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4.xml" ContentType="application/vnd.openxmlformats-officedocument.drawingml.chartshapes+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charts/chart10.xml" ContentType="application/vnd.openxmlformats-officedocument.drawingml.chart+xml"/>
  <Override PartName="/ppt/tags/tag93.xml" ContentType="application/vnd.openxmlformats-officedocument.presentationml.tags+xml"/>
  <Override PartName="/ppt/notesSlides/notesSlide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4.xml" ContentType="application/vnd.openxmlformats-officedocument.presentationml.notesSlide+xml"/>
  <Override PartName="/ppt/charts/chart11.xml" ContentType="application/vnd.openxmlformats-officedocument.drawingml.chart+xml"/>
  <Override PartName="/ppt/notesSlides/notesSlide5.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0.xml" ContentType="application/vnd.openxmlformats-officedocument.themeOverrid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2.xml" ContentType="application/vnd.openxmlformats-officedocument.themeOverrid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3.xml" ContentType="application/vnd.openxmlformats-officedocument.themeOverr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4.xml" ContentType="application/vnd.openxmlformats-officedocument.themeOverride+xml"/>
  <Override PartName="/ppt/tags/tag203.xml" ContentType="application/vnd.openxmlformats-officedocument.presentationml.tags+xml"/>
  <Override PartName="/ppt/notesSlides/notesSlide6.xml" ContentType="application/vnd.openxmlformats-officedocument.presentationml.notesSlide+xml"/>
  <Override PartName="/ppt/tags/tag204.xml" ContentType="application/vnd.openxmlformats-officedocument.presentationml.tags+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tags/tag205.xml" ContentType="application/vnd.openxmlformats-officedocument.presentationml.tags+xml"/>
  <Override PartName="/ppt/notesSlides/notesSlide7.xml" ContentType="application/vnd.openxmlformats-officedocument.presentationml.notesSl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tags/tag206.xml" ContentType="application/vnd.openxmlformats-officedocument.presentationml.tags+xml"/>
  <Override PartName="/ppt/charts/chart21.xml" ContentType="application/vnd.openxmlformats-officedocument.drawingml.chart+xml"/>
  <Override PartName="/ppt/charts/style12.xml" ContentType="application/vnd.ms-office.chartstyle+xml"/>
  <Override PartName="/ppt/charts/colors12.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04" r:id="rId1"/>
    <p:sldMasterId id="2147483692" r:id="rId2"/>
    <p:sldMasterId id="2147483715" r:id="rId3"/>
  </p:sldMasterIdLst>
  <p:notesMasterIdLst>
    <p:notesMasterId r:id="rId41"/>
  </p:notesMasterIdLst>
  <p:handoutMasterIdLst>
    <p:handoutMasterId r:id="rId42"/>
  </p:handoutMasterIdLst>
  <p:sldIdLst>
    <p:sldId id="283" r:id="rId4"/>
    <p:sldId id="487" r:id="rId5"/>
    <p:sldId id="430" r:id="rId6"/>
    <p:sldId id="495" r:id="rId7"/>
    <p:sldId id="497" r:id="rId8"/>
    <p:sldId id="2147378942" r:id="rId9"/>
    <p:sldId id="2147378938" r:id="rId10"/>
    <p:sldId id="506" r:id="rId11"/>
    <p:sldId id="2147378940" r:id="rId12"/>
    <p:sldId id="2147378941" r:id="rId13"/>
    <p:sldId id="2147378943" r:id="rId14"/>
    <p:sldId id="378" r:id="rId15"/>
    <p:sldId id="2147378947" r:id="rId16"/>
    <p:sldId id="2147378946" r:id="rId17"/>
    <p:sldId id="2147378948" r:id="rId18"/>
    <p:sldId id="2147378945" r:id="rId19"/>
    <p:sldId id="303" r:id="rId20"/>
    <p:sldId id="2141413945" r:id="rId21"/>
    <p:sldId id="2147378931" r:id="rId22"/>
    <p:sldId id="2147378933" r:id="rId23"/>
    <p:sldId id="2147378935" r:id="rId24"/>
    <p:sldId id="336" r:id="rId25"/>
    <p:sldId id="296" r:id="rId26"/>
    <p:sldId id="295" r:id="rId27"/>
    <p:sldId id="299" r:id="rId28"/>
    <p:sldId id="297" r:id="rId29"/>
    <p:sldId id="298" r:id="rId30"/>
    <p:sldId id="2147378917" r:id="rId31"/>
    <p:sldId id="2147378944" r:id="rId32"/>
    <p:sldId id="2147378949" r:id="rId33"/>
    <p:sldId id="4488" r:id="rId34"/>
    <p:sldId id="6331" r:id="rId35"/>
    <p:sldId id="6342" r:id="rId36"/>
    <p:sldId id="6337" r:id="rId37"/>
    <p:sldId id="290" r:id="rId38"/>
    <p:sldId id="486" r:id="rId39"/>
    <p:sldId id="285" r:id="rId40"/>
  </p:sldIdLst>
  <p:sldSz cx="12192000" cy="6858000"/>
  <p:notesSz cx="6858000" cy="9144000"/>
  <p:embeddedFontLst>
    <p:embeddedFont>
      <p:font typeface="Arial Narrow" panose="020B0606020202030204" pitchFamily="34" charset="0"/>
      <p:regular r:id="rId43"/>
      <p:bold r:id="rId44"/>
      <p:italic r:id="rId45"/>
      <p:boldItalic r:id="rId46"/>
    </p:embeddedFont>
    <p:embeddedFont>
      <p:font typeface="Arial Nova Cond" panose="020B0506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Montserrat" panose="00000500000000000000" pitchFamily="2" charset="0"/>
      <p:regular r:id="rId59"/>
      <p:bold r:id="rId60"/>
      <p:italic r:id="rId61"/>
      <p:boldItalic r:id="rId62"/>
    </p:embeddedFont>
    <p:embeddedFont>
      <p:font typeface="Montserrat SemiBold" panose="00000700000000000000" pitchFamily="2" charset="0"/>
      <p:bold r:id="rId63"/>
      <p:boldItalic r:id="rId64"/>
    </p:embeddedFont>
    <p:embeddedFont>
      <p:font typeface="Open Sans" panose="020B0606030504020204" pitchFamily="34"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Roboto Black" panose="02000000000000000000" pitchFamily="2" charset="0"/>
      <p:bold r:id="rId73"/>
      <p:boldItalic r:id="rId74"/>
    </p:embeddedFont>
    <p:embeddedFont>
      <p:font typeface="Roboto Medium" panose="02000000000000000000" pitchFamily="2" charset="0"/>
      <p:regular r:id="rId75"/>
      <p:italic r:id="rId76"/>
    </p:embeddedFont>
    <p:embeddedFont>
      <p:font typeface="Segoe UI" panose="020B0502040204020203" pitchFamily="34" charset="0"/>
      <p:regular r:id="rId77"/>
      <p:bold r:id="rId78"/>
      <p:italic r:id="rId79"/>
      <p:boldItalic r:id="rId80"/>
    </p:embeddedFont>
    <p:embeddedFont>
      <p:font typeface="Segoe UI Semibold" panose="020B0702040204020203" pitchFamily="34" charset="0"/>
      <p:bold r:id="rId81"/>
      <p:boldItalic r:id="rId82"/>
    </p:embeddedFont>
    <p:embeddedFont>
      <p:font typeface="Times" panose="02020603050405020304" pitchFamily="18" charset="0"/>
      <p:regular r:id="rId83"/>
      <p:bold r:id="rId84"/>
      <p:italic r:id="rId85"/>
      <p:boldItalic r:id="rId86"/>
    </p:embeddedFont>
    <p:embeddedFont>
      <p:font typeface="Verdana" panose="020B0604030504040204" pitchFamily="34" charset="0"/>
      <p:regular r:id="rId87"/>
      <p:bold r:id="rId88"/>
      <p:italic r:id="rId89"/>
      <p:boldItalic r:id="rId9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7300"/>
    <a:srgbClr val="645A36"/>
    <a:srgbClr val="195E6B"/>
    <a:srgbClr val="E31937"/>
    <a:srgbClr val="FFFFFF"/>
    <a:srgbClr val="231F20"/>
    <a:srgbClr val="414042"/>
    <a:srgbClr val="2F789F"/>
    <a:srgbClr val="00AFB2"/>
    <a:srgbClr val="1D33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94685" autoAdjust="0"/>
  </p:normalViewPr>
  <p:slideViewPr>
    <p:cSldViewPr snapToGrid="0" showGuides="1">
      <p:cViewPr varScale="1">
        <p:scale>
          <a:sx n="97" d="100"/>
          <a:sy n="97" d="100"/>
        </p:scale>
        <p:origin x="1206" y="72"/>
      </p:cViewPr>
      <p:guideLst>
        <p:guide orient="horz" pos="1368"/>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3388" y="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openxmlformats.org/officeDocument/2006/relationships/font" Target="fonts/font42.fntdata"/><Relationship Id="rId89" Type="http://schemas.openxmlformats.org/officeDocument/2006/relationships/font" Target="fonts/font4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font" Target="fonts/font37.fntdata"/><Relationship Id="rId5" Type="http://schemas.openxmlformats.org/officeDocument/2006/relationships/slide" Target="slides/slide2.xml"/><Relationship Id="rId90" Type="http://schemas.openxmlformats.org/officeDocument/2006/relationships/font" Target="fonts/font4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font" Target="fonts/font38.fntdata"/><Relationship Id="rId85" Type="http://schemas.openxmlformats.org/officeDocument/2006/relationships/font" Target="fonts/font43.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font" Target="fonts/font41.fntdata"/><Relationship Id="rId88" Type="http://schemas.openxmlformats.org/officeDocument/2006/relationships/font" Target="fonts/font4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font" Target="fonts/font39.fntdata"/><Relationship Id="rId86" Type="http://schemas.openxmlformats.org/officeDocument/2006/relationships/font" Target="fonts/font44.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 Target="slides/slide4.xml"/><Relationship Id="rId71" Type="http://schemas.openxmlformats.org/officeDocument/2006/relationships/font" Target="fonts/font29.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font" Target="fonts/font3.fntdata"/><Relationship Id="rId66" Type="http://schemas.openxmlformats.org/officeDocument/2006/relationships/font" Target="fonts/font24.fntdata"/><Relationship Id="rId87" Type="http://schemas.openxmlformats.org/officeDocument/2006/relationships/font" Target="fonts/font45.fntdata"/><Relationship Id="rId61" Type="http://schemas.openxmlformats.org/officeDocument/2006/relationships/font" Target="fonts/font19.fntdata"/><Relationship Id="rId82" Type="http://schemas.openxmlformats.org/officeDocument/2006/relationships/font" Target="fonts/font4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font" Target="fonts/font14.fntdata"/><Relationship Id="rId77" Type="http://schemas.openxmlformats.org/officeDocument/2006/relationships/font" Target="fonts/font35.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patkins\Desktop\EV%20cost%20comparison%20with%20ICE.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patkins\Desktop\EV%20cost%20comparison%20with%20ICE.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patkins\Desktop\EV%20cost%20comparison%20with%20ICE.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patkins\Desktop\EV%20cost%20comparison%20with%20ICE.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patkins\Desktop\EV%20cost%20comparison%20with%20ICE.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patkins\Desktop\EV%20cost%20comparison%20with%20ICE.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patkins\Desktop\EV%20cost%20comparison%20with%20ICE.xlsx" TargetMode="Externa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oleObject" Target="file:///\\ad.jefco.com\banking\Global%20Industrials%20US\Automotive%20Aftermarket\Marketing\AAM%20Pitch%20&amp;%20Generic%20Material\2021.10%20APPEX%20Conference%20Presentation\2.0%20Discussion%20Materials\!XLS%20Backup\2021%20Online%20Sales%20Bridge%20(10.19.2021)%201558.xlsx" TargetMode="External"/><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3" Type="http://schemas.openxmlformats.org/officeDocument/2006/relationships/oleObject" Target="file:///\\ad.jefco.com\banking\Global%20Industrials%20US\Automotive%20Aftermarket\Marketing\AAM%20Pitch%20&amp;%20Generic%20Material\2021.10%20APPEX%20Conference%20Presentation\2.0%20Discussion%20Materials\!XLS%20Backup\2021%20Online%20Sales%20Bridge%20(10.19.2021)%201145.xlsx" TargetMode="External"/><Relationship Id="rId2" Type="http://schemas.microsoft.com/office/2011/relationships/chartColorStyle" Target="colors12.xml"/><Relationship Id="rId1" Type="http://schemas.microsoft.com/office/2011/relationships/chartStyle" Target="style12.xml"/></Relationships>
</file>

<file path=ppt/charts/_rels/chart22.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3.xml"/><Relationship Id="rId1" Type="http://schemas.microsoft.com/office/2011/relationships/chartStyle" Target="style13.xml"/></Relationships>
</file>

<file path=ppt/charts/_rels/chart23.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4.xml"/><Relationship Id="rId1" Type="http://schemas.microsoft.com/office/2011/relationships/chartStyle" Target="style14.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Z:\TRADE%20(Team%20Folder)\AASA\Industry%20Analysis\STATUS%20REPORT\2023%20Status%20Report\DesRosiers%20Files\2021-%2010%20-%20Vehicle%20Population.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Sheet1!$A$2</c:f>
          <c:strCache>
            <c:ptCount val="1"/>
            <c:pt idx="0">
              <c:v>Vehicles in Operation</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3193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Sheet1!$B$4:$J$4</c:f>
              <c:numCache>
                <c:formatCode>General</c:formatCode>
                <c:ptCount val="9"/>
                <c:pt idx="0">
                  <c:v>2017</c:v>
                </c:pt>
                <c:pt idx="1">
                  <c:v>2018</c:v>
                </c:pt>
                <c:pt idx="2">
                  <c:v>2019</c:v>
                </c:pt>
                <c:pt idx="3">
                  <c:v>2020</c:v>
                </c:pt>
                <c:pt idx="4">
                  <c:v>2021</c:v>
                </c:pt>
                <c:pt idx="5">
                  <c:v>2022</c:v>
                </c:pt>
                <c:pt idx="6">
                  <c:v>2023</c:v>
                </c:pt>
                <c:pt idx="7">
                  <c:v>2024</c:v>
                </c:pt>
                <c:pt idx="8">
                  <c:v>2025</c:v>
                </c:pt>
              </c:numCache>
            </c:numRef>
          </c:cat>
          <c:val>
            <c:numRef>
              <c:f>Sheet1!$B$5:$J$5</c:f>
              <c:numCache>
                <c:formatCode>0</c:formatCode>
                <c:ptCount val="9"/>
                <c:pt idx="0">
                  <c:v>272.341612</c:v>
                </c:pt>
                <c:pt idx="1">
                  <c:v>278.24383599999999</c:v>
                </c:pt>
                <c:pt idx="2">
                  <c:v>280.91088300000001</c:v>
                </c:pt>
                <c:pt idx="3">
                  <c:v>279.43055500000003</c:v>
                </c:pt>
                <c:pt idx="4">
                  <c:v>280.49673000000001</c:v>
                </c:pt>
                <c:pt idx="5">
                  <c:v>282.59365500000001</c:v>
                </c:pt>
                <c:pt idx="6">
                  <c:v>286.31841300000002</c:v>
                </c:pt>
                <c:pt idx="7">
                  <c:v>290.81318299999998</c:v>
                </c:pt>
                <c:pt idx="8">
                  <c:v>295.02987400000001</c:v>
                </c:pt>
              </c:numCache>
            </c:numRef>
          </c:val>
          <c:extLst>
            <c:ext xmlns:c16="http://schemas.microsoft.com/office/drawing/2014/chart" uri="{C3380CC4-5D6E-409C-BE32-E72D297353CC}">
              <c16:uniqueId val="{00000000-42F0-4F72-9A21-350F2079AC62}"/>
            </c:ext>
          </c:extLst>
        </c:ser>
        <c:dLbls>
          <c:showLegendKey val="0"/>
          <c:showVal val="0"/>
          <c:showCatName val="0"/>
          <c:showSerName val="0"/>
          <c:showPercent val="0"/>
          <c:showBubbleSize val="0"/>
        </c:dLbls>
        <c:gapWidth val="75"/>
        <c:overlap val="-27"/>
        <c:axId val="317074943"/>
        <c:axId val="317082847"/>
      </c:barChart>
      <c:catAx>
        <c:axId val="317074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7082847"/>
        <c:crosses val="autoZero"/>
        <c:auto val="1"/>
        <c:lblAlgn val="ctr"/>
        <c:lblOffset val="100"/>
        <c:noMultiLvlLbl val="0"/>
      </c:catAx>
      <c:valAx>
        <c:axId val="317082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17074943"/>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50000"/>
          <a:lumOff val="50000"/>
        </a:schemeClr>
      </a:solid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026413648471229E-2"/>
          <c:y val="0.17185528430555005"/>
          <c:w val="0.7486289457410219"/>
          <c:h val="0.75450121991614605"/>
        </c:manualLayout>
      </c:layout>
      <c:barChart>
        <c:barDir val="col"/>
        <c:grouping val="stacked"/>
        <c:varyColors val="0"/>
        <c:ser>
          <c:idx val="0"/>
          <c:order val="0"/>
          <c:spPr>
            <a:solidFill>
              <a:schemeClr val="accent4"/>
            </a:solidFill>
            <a:ln w="6350" algn="ctr">
              <a:noFill/>
              <a:prstDash val="solid"/>
            </a:ln>
          </c:spPr>
          <c:invertIfNegative val="0"/>
          <c:val>
            <c:numRef>
              <c:f>Sheet1!$A$1:$E$1</c:f>
              <c:numCache>
                <c:formatCode>General</c:formatCode>
                <c:ptCount val="5"/>
                <c:pt idx="0">
                  <c:v>100.94093367990598</c:v>
                </c:pt>
                <c:pt idx="1">
                  <c:v>98.650848673403885</c:v>
                </c:pt>
                <c:pt idx="2">
                  <c:v>99.762657603016308</c:v>
                </c:pt>
                <c:pt idx="3">
                  <c:v>111.02254084601218</c:v>
                </c:pt>
                <c:pt idx="4">
                  <c:v>110.8803055346262</c:v>
                </c:pt>
              </c:numCache>
            </c:numRef>
          </c:val>
          <c:extLst>
            <c:ext xmlns:c16="http://schemas.microsoft.com/office/drawing/2014/chart" uri="{C3380CC4-5D6E-409C-BE32-E72D297353CC}">
              <c16:uniqueId val="{00000000-2741-44A2-8575-187E5D972AF7}"/>
            </c:ext>
          </c:extLst>
        </c:ser>
        <c:ser>
          <c:idx val="1"/>
          <c:order val="1"/>
          <c:spPr>
            <a:solidFill>
              <a:schemeClr val="accent4">
                <a:lumMod val="50000"/>
              </a:schemeClr>
            </a:solidFill>
            <a:ln w="6350" algn="ctr">
              <a:noFill/>
              <a:prstDash val="solid"/>
            </a:ln>
          </c:spPr>
          <c:invertIfNegative val="0"/>
          <c:val>
            <c:numRef>
              <c:f>Sheet1!$A$2:$E$2</c:f>
              <c:numCache>
                <c:formatCode>General</c:formatCode>
                <c:ptCount val="5"/>
                <c:pt idx="0">
                  <c:v>0</c:v>
                </c:pt>
                <c:pt idx="1">
                  <c:v>0</c:v>
                </c:pt>
                <c:pt idx="2">
                  <c:v>0</c:v>
                </c:pt>
                <c:pt idx="3">
                  <c:v>0.22412442452542791</c:v>
                </c:pt>
                <c:pt idx="4">
                  <c:v>1.9396357355579852</c:v>
                </c:pt>
              </c:numCache>
            </c:numRef>
          </c:val>
          <c:extLst>
            <c:ext xmlns:c16="http://schemas.microsoft.com/office/drawing/2014/chart" uri="{C3380CC4-5D6E-409C-BE32-E72D297353CC}">
              <c16:uniqueId val="{00000001-2741-44A2-8575-187E5D972AF7}"/>
            </c:ext>
          </c:extLst>
        </c:ser>
        <c:ser>
          <c:idx val="2"/>
          <c:order val="2"/>
          <c:spPr>
            <a:solidFill>
              <a:schemeClr val="accent5"/>
            </a:solidFill>
            <a:ln w="6350" algn="ctr">
              <a:noFill/>
              <a:prstDash val="solid"/>
            </a:ln>
          </c:spPr>
          <c:invertIfNegative val="0"/>
          <c:val>
            <c:numRef>
              <c:f>Sheet1!$A$3:$E$3</c:f>
              <c:numCache>
                <c:formatCode>General</c:formatCode>
                <c:ptCount val="5"/>
                <c:pt idx="0">
                  <c:v>48.503014860471865</c:v>
                </c:pt>
                <c:pt idx="1">
                  <c:v>52.85689206254375</c:v>
                </c:pt>
                <c:pt idx="2">
                  <c:v>60.970164887666257</c:v>
                </c:pt>
                <c:pt idx="3">
                  <c:v>53.97642909286624</c:v>
                </c:pt>
                <c:pt idx="4">
                  <c:v>54.585116133691344</c:v>
                </c:pt>
              </c:numCache>
            </c:numRef>
          </c:val>
          <c:extLst>
            <c:ext xmlns:c16="http://schemas.microsoft.com/office/drawing/2014/chart" uri="{C3380CC4-5D6E-409C-BE32-E72D297353CC}">
              <c16:uniqueId val="{00000002-2741-44A2-8575-187E5D972AF7}"/>
            </c:ext>
          </c:extLst>
        </c:ser>
        <c:ser>
          <c:idx val="3"/>
          <c:order val="3"/>
          <c:spPr>
            <a:solidFill>
              <a:schemeClr val="accent5">
                <a:lumMod val="50000"/>
              </a:schemeClr>
            </a:solidFill>
            <a:ln w="6350" algn="ctr">
              <a:noFill/>
              <a:prstDash val="solid"/>
            </a:ln>
          </c:spPr>
          <c:invertIfNegative val="0"/>
          <c:val>
            <c:numRef>
              <c:f>Sheet1!$A$4:$E$4</c:f>
              <c:numCache>
                <c:formatCode>General</c:formatCode>
                <c:ptCount val="5"/>
                <c:pt idx="0">
                  <c:v>0</c:v>
                </c:pt>
                <c:pt idx="1">
                  <c:v>0</c:v>
                </c:pt>
                <c:pt idx="2">
                  <c:v>6.9026067867582697E-2</c:v>
                </c:pt>
                <c:pt idx="3">
                  <c:v>1.1221388276977962</c:v>
                </c:pt>
                <c:pt idx="4">
                  <c:v>6.6185006017107639</c:v>
                </c:pt>
              </c:numCache>
            </c:numRef>
          </c:val>
          <c:extLst>
            <c:ext xmlns:c16="http://schemas.microsoft.com/office/drawing/2014/chart" uri="{C3380CC4-5D6E-409C-BE32-E72D297353CC}">
              <c16:uniqueId val="{00000003-2741-44A2-8575-187E5D972AF7}"/>
            </c:ext>
          </c:extLst>
        </c:ser>
        <c:ser>
          <c:idx val="4"/>
          <c:order val="4"/>
          <c:spPr>
            <a:solidFill>
              <a:schemeClr val="tx2"/>
            </a:solidFill>
            <a:ln w="6350" algn="ctr">
              <a:noFill/>
              <a:prstDash val="solid"/>
            </a:ln>
          </c:spPr>
          <c:invertIfNegative val="0"/>
          <c:val>
            <c:numRef>
              <c:f>Sheet1!$A$5:$E$5</c:f>
              <c:numCache>
                <c:formatCode>General</c:formatCode>
                <c:ptCount val="5"/>
                <c:pt idx="0">
                  <c:v>66.02689629543724</c:v>
                </c:pt>
                <c:pt idx="1">
                  <c:v>66.560614295396647</c:v>
                </c:pt>
                <c:pt idx="2">
                  <c:v>60.527803907672165</c:v>
                </c:pt>
                <c:pt idx="3">
                  <c:v>59.815516125976075</c:v>
                </c:pt>
                <c:pt idx="4">
                  <c:v>51.737318738622463</c:v>
                </c:pt>
              </c:numCache>
            </c:numRef>
          </c:val>
          <c:extLst>
            <c:ext xmlns:c16="http://schemas.microsoft.com/office/drawing/2014/chart" uri="{C3380CC4-5D6E-409C-BE32-E72D297353CC}">
              <c16:uniqueId val="{00000004-2741-44A2-8575-187E5D972AF7}"/>
            </c:ext>
          </c:extLst>
        </c:ser>
        <c:ser>
          <c:idx val="5"/>
          <c:order val="5"/>
          <c:spPr>
            <a:solidFill>
              <a:schemeClr val="tx2">
                <a:lumMod val="50000"/>
              </a:schemeClr>
            </a:solidFill>
            <a:ln w="6350" algn="ctr">
              <a:noFill/>
              <a:prstDash val="solid"/>
            </a:ln>
          </c:spPr>
          <c:invertIfNegative val="0"/>
          <c:dPt>
            <c:idx val="3"/>
            <c:invertIfNegative val="0"/>
            <c:bubble3D val="0"/>
            <c:spPr>
              <a:solidFill>
                <a:schemeClr val="tx2">
                  <a:lumMod val="50000"/>
                </a:schemeClr>
              </a:solidFill>
              <a:ln w="6350" algn="ctr">
                <a:solidFill>
                  <a:schemeClr val="bg1"/>
                </a:solidFill>
                <a:prstDash val="solid"/>
              </a:ln>
            </c:spPr>
            <c:extLst>
              <c:ext xmlns:c16="http://schemas.microsoft.com/office/drawing/2014/chart" uri="{C3380CC4-5D6E-409C-BE32-E72D297353CC}">
                <c16:uniqueId val="{00000001-C697-420B-93B6-A7B5714E4DF7}"/>
              </c:ext>
            </c:extLst>
          </c:dPt>
          <c:dPt>
            <c:idx val="4"/>
            <c:invertIfNegative val="0"/>
            <c:bubble3D val="0"/>
            <c:spPr>
              <a:solidFill>
                <a:schemeClr val="tx2">
                  <a:lumMod val="50000"/>
                </a:schemeClr>
              </a:solidFill>
              <a:ln w="6350" algn="ctr">
                <a:solidFill>
                  <a:schemeClr val="bg1"/>
                </a:solidFill>
                <a:prstDash val="solid"/>
              </a:ln>
            </c:spPr>
            <c:extLst>
              <c:ext xmlns:c16="http://schemas.microsoft.com/office/drawing/2014/chart" uri="{C3380CC4-5D6E-409C-BE32-E72D297353CC}">
                <c16:uniqueId val="{00000000-C697-420B-93B6-A7B5714E4DF7}"/>
              </c:ext>
            </c:extLst>
          </c:dPt>
          <c:val>
            <c:numRef>
              <c:f>Sheet1!$A$6:$E$6</c:f>
              <c:numCache>
                <c:formatCode>General</c:formatCode>
                <c:ptCount val="5"/>
                <c:pt idx="0">
                  <c:v>8.5195664775255864E-2</c:v>
                </c:pt>
                <c:pt idx="1">
                  <c:v>0.29784220299742969</c:v>
                </c:pt>
                <c:pt idx="2">
                  <c:v>0.96729742604995295</c:v>
                </c:pt>
                <c:pt idx="3">
                  <c:v>6.4264858770927162</c:v>
                </c:pt>
                <c:pt idx="4">
                  <c:v>12.698234531100724</c:v>
                </c:pt>
              </c:numCache>
            </c:numRef>
          </c:val>
          <c:extLst>
            <c:ext xmlns:c16="http://schemas.microsoft.com/office/drawing/2014/chart" uri="{C3380CC4-5D6E-409C-BE32-E72D297353CC}">
              <c16:uniqueId val="{00000005-2741-44A2-8575-187E5D972AF7}"/>
            </c:ext>
          </c:extLst>
        </c:ser>
        <c:ser>
          <c:idx val="6"/>
          <c:order val="6"/>
          <c:spPr>
            <a:solidFill>
              <a:schemeClr val="accent6"/>
            </a:solidFill>
            <a:ln w="6350" algn="ctr">
              <a:noFill/>
              <a:prstDash val="solid"/>
            </a:ln>
          </c:spPr>
          <c:invertIfNegative val="0"/>
          <c:val>
            <c:numRef>
              <c:f>Sheet1!$A$7:$E$7</c:f>
              <c:numCache>
                <c:formatCode>General</c:formatCode>
                <c:ptCount val="5"/>
                <c:pt idx="0">
                  <c:v>62.436557914131328</c:v>
                </c:pt>
                <c:pt idx="1">
                  <c:v>60.277882788211571</c:v>
                </c:pt>
                <c:pt idx="2">
                  <c:v>61.144635266022874</c:v>
                </c:pt>
                <c:pt idx="3">
                  <c:v>53.247978772023487</c:v>
                </c:pt>
                <c:pt idx="4">
                  <c:v>45.034593000860156</c:v>
                </c:pt>
              </c:numCache>
            </c:numRef>
          </c:val>
          <c:extLst>
            <c:ext xmlns:c16="http://schemas.microsoft.com/office/drawing/2014/chart" uri="{C3380CC4-5D6E-409C-BE32-E72D297353CC}">
              <c16:uniqueId val="{00000006-2741-44A2-8575-187E5D972AF7}"/>
            </c:ext>
          </c:extLst>
        </c:ser>
        <c:ser>
          <c:idx val="7"/>
          <c:order val="7"/>
          <c:spPr>
            <a:solidFill>
              <a:schemeClr val="accent6">
                <a:lumMod val="75000"/>
              </a:schemeClr>
            </a:solidFill>
            <a:ln>
              <a:noFill/>
            </a:ln>
          </c:spPr>
          <c:invertIfNegative val="0"/>
          <c:val>
            <c:numRef>
              <c:f>Sheet1!$A$8:$E$8</c:f>
              <c:numCache>
                <c:formatCode>General</c:formatCode>
                <c:ptCount val="5"/>
                <c:pt idx="0">
                  <c:v>1.2292592542123089</c:v>
                </c:pt>
                <c:pt idx="1">
                  <c:v>1.561578261076022</c:v>
                </c:pt>
                <c:pt idx="2">
                  <c:v>5.8150119865309762</c:v>
                </c:pt>
                <c:pt idx="3">
                  <c:v>13.610905360827303</c:v>
                </c:pt>
                <c:pt idx="4">
                  <c:v>21.645547234523804</c:v>
                </c:pt>
              </c:numCache>
            </c:numRef>
          </c:val>
          <c:extLst>
            <c:ext xmlns:c16="http://schemas.microsoft.com/office/drawing/2014/chart" uri="{C3380CC4-5D6E-409C-BE32-E72D297353CC}">
              <c16:uniqueId val="{00000007-2741-44A2-8575-187E5D972AF7}"/>
            </c:ext>
          </c:extLst>
        </c:ser>
        <c:dLbls>
          <c:showLegendKey val="0"/>
          <c:showVal val="0"/>
          <c:showCatName val="0"/>
          <c:showSerName val="0"/>
          <c:showPercent val="0"/>
          <c:showBubbleSize val="0"/>
        </c:dLbls>
        <c:gapWidth val="42"/>
        <c:overlap val="100"/>
        <c:axId val="12582783"/>
        <c:axId val="1"/>
      </c:barChart>
      <c:catAx>
        <c:axId val="12582783"/>
        <c:scaling>
          <c:orientation val="minMax"/>
        </c:scaling>
        <c:delete val="0"/>
        <c:axPos val="b"/>
        <c:majorGridlines>
          <c:spPr>
            <a:ln>
              <a:noFill/>
            </a:ln>
          </c:spPr>
        </c:majorGridlines>
        <c:majorTickMark val="none"/>
        <c:minorTickMark val="none"/>
        <c:tickLblPos val="none"/>
        <c:spPr>
          <a:ln w="6350" algn="ctr">
            <a:solidFill>
              <a:schemeClr val="accent2"/>
            </a:solidFill>
            <a:prstDash val="solid"/>
          </a:ln>
        </c:spPr>
        <c:crossAx val="1"/>
        <c:crosses val="min"/>
        <c:auto val="0"/>
        <c:lblAlgn val="ctr"/>
        <c:lblOffset val="100"/>
        <c:noMultiLvlLbl val="0"/>
      </c:catAx>
      <c:valAx>
        <c:axId val="1"/>
        <c:scaling>
          <c:orientation val="minMax"/>
          <c:max val="305.13925151069344"/>
          <c:min val="0"/>
        </c:scaling>
        <c:delete val="1"/>
        <c:axPos val="l"/>
        <c:numFmt formatCode="General" sourceLinked="1"/>
        <c:majorTickMark val="out"/>
        <c:minorTickMark val="none"/>
        <c:tickLblPos val="nextTo"/>
        <c:crossAx val="12582783"/>
        <c:crosses val="min"/>
        <c:crossBetween val="between"/>
      </c:valAx>
    </c:plotArea>
    <c:plotVisOnly val="0"/>
    <c:dispBlanksAs val="gap"/>
    <c:showDLblsOverMax val="1"/>
  </c:chart>
  <c:txPr>
    <a:bodyPr/>
    <a:lstStyle/>
    <a:p>
      <a:pPr>
        <a:defRPr>
          <a:solidFill>
            <a:schemeClr val="bg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43936896632918E-2"/>
          <c:y val="2.3214285714285715E-2"/>
          <c:w val="0.97551212620673422"/>
          <c:h val="0.95357142857142863"/>
        </c:manualLayout>
      </c:layout>
      <c:barChart>
        <c:barDir val="col"/>
        <c:grouping val="stacked"/>
        <c:varyColors val="0"/>
        <c:ser>
          <c:idx val="0"/>
          <c:order val="0"/>
          <c:spPr>
            <a:solidFill>
              <a:srgbClr val="9ED6FE"/>
            </a:solidFill>
            <a:ln w="9525" cap="flat" algn="ctr">
              <a:solidFill>
                <a:srgbClr val="FFFFFF"/>
              </a:solidFill>
              <a:prstDash val="solid"/>
            </a:ln>
          </c:spPr>
          <c:invertIfNegative val="0"/>
          <c:val>
            <c:numRef>
              <c:f>Sheet1!$A$1:$F$1</c:f>
              <c:numCache>
                <c:formatCode>General</c:formatCode>
                <c:ptCount val="6"/>
                <c:pt idx="0">
                  <c:v>12144432000</c:v>
                </c:pt>
                <c:pt idx="1">
                  <c:v>12438532074</c:v>
                </c:pt>
                <c:pt idx="2">
                  <c:v>12816192856</c:v>
                </c:pt>
                <c:pt idx="3">
                  <c:v>13205320237</c:v>
                </c:pt>
                <c:pt idx="4">
                  <c:v>13606262368</c:v>
                </c:pt>
                <c:pt idx="5">
                  <c:v>14019377972</c:v>
                </c:pt>
              </c:numCache>
            </c:numRef>
          </c:val>
          <c:extLst>
            <c:ext xmlns:c16="http://schemas.microsoft.com/office/drawing/2014/chart" uri="{C3380CC4-5D6E-409C-BE32-E72D297353CC}">
              <c16:uniqueId val="{00000000-9B48-4F32-BCB4-BDAC8D9BDEB2}"/>
            </c:ext>
          </c:extLst>
        </c:ser>
        <c:ser>
          <c:idx val="1"/>
          <c:order val="1"/>
          <c:spPr>
            <a:solidFill>
              <a:srgbClr val="275184"/>
            </a:solidFill>
            <a:ln w="9525" cap="flat" algn="ctr">
              <a:solidFill>
                <a:srgbClr val="FFFFFF"/>
              </a:solidFill>
              <a:prstDash val="solid"/>
            </a:ln>
          </c:spPr>
          <c:invertIfNegative val="0"/>
          <c:val>
            <c:numRef>
              <c:f>Sheet1!$A$2:$F$2</c:f>
              <c:numCache>
                <c:formatCode>General</c:formatCode>
                <c:ptCount val="6"/>
                <c:pt idx="0">
                  <c:v>14849436649</c:v>
                </c:pt>
                <c:pt idx="1">
                  <c:v>15344510738</c:v>
                </c:pt>
                <c:pt idx="2">
                  <c:v>15776065261</c:v>
                </c:pt>
                <c:pt idx="3">
                  <c:v>16000834963</c:v>
                </c:pt>
                <c:pt idx="4">
                  <c:v>16198908604</c:v>
                </c:pt>
                <c:pt idx="5">
                  <c:v>16481392536</c:v>
                </c:pt>
              </c:numCache>
            </c:numRef>
          </c:val>
          <c:extLst>
            <c:ext xmlns:c16="http://schemas.microsoft.com/office/drawing/2014/chart" uri="{C3380CC4-5D6E-409C-BE32-E72D297353CC}">
              <c16:uniqueId val="{00000001-9B48-4F32-BCB4-BDAC8D9BDEB2}"/>
            </c:ext>
          </c:extLst>
        </c:ser>
        <c:ser>
          <c:idx val="2"/>
          <c:order val="2"/>
          <c:spPr>
            <a:solidFill>
              <a:schemeClr val="accent1"/>
            </a:solidFill>
            <a:ln w="9525" cap="flat" algn="ctr">
              <a:solidFill>
                <a:srgbClr val="FFFFFF"/>
              </a:solidFill>
              <a:prstDash val="solid"/>
            </a:ln>
          </c:spPr>
          <c:invertIfNegative val="0"/>
          <c:val>
            <c:numRef>
              <c:f>Sheet1!$A$3:$F$3</c:f>
              <c:numCache>
                <c:formatCode>General</c:formatCode>
                <c:ptCount val="6"/>
                <c:pt idx="0">
                  <c:v>10175407470</c:v>
                </c:pt>
                <c:pt idx="1">
                  <c:v>10599893584</c:v>
                </c:pt>
                <c:pt idx="2">
                  <c:v>11049125316</c:v>
                </c:pt>
                <c:pt idx="3">
                  <c:v>11344662406</c:v>
                </c:pt>
                <c:pt idx="4">
                  <c:v>11648148072</c:v>
                </c:pt>
                <c:pt idx="5">
                  <c:v>12043512001</c:v>
                </c:pt>
              </c:numCache>
            </c:numRef>
          </c:val>
          <c:extLst>
            <c:ext xmlns:c16="http://schemas.microsoft.com/office/drawing/2014/chart" uri="{C3380CC4-5D6E-409C-BE32-E72D297353CC}">
              <c16:uniqueId val="{00000002-9B48-4F32-BCB4-BDAC8D9BDEB2}"/>
            </c:ext>
          </c:extLst>
        </c:ser>
        <c:ser>
          <c:idx val="3"/>
          <c:order val="3"/>
          <c:spPr>
            <a:solidFill>
              <a:schemeClr val="accent5"/>
            </a:solidFill>
            <a:ln w="9525" cap="flat" algn="ctr">
              <a:solidFill>
                <a:srgbClr val="FFFFFF"/>
              </a:solidFill>
              <a:prstDash val="solid"/>
            </a:ln>
          </c:spPr>
          <c:invertIfNegative val="0"/>
          <c:val>
            <c:numRef>
              <c:f>Sheet1!$A$4:$F$4</c:f>
              <c:numCache>
                <c:formatCode>General</c:formatCode>
                <c:ptCount val="6"/>
                <c:pt idx="0">
                  <c:v>13585248761</c:v>
                </c:pt>
                <c:pt idx="1">
                  <c:v>14296416830</c:v>
                </c:pt>
                <c:pt idx="2">
                  <c:v>15122055248</c:v>
                </c:pt>
                <c:pt idx="3">
                  <c:v>15765573531</c:v>
                </c:pt>
                <c:pt idx="4">
                  <c:v>16366616052</c:v>
                </c:pt>
                <c:pt idx="5">
                  <c:v>17117443780</c:v>
                </c:pt>
              </c:numCache>
            </c:numRef>
          </c:val>
          <c:extLst>
            <c:ext xmlns:c16="http://schemas.microsoft.com/office/drawing/2014/chart" uri="{C3380CC4-5D6E-409C-BE32-E72D297353CC}">
              <c16:uniqueId val="{00000003-9B48-4F32-BCB4-BDAC8D9BDEB2}"/>
            </c:ext>
          </c:extLst>
        </c:ser>
        <c:ser>
          <c:idx val="4"/>
          <c:order val="4"/>
          <c:spPr>
            <a:solidFill>
              <a:schemeClr val="hlink"/>
            </a:solidFill>
            <a:ln w="9525" cap="flat" algn="ctr">
              <a:solidFill>
                <a:srgbClr val="FFFFFF"/>
              </a:solidFill>
              <a:prstDash val="solid"/>
            </a:ln>
          </c:spPr>
          <c:invertIfNegative val="0"/>
          <c:val>
            <c:numRef>
              <c:f>Sheet1!$A$5:$F$5</c:f>
              <c:numCache>
                <c:formatCode>General</c:formatCode>
                <c:ptCount val="6"/>
                <c:pt idx="0">
                  <c:v>8840628525</c:v>
                </c:pt>
                <c:pt idx="1">
                  <c:v>9429256983</c:v>
                </c:pt>
                <c:pt idx="2">
                  <c:v>10233945577</c:v>
                </c:pt>
                <c:pt idx="3">
                  <c:v>10918186784</c:v>
                </c:pt>
                <c:pt idx="4">
                  <c:v>11652746077</c:v>
                </c:pt>
                <c:pt idx="5">
                  <c:v>12493430983</c:v>
                </c:pt>
              </c:numCache>
            </c:numRef>
          </c:val>
          <c:extLst>
            <c:ext xmlns:c16="http://schemas.microsoft.com/office/drawing/2014/chart" uri="{C3380CC4-5D6E-409C-BE32-E72D297353CC}">
              <c16:uniqueId val="{00000004-9B48-4F32-BCB4-BDAC8D9BDEB2}"/>
            </c:ext>
          </c:extLst>
        </c:ser>
        <c:ser>
          <c:idx val="5"/>
          <c:order val="5"/>
          <c:spPr>
            <a:solidFill>
              <a:srgbClr val="003DAB"/>
            </a:solidFill>
            <a:ln w="9525" cap="flat" algn="ctr">
              <a:solidFill>
                <a:srgbClr val="FFFFFF"/>
              </a:solidFill>
              <a:prstDash val="solid"/>
            </a:ln>
          </c:spPr>
          <c:invertIfNegative val="0"/>
          <c:val>
            <c:numRef>
              <c:f>Sheet1!$A$6:$F$6</c:f>
              <c:numCache>
                <c:formatCode>General</c:formatCode>
                <c:ptCount val="6"/>
                <c:pt idx="0">
                  <c:v>5731547532</c:v>
                </c:pt>
                <c:pt idx="1">
                  <c:v>6162276406</c:v>
                </c:pt>
                <c:pt idx="2">
                  <c:v>6701026004</c:v>
                </c:pt>
                <c:pt idx="3">
                  <c:v>7051703941</c:v>
                </c:pt>
                <c:pt idx="4">
                  <c:v>7251014289</c:v>
                </c:pt>
                <c:pt idx="5">
                  <c:v>7445473710</c:v>
                </c:pt>
              </c:numCache>
            </c:numRef>
          </c:val>
          <c:extLst>
            <c:ext xmlns:c16="http://schemas.microsoft.com/office/drawing/2014/chart" uri="{C3380CC4-5D6E-409C-BE32-E72D297353CC}">
              <c16:uniqueId val="{00000005-9B48-4F32-BCB4-BDAC8D9BDEB2}"/>
            </c:ext>
          </c:extLst>
        </c:ser>
        <c:ser>
          <c:idx val="6"/>
          <c:order val="6"/>
          <c:spPr>
            <a:solidFill>
              <a:srgbClr val="000000"/>
            </a:solidFill>
            <a:ln w="9525" cap="flat" algn="ctr">
              <a:solidFill>
                <a:srgbClr val="FFFFFF"/>
              </a:solidFill>
              <a:prstDash val="solid"/>
            </a:ln>
          </c:spPr>
          <c:invertIfNegative val="0"/>
          <c:val>
            <c:numRef>
              <c:f>Sheet1!$A$7:$F$7</c:f>
              <c:numCache>
                <c:formatCode>General</c:formatCode>
                <c:ptCount val="6"/>
                <c:pt idx="0">
                  <c:v>19721564029</c:v>
                </c:pt>
                <c:pt idx="1">
                  <c:v>21278147592</c:v>
                </c:pt>
                <c:pt idx="2">
                  <c:v>23267834634</c:v>
                </c:pt>
                <c:pt idx="3">
                  <c:v>24267685305</c:v>
                </c:pt>
                <c:pt idx="4">
                  <c:v>24635721737</c:v>
                </c:pt>
                <c:pt idx="5">
                  <c:v>24964820813</c:v>
                </c:pt>
              </c:numCache>
            </c:numRef>
          </c:val>
          <c:extLst>
            <c:ext xmlns:c16="http://schemas.microsoft.com/office/drawing/2014/chart" uri="{C3380CC4-5D6E-409C-BE32-E72D297353CC}">
              <c16:uniqueId val="{00000006-9B48-4F32-BCB4-BDAC8D9BDEB2}"/>
            </c:ext>
          </c:extLst>
        </c:ser>
        <c:ser>
          <c:idx val="7"/>
          <c:order val="7"/>
          <c:spPr>
            <a:solidFill>
              <a:srgbClr val="464646"/>
            </a:solidFill>
            <a:ln w="9525" cap="flat" algn="ctr">
              <a:solidFill>
                <a:srgbClr val="FFFFFF"/>
              </a:solidFill>
              <a:prstDash val="solid"/>
            </a:ln>
          </c:spPr>
          <c:invertIfNegative val="0"/>
          <c:val>
            <c:numRef>
              <c:f>Sheet1!$A$8:$F$8</c:f>
              <c:numCache>
                <c:formatCode>General</c:formatCode>
                <c:ptCount val="6"/>
                <c:pt idx="0">
                  <c:v>7142903262</c:v>
                </c:pt>
                <c:pt idx="1">
                  <c:v>7832100864</c:v>
                </c:pt>
                <c:pt idx="2">
                  <c:v>8433411013</c:v>
                </c:pt>
                <c:pt idx="3">
                  <c:v>8615054919</c:v>
                </c:pt>
                <c:pt idx="4">
                  <c:v>8632161723</c:v>
                </c:pt>
                <c:pt idx="5">
                  <c:v>8793441777</c:v>
                </c:pt>
              </c:numCache>
            </c:numRef>
          </c:val>
          <c:extLst>
            <c:ext xmlns:c16="http://schemas.microsoft.com/office/drawing/2014/chart" uri="{C3380CC4-5D6E-409C-BE32-E72D297353CC}">
              <c16:uniqueId val="{00000007-9B48-4F32-BCB4-BDAC8D9BDEB2}"/>
            </c:ext>
          </c:extLst>
        </c:ser>
        <c:ser>
          <c:idx val="8"/>
          <c:order val="8"/>
          <c:spPr>
            <a:solidFill>
              <a:srgbClr val="7D7D7D"/>
            </a:solidFill>
            <a:ln w="9525" cap="flat" algn="ctr">
              <a:solidFill>
                <a:srgbClr val="FFFFFF"/>
              </a:solidFill>
              <a:prstDash val="solid"/>
            </a:ln>
          </c:spPr>
          <c:invertIfNegative val="0"/>
          <c:val>
            <c:numRef>
              <c:f>Sheet1!$A$9:$F$9</c:f>
              <c:numCache>
                <c:formatCode>General</c:formatCode>
                <c:ptCount val="6"/>
                <c:pt idx="0">
                  <c:v>13413520348</c:v>
                </c:pt>
                <c:pt idx="1">
                  <c:v>14865298169</c:v>
                </c:pt>
                <c:pt idx="2">
                  <c:v>16681004556</c:v>
                </c:pt>
                <c:pt idx="3">
                  <c:v>18068379934</c:v>
                </c:pt>
                <c:pt idx="4">
                  <c:v>19147478928</c:v>
                </c:pt>
                <c:pt idx="5">
                  <c:v>20349305959</c:v>
                </c:pt>
              </c:numCache>
            </c:numRef>
          </c:val>
          <c:extLst>
            <c:ext xmlns:c16="http://schemas.microsoft.com/office/drawing/2014/chart" uri="{C3380CC4-5D6E-409C-BE32-E72D297353CC}">
              <c16:uniqueId val="{00000008-9B48-4F32-BCB4-BDAC8D9BDEB2}"/>
            </c:ext>
          </c:extLst>
        </c:ser>
        <c:ser>
          <c:idx val="9"/>
          <c:order val="9"/>
          <c:spPr>
            <a:solidFill>
              <a:srgbClr val="B4B4B4"/>
            </a:solidFill>
            <a:ln w="9525" cap="flat" algn="ctr">
              <a:solidFill>
                <a:srgbClr val="FFFFFF"/>
              </a:solidFill>
              <a:prstDash val="solid"/>
            </a:ln>
          </c:spPr>
          <c:invertIfNegative val="0"/>
          <c:val>
            <c:numRef>
              <c:f>Sheet1!$A$10:$F$10</c:f>
              <c:numCache>
                <c:formatCode>General</c:formatCode>
                <c:ptCount val="6"/>
                <c:pt idx="0">
                  <c:v>741176879</c:v>
                </c:pt>
                <c:pt idx="1">
                  <c:v>2113594365</c:v>
                </c:pt>
                <c:pt idx="2">
                  <c:v>5230744631</c:v>
                </c:pt>
                <c:pt idx="3">
                  <c:v>9905144815</c:v>
                </c:pt>
                <c:pt idx="4">
                  <c:v>15454627508</c:v>
                </c:pt>
                <c:pt idx="5">
                  <c:v>20670821221</c:v>
                </c:pt>
              </c:numCache>
            </c:numRef>
          </c:val>
          <c:extLst>
            <c:ext xmlns:c16="http://schemas.microsoft.com/office/drawing/2014/chart" uri="{C3380CC4-5D6E-409C-BE32-E72D297353CC}">
              <c16:uniqueId val="{00000009-9B48-4F32-BCB4-BDAC8D9BDEB2}"/>
            </c:ext>
          </c:extLst>
        </c:ser>
        <c:ser>
          <c:idx val="10"/>
          <c:order val="10"/>
          <c:spPr>
            <a:solidFill>
              <a:srgbClr val="DEDEDE"/>
            </a:solidFill>
            <a:ln w="9525" cap="flat" algn="ctr">
              <a:solidFill>
                <a:srgbClr val="FFFFFF"/>
              </a:solidFill>
              <a:prstDash val="solid"/>
            </a:ln>
          </c:spPr>
          <c:invertIfNegative val="0"/>
          <c:val>
            <c:numRef>
              <c:f>Sheet1!$A$11:$F$11</c:f>
              <c:numCache>
                <c:formatCode>General</c:formatCode>
                <c:ptCount val="6"/>
                <c:pt idx="0">
                  <c:v>1224946043.1139984</c:v>
                </c:pt>
                <c:pt idx="1">
                  <c:v>2175142493.3353882</c:v>
                </c:pt>
                <c:pt idx="2">
                  <c:v>3468433445</c:v>
                </c:pt>
                <c:pt idx="3">
                  <c:v>4489661749</c:v>
                </c:pt>
                <c:pt idx="4">
                  <c:v>4806112936</c:v>
                </c:pt>
                <c:pt idx="5">
                  <c:v>4952092527</c:v>
                </c:pt>
              </c:numCache>
            </c:numRef>
          </c:val>
          <c:extLst>
            <c:ext xmlns:c16="http://schemas.microsoft.com/office/drawing/2014/chart" uri="{C3380CC4-5D6E-409C-BE32-E72D297353CC}">
              <c16:uniqueId val="{0000000A-9B48-4F32-BCB4-BDAC8D9BDEB2}"/>
            </c:ext>
          </c:extLst>
        </c:ser>
        <c:dLbls>
          <c:showLegendKey val="0"/>
          <c:showVal val="0"/>
          <c:showCatName val="0"/>
          <c:showSerName val="0"/>
          <c:showPercent val="0"/>
          <c:showBubbleSize val="0"/>
        </c:dLbls>
        <c:gapWidth val="80"/>
        <c:overlap val="100"/>
        <c:axId val="1461871727"/>
        <c:axId val="1"/>
      </c:barChart>
      <c:catAx>
        <c:axId val="1461871727"/>
        <c:scaling>
          <c:orientation val="minMax"/>
        </c:scaling>
        <c:delete val="0"/>
        <c:axPos val="b"/>
        <c:majorGridlines>
          <c:spPr>
            <a:ln>
              <a:noFill/>
            </a:ln>
          </c:spPr>
        </c:majorGridlines>
        <c:majorTickMark val="out"/>
        <c:minorTickMark val="none"/>
        <c:tickLblPos val="none"/>
        <c:spPr>
          <a:ln w="9525" cap="flat" algn="ctr">
            <a:solidFill>
              <a:schemeClr val="tx1"/>
            </a:solidFill>
            <a:prstDash val="solid"/>
          </a:ln>
        </c:spPr>
        <c:txPr>
          <a:bodyPr wrap="none"/>
          <a:lstStyle/>
          <a:p>
            <a:pPr>
              <a:defRPr sz="1200" kern="1200">
                <a:latin typeface="+mn-lt"/>
                <a:ea typeface="+mn-ea"/>
                <a:cs typeface="+mn-cs"/>
                <a:sym typeface="+mn-lt"/>
              </a:defRPr>
            </a:pPr>
            <a:endParaRPr lang="en-US"/>
          </a:p>
        </c:txPr>
        <c:crossAx val="1"/>
        <c:crosses val="min"/>
        <c:auto val="0"/>
        <c:lblAlgn val="ctr"/>
        <c:lblOffset val="100"/>
        <c:noMultiLvlLbl val="0"/>
      </c:catAx>
      <c:valAx>
        <c:axId val="1"/>
        <c:scaling>
          <c:orientation val="minMax"/>
          <c:max val="160000000000"/>
          <c:min val="0"/>
        </c:scaling>
        <c:delete val="0"/>
        <c:axPos val="l"/>
        <c:majorGridlines>
          <c:spPr>
            <a:ln>
              <a:noFill/>
            </a:ln>
          </c:spPr>
        </c:majorGridlines>
        <c:title>
          <c:overlay val="0"/>
        </c:title>
        <c:numFmt formatCode="General" sourceLinked="1"/>
        <c:majorTickMark val="out"/>
        <c:minorTickMark val="none"/>
        <c:tickLblPos val="none"/>
        <c:spPr>
          <a:ln w="9525" cap="flat" algn="ctr">
            <a:solidFill>
              <a:schemeClr val="tx1"/>
            </a:solidFill>
            <a:prstDash val="solid"/>
          </a:ln>
        </c:spPr>
        <c:txPr>
          <a:bodyPr wrap="none"/>
          <a:lstStyle/>
          <a:p>
            <a:pPr>
              <a:defRPr sz="1200" kern="1200">
                <a:latin typeface="+mn-lt"/>
                <a:ea typeface="+mn-ea"/>
                <a:cs typeface="+mn-cs"/>
                <a:sym typeface="+mn-lt"/>
              </a:defRPr>
            </a:pPr>
            <a:endParaRPr lang="en-US"/>
          </a:p>
        </c:txPr>
        <c:crossAx val="1461871727"/>
        <c:crosses val="min"/>
        <c:crossBetween val="between"/>
        <c:majorUnit val="2000000000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'Maintenance Repairs'!$J$10</c:f>
          <c:strCache>
            <c:ptCount val="1"/>
            <c:pt idx="0">
              <c:v>Total Service Cost
1 Year of Use v. 3 Years</c:v>
            </c:pt>
          </c:strCache>
        </c:strRef>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1814688515292613E-2"/>
          <c:y val="0.34139294943337328"/>
          <c:w val="0.95637062296941477"/>
          <c:h val="0.55410196097693187"/>
        </c:manualLayout>
      </c:layout>
      <c:barChart>
        <c:barDir val="col"/>
        <c:grouping val="clustered"/>
        <c:varyColors val="0"/>
        <c:ser>
          <c:idx val="0"/>
          <c:order val="0"/>
          <c:tx>
            <c:strRef>
              <c:f>'Maintenance Repairs'!$B$3</c:f>
              <c:strCache>
                <c:ptCount val="1"/>
                <c:pt idx="0">
                  <c:v>Total Service Visit Cost
After 1 Year in Service</c:v>
                </c:pt>
              </c:strCache>
            </c:strRef>
          </c:tx>
          <c:spPr>
            <a:solidFill>
              <a:srgbClr val="E31937"/>
            </a:solidFill>
            <a:ln w="127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'Maintenance Repairs'!$A$4:$A$6</c:f>
              <c:strCache>
                <c:ptCount val="3"/>
                <c:pt idx="0">
                  <c:v>EV</c:v>
                </c:pt>
                <c:pt idx="1">
                  <c:v>ICE </c:v>
                </c:pt>
                <c:pt idx="2">
                  <c:v>Hybrid</c:v>
                </c:pt>
              </c:strCache>
            </c:strRef>
          </c:cat>
          <c:val>
            <c:numRef>
              <c:f>'Maintenance Repairs'!$B$4:$B$6</c:f>
              <c:numCache>
                <c:formatCode>"$"#,##0</c:formatCode>
                <c:ptCount val="3"/>
                <c:pt idx="0">
                  <c:v>387</c:v>
                </c:pt>
                <c:pt idx="1">
                  <c:v>213</c:v>
                </c:pt>
                <c:pt idx="2">
                  <c:v>199</c:v>
                </c:pt>
              </c:numCache>
            </c:numRef>
          </c:val>
          <c:extLst>
            <c:ext xmlns:c16="http://schemas.microsoft.com/office/drawing/2014/chart" uri="{C3380CC4-5D6E-409C-BE32-E72D297353CC}">
              <c16:uniqueId val="{00000000-1F31-4481-854E-827F8B28A837}"/>
            </c:ext>
          </c:extLst>
        </c:ser>
        <c:ser>
          <c:idx val="1"/>
          <c:order val="1"/>
          <c:tx>
            <c:strRef>
              <c:f>'Maintenance Repairs'!$C$3</c:f>
              <c:strCache>
                <c:ptCount val="1"/>
                <c:pt idx="0">
                  <c:v>Total Service Visit Cost
After 3 Years in Service</c:v>
                </c:pt>
              </c:strCache>
            </c:strRef>
          </c:tx>
          <c:spPr>
            <a:solidFill>
              <a:sysClr val="windowText" lastClr="000000">
                <a:lumMod val="75000"/>
                <a:lumOff val="2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'Maintenance Repairs'!$A$4:$A$6</c:f>
              <c:strCache>
                <c:ptCount val="3"/>
                <c:pt idx="0">
                  <c:v>EV</c:v>
                </c:pt>
                <c:pt idx="1">
                  <c:v>ICE </c:v>
                </c:pt>
                <c:pt idx="2">
                  <c:v>Hybrid</c:v>
                </c:pt>
              </c:strCache>
            </c:strRef>
          </c:cat>
          <c:val>
            <c:numRef>
              <c:f>'Maintenance Repairs'!$C$4:$C$6</c:f>
              <c:numCache>
                <c:formatCode>"$"#,##0</c:formatCode>
                <c:ptCount val="3"/>
                <c:pt idx="0">
                  <c:v>514</c:v>
                </c:pt>
                <c:pt idx="1">
                  <c:v>749</c:v>
                </c:pt>
                <c:pt idx="2">
                  <c:v>734</c:v>
                </c:pt>
              </c:numCache>
            </c:numRef>
          </c:val>
          <c:extLst>
            <c:ext xmlns:c16="http://schemas.microsoft.com/office/drawing/2014/chart" uri="{C3380CC4-5D6E-409C-BE32-E72D297353CC}">
              <c16:uniqueId val="{00000001-1F31-4481-854E-827F8B28A837}"/>
            </c:ext>
          </c:extLst>
        </c:ser>
        <c:dLbls>
          <c:showLegendKey val="0"/>
          <c:showVal val="0"/>
          <c:showCatName val="0"/>
          <c:showSerName val="0"/>
          <c:showPercent val="0"/>
          <c:showBubbleSize val="0"/>
        </c:dLbls>
        <c:gapWidth val="75"/>
        <c:overlap val="-27"/>
        <c:axId val="2062320128"/>
        <c:axId val="245437552"/>
      </c:barChart>
      <c:catAx>
        <c:axId val="206232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45437552"/>
        <c:crosses val="autoZero"/>
        <c:auto val="1"/>
        <c:lblAlgn val="ctr"/>
        <c:lblOffset val="100"/>
        <c:noMultiLvlLbl val="0"/>
      </c:catAx>
      <c:valAx>
        <c:axId val="245437552"/>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2062320128"/>
        <c:crosses val="autoZero"/>
        <c:crossBetween val="between"/>
      </c:valAx>
      <c:spPr>
        <a:noFill/>
        <a:ln>
          <a:noFill/>
        </a:ln>
        <a:effectLst/>
      </c:spPr>
    </c:plotArea>
    <c:legend>
      <c:legendPos val="t"/>
      <c:layout>
        <c:manualLayout>
          <c:xMode val="edge"/>
          <c:yMode val="edge"/>
          <c:x val="8.7044667175311702E-2"/>
          <c:y val="0.18762103181641637"/>
          <c:w val="0.84820031496062986"/>
          <c:h val="7.5599011284679954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15875" cap="flat" cmpd="sng" algn="ctr">
      <a:solidFill>
        <a:schemeClr val="bg1">
          <a:lumMod val="50000"/>
        </a:schemeClr>
      </a:solid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a:t>Actual Labor Cost</a:t>
            </a: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'Maintenance Repairs'!$AL$5</c:f>
              <c:strCache>
                <c:ptCount val="1"/>
                <c:pt idx="0">
                  <c:v>Actual Labor Cost</c:v>
                </c:pt>
              </c:strCache>
            </c:strRef>
          </c:tx>
          <c:spPr>
            <a:solidFill>
              <a:schemeClr val="tx1">
                <a:lumMod val="65000"/>
                <a:lumOff val="35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'Maintenance Repairs'!$AK$6:$AK$7</c:f>
              <c:strCache>
                <c:ptCount val="2"/>
                <c:pt idx="0">
                  <c:v>EV</c:v>
                </c:pt>
                <c:pt idx="1">
                  <c:v>ICE </c:v>
                </c:pt>
              </c:strCache>
            </c:strRef>
          </c:cat>
          <c:val>
            <c:numRef>
              <c:f>'Maintenance Repairs'!$AL$6:$AL$7</c:f>
              <c:numCache>
                <c:formatCode>"$"#,##0</c:formatCode>
                <c:ptCount val="2"/>
                <c:pt idx="0">
                  <c:v>134</c:v>
                </c:pt>
                <c:pt idx="1">
                  <c:v>92</c:v>
                </c:pt>
              </c:numCache>
            </c:numRef>
          </c:val>
          <c:extLst>
            <c:ext xmlns:c16="http://schemas.microsoft.com/office/drawing/2014/chart" uri="{C3380CC4-5D6E-409C-BE32-E72D297353CC}">
              <c16:uniqueId val="{00000000-EE56-4493-BFC7-EA3F1482CEA8}"/>
            </c:ext>
          </c:extLst>
        </c:ser>
        <c:dLbls>
          <c:dLblPos val="outEnd"/>
          <c:showLegendKey val="0"/>
          <c:showVal val="1"/>
          <c:showCatName val="0"/>
          <c:showSerName val="0"/>
          <c:showPercent val="0"/>
          <c:showBubbleSize val="0"/>
        </c:dLbls>
        <c:gapWidth val="100"/>
        <c:overlap val="-90"/>
        <c:axId val="518302800"/>
        <c:axId val="518303632"/>
      </c:barChart>
      <c:catAx>
        <c:axId val="518302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18303632"/>
        <c:crosses val="autoZero"/>
        <c:auto val="1"/>
        <c:lblAlgn val="ctr"/>
        <c:lblOffset val="100"/>
        <c:noMultiLvlLbl val="0"/>
      </c:catAx>
      <c:valAx>
        <c:axId val="518303632"/>
        <c:scaling>
          <c:orientation val="minMax"/>
        </c:scaling>
        <c:delete val="1"/>
        <c:axPos val="l"/>
        <c:numFmt formatCode="&quot;$&quot;#,##0" sourceLinked="1"/>
        <c:majorTickMark val="none"/>
        <c:minorTickMark val="none"/>
        <c:tickLblPos val="nextTo"/>
        <c:crossAx val="518302800"/>
        <c:crosses val="autoZero"/>
        <c:crossBetween val="between"/>
      </c:valAx>
      <c:spPr>
        <a:noFill/>
        <a:ln>
          <a:noFill/>
        </a:ln>
        <a:effectLst/>
      </c:spPr>
    </c:plotArea>
    <c:plotVisOnly val="1"/>
    <c:dispBlanksAs val="gap"/>
    <c:showDLblsOverMax val="0"/>
  </c:chart>
  <c:spPr>
    <a:noFill/>
    <a:ln w="9525" cap="flat" cmpd="sng" algn="ctr">
      <a:solidFill>
        <a:sysClr val="windowText" lastClr="000000">
          <a:lumMod val="65000"/>
          <a:lumOff val="35000"/>
        </a:sysClr>
      </a:solid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a:t>Actual Parts Cost</a:t>
            </a: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'Maintenance Repairs'!$AM$5</c:f>
              <c:strCache>
                <c:ptCount val="1"/>
                <c:pt idx="0">
                  <c:v>Actual Part Cost</c:v>
                </c:pt>
              </c:strCache>
            </c:strRef>
          </c:tx>
          <c:spPr>
            <a:solidFill>
              <a:srgbClr val="595959"/>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'Maintenance Repairs'!$AK$6:$AK$7</c:f>
              <c:strCache>
                <c:ptCount val="2"/>
                <c:pt idx="0">
                  <c:v>EV</c:v>
                </c:pt>
                <c:pt idx="1">
                  <c:v>ICE </c:v>
                </c:pt>
              </c:strCache>
            </c:strRef>
          </c:cat>
          <c:val>
            <c:numRef>
              <c:f>'Maintenance Repairs'!$AM$6:$AM$7</c:f>
              <c:numCache>
                <c:formatCode>"$"#,##0</c:formatCode>
                <c:ptCount val="2"/>
                <c:pt idx="0">
                  <c:v>172</c:v>
                </c:pt>
                <c:pt idx="1">
                  <c:v>97</c:v>
                </c:pt>
              </c:numCache>
            </c:numRef>
          </c:val>
          <c:extLst>
            <c:ext xmlns:c16="http://schemas.microsoft.com/office/drawing/2014/chart" uri="{C3380CC4-5D6E-409C-BE32-E72D297353CC}">
              <c16:uniqueId val="{00000000-5AF8-4F9F-B6AD-679E8D380946}"/>
            </c:ext>
          </c:extLst>
        </c:ser>
        <c:dLbls>
          <c:dLblPos val="outEnd"/>
          <c:showLegendKey val="0"/>
          <c:showVal val="1"/>
          <c:showCatName val="0"/>
          <c:showSerName val="0"/>
          <c:showPercent val="0"/>
          <c:showBubbleSize val="0"/>
        </c:dLbls>
        <c:gapWidth val="100"/>
        <c:overlap val="-90"/>
        <c:axId val="518302800"/>
        <c:axId val="518303632"/>
      </c:barChart>
      <c:catAx>
        <c:axId val="518302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18303632"/>
        <c:crosses val="autoZero"/>
        <c:auto val="1"/>
        <c:lblAlgn val="ctr"/>
        <c:lblOffset val="100"/>
        <c:noMultiLvlLbl val="0"/>
      </c:catAx>
      <c:valAx>
        <c:axId val="518303632"/>
        <c:scaling>
          <c:orientation val="minMax"/>
        </c:scaling>
        <c:delete val="1"/>
        <c:axPos val="l"/>
        <c:numFmt formatCode="&quot;$&quot;#,##0" sourceLinked="1"/>
        <c:majorTickMark val="none"/>
        <c:minorTickMark val="none"/>
        <c:tickLblPos val="nextTo"/>
        <c:crossAx val="518302800"/>
        <c:crosses val="autoZero"/>
        <c:crossBetween val="between"/>
      </c:valAx>
      <c:spPr>
        <a:noFill/>
        <a:ln>
          <a:noFill/>
        </a:ln>
        <a:effectLst/>
      </c:spPr>
    </c:plotArea>
    <c:plotVisOnly val="1"/>
    <c:dispBlanksAs val="gap"/>
    <c:showDLblsOverMax val="0"/>
  </c:chart>
  <c:spPr>
    <a:noFill/>
    <a:ln w="9525" cap="flat" cmpd="sng" algn="ctr">
      <a:solidFill>
        <a:sysClr val="windowText" lastClr="000000">
          <a:lumMod val="65000"/>
          <a:lumOff val="35000"/>
        </a:sysClr>
      </a:solid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a:t>Actual recall/campaigns Cost</a:t>
            </a:r>
          </a:p>
        </c:rich>
      </c:tx>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'Maintenance Repairs'!$AN$5</c:f>
              <c:strCache>
                <c:ptCount val="1"/>
                <c:pt idx="0">
                  <c:v>Recalls/Campaigns</c:v>
                </c:pt>
              </c:strCache>
            </c:strRef>
          </c:tx>
          <c:spPr>
            <a:solidFill>
              <a:srgbClr val="595959"/>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'Maintenance Repairs'!$AK$6:$AK$7</c:f>
              <c:strCache>
                <c:ptCount val="2"/>
                <c:pt idx="0">
                  <c:v>EV</c:v>
                </c:pt>
                <c:pt idx="1">
                  <c:v>ICE </c:v>
                </c:pt>
              </c:strCache>
            </c:strRef>
          </c:cat>
          <c:val>
            <c:numRef>
              <c:f>'Maintenance Repairs'!$AN$6:$AN$7</c:f>
              <c:numCache>
                <c:formatCode>"$"#,##0</c:formatCode>
                <c:ptCount val="2"/>
                <c:pt idx="0">
                  <c:v>81</c:v>
                </c:pt>
                <c:pt idx="1">
                  <c:v>24</c:v>
                </c:pt>
              </c:numCache>
            </c:numRef>
          </c:val>
          <c:extLst>
            <c:ext xmlns:c16="http://schemas.microsoft.com/office/drawing/2014/chart" uri="{C3380CC4-5D6E-409C-BE32-E72D297353CC}">
              <c16:uniqueId val="{00000000-6800-44A7-BAA4-0FAB25F86C96}"/>
            </c:ext>
          </c:extLst>
        </c:ser>
        <c:dLbls>
          <c:dLblPos val="outEnd"/>
          <c:showLegendKey val="0"/>
          <c:showVal val="1"/>
          <c:showCatName val="0"/>
          <c:showSerName val="0"/>
          <c:showPercent val="0"/>
          <c:showBubbleSize val="0"/>
        </c:dLbls>
        <c:gapWidth val="100"/>
        <c:overlap val="-90"/>
        <c:axId val="518302800"/>
        <c:axId val="518303632"/>
      </c:barChart>
      <c:catAx>
        <c:axId val="518302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518303632"/>
        <c:crosses val="autoZero"/>
        <c:auto val="1"/>
        <c:lblAlgn val="ctr"/>
        <c:lblOffset val="100"/>
        <c:noMultiLvlLbl val="0"/>
      </c:catAx>
      <c:valAx>
        <c:axId val="518303632"/>
        <c:scaling>
          <c:orientation val="minMax"/>
        </c:scaling>
        <c:delete val="1"/>
        <c:axPos val="l"/>
        <c:numFmt formatCode="&quot;$&quot;#,##0" sourceLinked="1"/>
        <c:majorTickMark val="none"/>
        <c:minorTickMark val="none"/>
        <c:tickLblPos val="nextTo"/>
        <c:crossAx val="518302800"/>
        <c:crosses val="autoZero"/>
        <c:crossBetween val="between"/>
      </c:valAx>
      <c:spPr>
        <a:noFill/>
        <a:ln>
          <a:noFill/>
        </a:ln>
        <a:effectLst/>
      </c:spPr>
    </c:plotArea>
    <c:plotVisOnly val="1"/>
    <c:dispBlanksAs val="gap"/>
    <c:showDLblsOverMax val="0"/>
  </c:chart>
  <c:spPr>
    <a:noFill/>
    <a:ln w="9525" cap="flat" cmpd="sng" algn="ctr">
      <a:solidFill>
        <a:sysClr val="windowText" lastClr="000000">
          <a:lumMod val="65000"/>
          <a:lumOff val="35000"/>
        </a:sysClr>
      </a:solid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'Maintenance Repairs'!$R$5</c:f>
          <c:strCache>
            <c:ptCount val="1"/>
            <c:pt idx="0">
              <c:v>Maintenance</c:v>
            </c:pt>
          </c:strCache>
        </c:strRef>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65000"/>
                <a:lumOff val="35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'Maintenance Repairs'!$A$4:$A$5</c:f>
              <c:strCache>
                <c:ptCount val="2"/>
                <c:pt idx="0">
                  <c:v>EV</c:v>
                </c:pt>
                <c:pt idx="1">
                  <c:v>ICE </c:v>
                </c:pt>
              </c:strCache>
            </c:strRef>
          </c:cat>
          <c:val>
            <c:numRef>
              <c:f>'Maintenance Repairs'!$R$6:$R$7</c:f>
              <c:numCache>
                <c:formatCode>"$"#,##0</c:formatCode>
                <c:ptCount val="2"/>
                <c:pt idx="0">
                  <c:v>77</c:v>
                </c:pt>
                <c:pt idx="1">
                  <c:v>228</c:v>
                </c:pt>
              </c:numCache>
            </c:numRef>
          </c:val>
          <c:extLst>
            <c:ext xmlns:c16="http://schemas.microsoft.com/office/drawing/2014/chart" uri="{C3380CC4-5D6E-409C-BE32-E72D297353CC}">
              <c16:uniqueId val="{00000000-F9FC-41C7-871F-CCBF6F7267CA}"/>
            </c:ext>
          </c:extLst>
        </c:ser>
        <c:dLbls>
          <c:dLblPos val="outEnd"/>
          <c:showLegendKey val="0"/>
          <c:showVal val="1"/>
          <c:showCatName val="0"/>
          <c:showSerName val="0"/>
          <c:showPercent val="0"/>
          <c:showBubbleSize val="0"/>
        </c:dLbls>
        <c:gapWidth val="150"/>
        <c:overlap val="-90"/>
        <c:axId val="2062320128"/>
        <c:axId val="245437552"/>
      </c:barChart>
      <c:catAx>
        <c:axId val="2062320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n-US"/>
          </a:p>
        </c:txPr>
        <c:crossAx val="245437552"/>
        <c:crosses val="autoZero"/>
        <c:auto val="1"/>
        <c:lblAlgn val="ctr"/>
        <c:lblOffset val="100"/>
        <c:noMultiLvlLbl val="0"/>
      </c:catAx>
      <c:valAx>
        <c:axId val="245437552"/>
        <c:scaling>
          <c:orientation val="minMax"/>
          <c:max val="450"/>
          <c:min val="0"/>
        </c:scaling>
        <c:delete val="0"/>
        <c:axPos val="l"/>
        <c:numFmt formatCode="&quot;$&quot;#,##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320128"/>
        <c:crosses val="autoZero"/>
        <c:crossBetween val="between"/>
      </c:valAx>
      <c:spPr>
        <a:noFill/>
        <a:ln>
          <a:noFill/>
        </a:ln>
        <a:effectLst/>
      </c:spPr>
    </c:plotArea>
    <c:plotVisOnly val="1"/>
    <c:dispBlanksAs val="gap"/>
    <c:showDLblsOverMax val="0"/>
    <c:extLst/>
  </c:chart>
  <c:spPr>
    <a:noFill/>
    <a:ln w="19050">
      <a:solidFill>
        <a:srgbClr val="FF0000"/>
      </a:solid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'Maintenance Repairs'!$S$5</c:f>
          <c:strCache>
            <c:ptCount val="1"/>
            <c:pt idx="0">
              <c:v>Repairs</c:v>
            </c:pt>
          </c:strCache>
        </c:strRef>
      </c:tx>
      <c:overlay val="0"/>
      <c:spPr>
        <a:noFill/>
        <a:ln>
          <a:noFill/>
        </a:ln>
        <a:effectLst/>
      </c:spPr>
      <c:txPr>
        <a:bodyPr rot="0" spcFirstLastPara="1" vertOverflow="ellipsis" vert="horz" wrap="square" anchor="ctr" anchorCtr="1"/>
        <a:lstStyle/>
        <a:p>
          <a:pPr>
            <a:defRPr lang="en-US"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65000"/>
                <a:lumOff val="35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0">
                <a:spAutoFit/>
              </a:bodyPr>
              <a:lstStyle/>
              <a:p>
                <a:pPr algn="ctr">
                  <a:defRPr lang="en-US" sz="18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'Maintenance Repairs'!$A$4:$A$5</c:f>
              <c:strCache>
                <c:ptCount val="2"/>
                <c:pt idx="0">
                  <c:v>EV</c:v>
                </c:pt>
                <c:pt idx="1">
                  <c:v>ICE </c:v>
                </c:pt>
              </c:strCache>
            </c:strRef>
          </c:cat>
          <c:val>
            <c:numRef>
              <c:f>'Maintenance Repairs'!$S$6:$S$7</c:f>
              <c:numCache>
                <c:formatCode>"$"#,##0</c:formatCode>
                <c:ptCount val="2"/>
                <c:pt idx="0">
                  <c:v>301</c:v>
                </c:pt>
                <c:pt idx="1">
                  <c:v>387</c:v>
                </c:pt>
              </c:numCache>
            </c:numRef>
          </c:val>
          <c:extLst>
            <c:ext xmlns:c16="http://schemas.microsoft.com/office/drawing/2014/chart" uri="{C3380CC4-5D6E-409C-BE32-E72D297353CC}">
              <c16:uniqueId val="{00000000-094D-41BF-8700-33CEC7D6BC6C}"/>
            </c:ext>
          </c:extLst>
        </c:ser>
        <c:dLbls>
          <c:dLblPos val="outEnd"/>
          <c:showLegendKey val="0"/>
          <c:showVal val="1"/>
          <c:showCatName val="0"/>
          <c:showSerName val="0"/>
          <c:showPercent val="0"/>
          <c:showBubbleSize val="0"/>
        </c:dLbls>
        <c:gapWidth val="150"/>
        <c:overlap val="-90"/>
        <c:axId val="2062320128"/>
        <c:axId val="245437552"/>
      </c:barChart>
      <c:catAx>
        <c:axId val="2062320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cap="all" spc="120" normalizeH="0" baseline="0">
                <a:solidFill>
                  <a:schemeClr val="dk1"/>
                </a:solidFill>
                <a:latin typeface="+mn-lt"/>
                <a:ea typeface="+mn-ea"/>
                <a:cs typeface="+mn-cs"/>
              </a:defRPr>
            </a:pPr>
            <a:endParaRPr lang="en-US"/>
          </a:p>
        </c:txPr>
        <c:crossAx val="245437552"/>
        <c:crosses val="autoZero"/>
        <c:auto val="1"/>
        <c:lblAlgn val="ctr"/>
        <c:lblOffset val="100"/>
        <c:noMultiLvlLbl val="0"/>
      </c:catAx>
      <c:valAx>
        <c:axId val="245437552"/>
        <c:scaling>
          <c:orientation val="minMax"/>
          <c:max val="450"/>
          <c:min val="0"/>
        </c:scaling>
        <c:delete val="0"/>
        <c:axPos val="l"/>
        <c:numFmt formatCode="&quot;$&quot;#,##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crossAx val="2062320128"/>
        <c:crosses val="autoZero"/>
        <c:crossBetween val="between"/>
      </c:valAx>
      <c:spPr>
        <a:noFill/>
        <a:ln>
          <a:noFill/>
        </a:ln>
        <a:effectLst/>
      </c:spPr>
    </c:plotArea>
    <c:plotVisOnly val="1"/>
    <c:dispBlanksAs val="gap"/>
    <c:showDLblsOverMax val="0"/>
    <c:extLst/>
  </c:chart>
  <c:spPr>
    <a:noFill/>
    <a:ln>
      <a:solidFill>
        <a:sysClr val="windowText" lastClr="000000">
          <a:lumMod val="50000"/>
          <a:lumOff val="50000"/>
        </a:sysClr>
      </a:solidFill>
    </a:ln>
    <a:effectLst/>
  </c:spPr>
  <c:txPr>
    <a:bodyPr/>
    <a:lstStyle/>
    <a:p>
      <a:pPr>
        <a:defRPr lang="en-US" sz="900" b="0" i="0" u="none" strike="noStrike" kern="1200" baseline="0">
          <a:solidFill>
            <a:schemeClr val="dk1"/>
          </a:solidFill>
          <a:latin typeface="+mn-lt"/>
          <a:ea typeface="+mn-ea"/>
          <a:cs typeface="+mn-cs"/>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'Maintenance Repairs'!$T$5</c:f>
          <c:strCache>
            <c:ptCount val="1"/>
            <c:pt idx="0">
              <c:v>Recalls/Campaigns</c:v>
            </c:pt>
          </c:strCache>
        </c:strRef>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65000"/>
                <a:lumOff val="35000"/>
              </a:schemeClr>
            </a:solidFill>
            <a:ln>
              <a:noFill/>
            </a:ln>
            <a:effectLst/>
          </c:spPr>
          <c:invertIfNegative val="0"/>
          <c:dLbls>
            <c:spPr>
              <a:noFill/>
              <a:ln>
                <a:noFill/>
              </a:ln>
              <a:effectLst/>
            </c:spPr>
            <c:txPr>
              <a:bodyPr rot="0" spcFirstLastPara="1" vertOverflow="clip" horzOverflow="clip" vert="horz" wrap="square" lIns="38100" tIns="19050" rIns="38100" bIns="19050" anchor="ctr" anchorCtr="0">
                <a:spAutoFit/>
              </a:bodyPr>
              <a:lstStyle/>
              <a:p>
                <a:pPr algn="ctr">
                  <a:defRPr lang="en-US" sz="18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'Maintenance Repairs'!$A$4:$A$5</c:f>
              <c:strCache>
                <c:ptCount val="2"/>
                <c:pt idx="0">
                  <c:v>EV</c:v>
                </c:pt>
                <c:pt idx="1">
                  <c:v>ICE </c:v>
                </c:pt>
              </c:strCache>
            </c:strRef>
          </c:cat>
          <c:val>
            <c:numRef>
              <c:f>'Maintenance Repairs'!$T$6:$T$7</c:f>
              <c:numCache>
                <c:formatCode>"$"#,##0</c:formatCode>
                <c:ptCount val="2"/>
                <c:pt idx="0">
                  <c:v>136</c:v>
                </c:pt>
                <c:pt idx="1">
                  <c:v>134</c:v>
                </c:pt>
              </c:numCache>
            </c:numRef>
          </c:val>
          <c:extLst>
            <c:ext xmlns:c16="http://schemas.microsoft.com/office/drawing/2014/chart" uri="{C3380CC4-5D6E-409C-BE32-E72D297353CC}">
              <c16:uniqueId val="{00000000-799A-4C66-9B17-023F5026CFFC}"/>
            </c:ext>
          </c:extLst>
        </c:ser>
        <c:dLbls>
          <c:dLblPos val="outEnd"/>
          <c:showLegendKey val="0"/>
          <c:showVal val="1"/>
          <c:showCatName val="0"/>
          <c:showSerName val="0"/>
          <c:showPercent val="0"/>
          <c:showBubbleSize val="0"/>
        </c:dLbls>
        <c:gapWidth val="150"/>
        <c:overlap val="-90"/>
        <c:axId val="2062320128"/>
        <c:axId val="245437552"/>
      </c:barChart>
      <c:catAx>
        <c:axId val="2062320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600" b="0" i="0" u="none" strike="noStrike" kern="1200" cap="all" spc="120" normalizeH="0" baseline="0">
                <a:solidFill>
                  <a:schemeClr val="tx1">
                    <a:lumMod val="65000"/>
                    <a:lumOff val="35000"/>
                  </a:schemeClr>
                </a:solidFill>
                <a:latin typeface="+mn-lt"/>
                <a:ea typeface="+mn-ea"/>
                <a:cs typeface="+mn-cs"/>
              </a:defRPr>
            </a:pPr>
            <a:endParaRPr lang="en-US"/>
          </a:p>
        </c:txPr>
        <c:crossAx val="245437552"/>
        <c:crosses val="autoZero"/>
        <c:auto val="1"/>
        <c:lblAlgn val="ctr"/>
        <c:lblOffset val="100"/>
        <c:noMultiLvlLbl val="0"/>
      </c:catAx>
      <c:valAx>
        <c:axId val="245437552"/>
        <c:scaling>
          <c:orientation val="minMax"/>
          <c:max val="450"/>
          <c:min val="0"/>
        </c:scaling>
        <c:delete val="0"/>
        <c:axPos val="l"/>
        <c:numFmt formatCode="&quot;$&quot;#,##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2320128"/>
        <c:crosses val="autoZero"/>
        <c:crossBetween val="between"/>
      </c:valAx>
      <c:spPr>
        <a:noFill/>
        <a:ln>
          <a:noFill/>
        </a:ln>
        <a:effectLst/>
      </c:spPr>
    </c:plotArea>
    <c:plotVisOnly val="1"/>
    <c:dispBlanksAs val="gap"/>
    <c:showDLblsOverMax val="0"/>
    <c:extLst/>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92403494845627E-2"/>
          <c:y val="0.22491941863348169"/>
          <c:w val="0.9760151930103087"/>
          <c:h val="0.63629644497443827"/>
        </c:manualLayout>
      </c:layout>
      <c:barChart>
        <c:barDir val="col"/>
        <c:grouping val="clustered"/>
        <c:varyColors val="0"/>
        <c:ser>
          <c:idx val="0"/>
          <c:order val="0"/>
          <c:tx>
            <c:strRef>
              <c:f>Sheet1!$B$1</c:f>
              <c:strCache>
                <c:ptCount val="1"/>
                <c:pt idx="0">
                  <c:v>Series 1</c:v>
                </c:pt>
              </c:strCache>
            </c:strRef>
          </c:tx>
          <c:spPr>
            <a:solidFill>
              <a:srgbClr val="E31937"/>
            </a:solidFill>
            <a:ln>
              <a:noFill/>
            </a:ln>
            <a:effectLst/>
          </c:spPr>
          <c:invertIfNegative val="0"/>
          <c:dPt>
            <c:idx val="8"/>
            <c:invertIfNegative val="0"/>
            <c:bubble3D val="0"/>
            <c:spPr>
              <a:solidFill>
                <a:srgbClr val="E31937"/>
              </a:solidFill>
              <a:ln>
                <a:noFill/>
              </a:ln>
              <a:effectLst/>
            </c:spPr>
            <c:extLst>
              <c:ext xmlns:c16="http://schemas.microsoft.com/office/drawing/2014/chart" uri="{C3380CC4-5D6E-409C-BE32-E72D297353CC}">
                <c16:uniqueId val="{00000001-5E4F-4345-AA23-F79F0E37C9C0}"/>
              </c:ext>
            </c:extLst>
          </c:dPt>
          <c:dPt>
            <c:idx val="9"/>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3-5E4F-4345-AA23-F79F0E37C9C0}"/>
              </c:ext>
            </c:extLst>
          </c:dPt>
          <c:dLbls>
            <c:dLbl>
              <c:idx val="8"/>
              <c:tx>
                <c:rich>
                  <a:bodyPr/>
                  <a:lstStyle/>
                  <a:p>
                    <a:fld id="{2DC56295-A2D1-44EA-A82F-299CD9321130}" type="VALUE">
                      <a:rPr lang="en-US" b="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4F-4345-AA23-F79F0E37C9C0}"/>
                </c:ext>
              </c:extLst>
            </c:dLbl>
            <c:dLbl>
              <c:idx val="9"/>
              <c:numFmt formatCode="&quot;$&quot;#,##0" sourceLinked="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5E4F-4345-AA23-F79F0E37C9C0}"/>
                </c:ext>
              </c:extLst>
            </c:dLbl>
            <c:numFmt formatCode="&quot;$&quot;#,##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2012</c:v>
                </c:pt>
                <c:pt idx="1">
                  <c:v>2013</c:v>
                </c:pt>
                <c:pt idx="2">
                  <c:v>2014</c:v>
                </c:pt>
                <c:pt idx="3">
                  <c:v>2015</c:v>
                </c:pt>
                <c:pt idx="4">
                  <c:v>2016</c:v>
                </c:pt>
                <c:pt idx="5">
                  <c:v>2017</c:v>
                </c:pt>
                <c:pt idx="6">
                  <c:v>2018</c:v>
                </c:pt>
                <c:pt idx="7">
                  <c:v>2019</c:v>
                </c:pt>
                <c:pt idx="8">
                  <c:v>2020</c:v>
                </c:pt>
                <c:pt idx="9">
                  <c:v>2021P</c:v>
                </c:pt>
                <c:pt idx="10">
                  <c:v>2022P</c:v>
                </c:pt>
                <c:pt idx="11">
                  <c:v>2023P</c:v>
                </c:pt>
                <c:pt idx="12">
                  <c:v>2024P</c:v>
                </c:pt>
                <c:pt idx="13">
                  <c:v>2025P</c:v>
                </c:pt>
              </c:strCache>
            </c:strRef>
          </c:cat>
          <c:val>
            <c:numRef>
              <c:f>Sheet1!$B$2:$B$15</c:f>
              <c:numCache>
                <c:formatCode>"$"#,##0_);[Red]\("$"#,##0\)</c:formatCode>
                <c:ptCount val="14"/>
                <c:pt idx="0">
                  <c:v>3751</c:v>
                </c:pt>
                <c:pt idx="1">
                  <c:v>4336</c:v>
                </c:pt>
                <c:pt idx="2">
                  <c:v>5198</c:v>
                </c:pt>
                <c:pt idx="3">
                  <c:v>6337</c:v>
                </c:pt>
                <c:pt idx="4">
                  <c:v>7578</c:v>
                </c:pt>
                <c:pt idx="5">
                  <c:v>8891</c:v>
                </c:pt>
                <c:pt idx="6">
                  <c:v>10559</c:v>
                </c:pt>
                <c:pt idx="7">
                  <c:v>12335</c:v>
                </c:pt>
                <c:pt idx="8">
                  <c:v>16184</c:v>
                </c:pt>
                <c:pt idx="9">
                  <c:v>18081</c:v>
                </c:pt>
                <c:pt idx="10">
                  <c:v>19836</c:v>
                </c:pt>
                <c:pt idx="11">
                  <c:v>21656</c:v>
                </c:pt>
                <c:pt idx="12">
                  <c:v>23230</c:v>
                </c:pt>
                <c:pt idx="13">
                  <c:v>24976</c:v>
                </c:pt>
              </c:numCache>
            </c:numRef>
          </c:val>
          <c:extLst>
            <c:ext xmlns:c16="http://schemas.microsoft.com/office/drawing/2014/chart" uri="{C3380CC4-5D6E-409C-BE32-E72D297353CC}">
              <c16:uniqueId val="{00000002-5E4F-4345-AA23-F79F0E37C9C0}"/>
            </c:ext>
          </c:extLst>
        </c:ser>
        <c:dLbls>
          <c:showLegendKey val="0"/>
          <c:showVal val="0"/>
          <c:showCatName val="0"/>
          <c:showSerName val="0"/>
          <c:showPercent val="0"/>
          <c:showBubbleSize val="0"/>
        </c:dLbls>
        <c:gapWidth val="67"/>
        <c:overlap val="-27"/>
        <c:axId val="1166308680"/>
        <c:axId val="1166301792"/>
      </c:barChart>
      <c:catAx>
        <c:axId val="1166308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66301792"/>
        <c:crosses val="autoZero"/>
        <c:auto val="1"/>
        <c:lblAlgn val="ctr"/>
        <c:lblOffset val="100"/>
        <c:noMultiLvlLbl val="0"/>
      </c:catAx>
      <c:valAx>
        <c:axId val="1166301792"/>
        <c:scaling>
          <c:orientation val="minMax"/>
        </c:scaling>
        <c:delete val="0"/>
        <c:axPos val="l"/>
        <c:numFmt formatCode="&quot;$&quot;#,##0_);[Red]\(&quot;$&quot;#,##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66308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i="0" u="none" strike="noStrike" baseline="0">
                <a:solidFill>
                  <a:srgbClr val="000000"/>
                </a:solidFill>
                <a:latin typeface="Georgia" pitchFamily="18" charset="0"/>
                <a:ea typeface="Arial"/>
                <a:cs typeface="Arial"/>
              </a:defRPr>
            </a:pPr>
            <a:r>
              <a:rPr lang="en-US" sz="1400">
                <a:latin typeface="Georgia" pitchFamily="18" charset="0"/>
              </a:rPr>
              <a:t>Average Age of Vehicles on the Road in
the U.S.</a:t>
            </a:r>
          </a:p>
        </c:rich>
      </c:tx>
      <c:layout>
        <c:manualLayout>
          <c:xMode val="edge"/>
          <c:yMode val="edge"/>
          <c:x val="0.18669793609521212"/>
          <c:y val="3.6764705882352942E-2"/>
        </c:manualLayout>
      </c:layout>
      <c:overlay val="0"/>
      <c:spPr>
        <a:noFill/>
        <a:ln w="25400">
          <a:noFill/>
        </a:ln>
      </c:spPr>
    </c:title>
    <c:autoTitleDeleted val="0"/>
    <c:plotArea>
      <c:layout>
        <c:manualLayout>
          <c:layoutTarget val="inner"/>
          <c:xMode val="edge"/>
          <c:yMode val="edge"/>
          <c:x val="0.12835483548411816"/>
          <c:y val="0.19405510622584651"/>
          <c:w val="0.83430643064676813"/>
          <c:h val="0.56337953680090336"/>
        </c:manualLayout>
      </c:layout>
      <c:lineChart>
        <c:grouping val="standard"/>
        <c:varyColors val="0"/>
        <c:ser>
          <c:idx val="0"/>
          <c:order val="0"/>
          <c:tx>
            <c:strRef>
              <c:f>'Average Age of Vehicles'!$B$5</c:f>
              <c:strCache>
                <c:ptCount val="1"/>
                <c:pt idx="0">
                  <c:v>Car</c:v>
                </c:pt>
              </c:strCache>
            </c:strRef>
          </c:tx>
          <c:spPr>
            <a:ln w="12700">
              <a:solidFill>
                <a:sysClr val="windowText" lastClr="000000">
                  <a:lumMod val="50000"/>
                  <a:lumOff val="50000"/>
                </a:sysClr>
              </a:solidFill>
              <a:prstDash val="solid"/>
            </a:ln>
          </c:spPr>
          <c:marker>
            <c:symbol val="diamond"/>
            <c:size val="5"/>
            <c:spPr>
              <a:solidFill>
                <a:schemeClr val="accent4"/>
              </a:solidFill>
              <a:ln>
                <a:solidFill>
                  <a:sysClr val="windowText" lastClr="000000">
                    <a:lumMod val="50000"/>
                    <a:lumOff val="50000"/>
                  </a:sysClr>
                </a:solidFill>
                <a:prstDash val="solid"/>
              </a:ln>
            </c:spPr>
          </c:marker>
          <c:cat>
            <c:numRef>
              <c:f>'Average Age of Vehicles'!$A$27:$A$38</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'Average Age of Vehicles'!$B$27:$B$38</c:f>
              <c:numCache>
                <c:formatCode>General</c:formatCode>
                <c:ptCount val="11"/>
                <c:pt idx="0" formatCode="0.0">
                  <c:v>10.5</c:v>
                </c:pt>
                <c:pt idx="1">
                  <c:v>10.7</c:v>
                </c:pt>
                <c:pt idx="2" formatCode="0.0">
                  <c:v>10.8</c:v>
                </c:pt>
                <c:pt idx="3" formatCode="0.0">
                  <c:v>10.8</c:v>
                </c:pt>
                <c:pt idx="4" formatCode="0.0">
                  <c:v>10.87</c:v>
                </c:pt>
                <c:pt idx="5" formatCode="0.0">
                  <c:v>11.02</c:v>
                </c:pt>
                <c:pt idx="6" formatCode="0.0">
                  <c:v>11.160069999999999</c:v>
                </c:pt>
                <c:pt idx="7" formatCode="0.0">
                  <c:v>11.32174</c:v>
                </c:pt>
                <c:pt idx="8" formatCode="0.0">
                  <c:v>11.29524</c:v>
                </c:pt>
                <c:pt idx="9" formatCode="0.0">
                  <c:v>11.372299999999999</c:v>
                </c:pt>
                <c:pt idx="10" formatCode="0.0">
                  <c:v>11.32235</c:v>
                </c:pt>
              </c:numCache>
            </c:numRef>
          </c:val>
          <c:smooth val="0"/>
          <c:extLst>
            <c:ext xmlns:c16="http://schemas.microsoft.com/office/drawing/2014/chart" uri="{C3380CC4-5D6E-409C-BE32-E72D297353CC}">
              <c16:uniqueId val="{00000000-6364-4669-A5E6-2BD801AD4877}"/>
            </c:ext>
          </c:extLst>
        </c:ser>
        <c:ser>
          <c:idx val="1"/>
          <c:order val="1"/>
          <c:tx>
            <c:strRef>
              <c:f>'Average Age of Vehicles'!$C$4:$C$5</c:f>
              <c:strCache>
                <c:ptCount val="2"/>
                <c:pt idx="1">
                  <c:v>Light Truck</c:v>
                </c:pt>
              </c:strCache>
            </c:strRef>
          </c:tx>
          <c:spPr>
            <a:ln w="12700">
              <a:solidFill>
                <a:srgbClr val="E31937"/>
              </a:solidFill>
              <a:prstDash val="solid"/>
            </a:ln>
          </c:spPr>
          <c:marker>
            <c:symbol val="square"/>
            <c:size val="5"/>
            <c:spPr>
              <a:solidFill>
                <a:schemeClr val="accent2"/>
              </a:solidFill>
              <a:ln>
                <a:solidFill>
                  <a:srgbClr val="E31937"/>
                </a:solidFill>
                <a:prstDash val="solid"/>
              </a:ln>
            </c:spPr>
          </c:marker>
          <c:cat>
            <c:numRef>
              <c:f>'Average Age of Vehicles'!$A$27:$A$38</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'Average Age of Vehicles'!$C$27:$C$38</c:f>
              <c:numCache>
                <c:formatCode>General</c:formatCode>
                <c:ptCount val="11"/>
                <c:pt idx="0" formatCode="0.0">
                  <c:v>10.7</c:v>
                </c:pt>
                <c:pt idx="1">
                  <c:v>10.9</c:v>
                </c:pt>
                <c:pt idx="2" formatCode="0.0">
                  <c:v>11.1</c:v>
                </c:pt>
                <c:pt idx="3" formatCode="0.0">
                  <c:v>11.2</c:v>
                </c:pt>
                <c:pt idx="4" formatCode="0.0">
                  <c:v>11.28</c:v>
                </c:pt>
                <c:pt idx="5" formatCode="0.0">
                  <c:v>11.36</c:v>
                </c:pt>
                <c:pt idx="6" formatCode="0.0">
                  <c:v>11.361700000000001</c:v>
                </c:pt>
                <c:pt idx="7" formatCode="0.0">
                  <c:v>11.316179999999999</c:v>
                </c:pt>
                <c:pt idx="8" formatCode="0.0">
                  <c:v>11.549329999999999</c:v>
                </c:pt>
                <c:pt idx="9" formatCode="0.0">
                  <c:v>11.90061</c:v>
                </c:pt>
                <c:pt idx="10" formatCode="0.0">
                  <c:v>12.19659</c:v>
                </c:pt>
              </c:numCache>
            </c:numRef>
          </c:val>
          <c:smooth val="0"/>
          <c:extLst>
            <c:ext xmlns:c16="http://schemas.microsoft.com/office/drawing/2014/chart" uri="{C3380CC4-5D6E-409C-BE32-E72D297353CC}">
              <c16:uniqueId val="{00000001-6364-4669-A5E6-2BD801AD4877}"/>
            </c:ext>
          </c:extLst>
        </c:ser>
        <c:ser>
          <c:idx val="2"/>
          <c:order val="2"/>
          <c:tx>
            <c:strRef>
              <c:f>'Average Age of Vehicles'!$D$4:$D$5</c:f>
              <c:strCache>
                <c:ptCount val="2"/>
                <c:pt idx="1">
                  <c:v>Total 
Light Vehicles</c:v>
                </c:pt>
              </c:strCache>
            </c:strRef>
          </c:tx>
          <c:spPr>
            <a:ln w="12700">
              <a:solidFill>
                <a:schemeClr val="tx2"/>
              </a:solidFill>
              <a:prstDash val="solid"/>
            </a:ln>
          </c:spPr>
          <c:marker>
            <c:symbol val="triangle"/>
            <c:size val="5"/>
            <c:spPr>
              <a:solidFill>
                <a:schemeClr val="tx2"/>
              </a:solidFill>
              <a:ln>
                <a:solidFill>
                  <a:schemeClr val="tx2"/>
                </a:solidFill>
                <a:prstDash val="solid"/>
              </a:ln>
            </c:spPr>
          </c:marker>
          <c:cat>
            <c:numRef>
              <c:f>'Average Age of Vehicles'!$A$27:$A$38</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'Average Age of Vehicles'!$D$27:$D$38</c:f>
              <c:numCache>
                <c:formatCode>0.0</c:formatCode>
                <c:ptCount val="11"/>
                <c:pt idx="0">
                  <c:v>10.6</c:v>
                </c:pt>
                <c:pt idx="1">
                  <c:v>10.8</c:v>
                </c:pt>
                <c:pt idx="2">
                  <c:v>10.9</c:v>
                </c:pt>
                <c:pt idx="3">
                  <c:v>11</c:v>
                </c:pt>
                <c:pt idx="4">
                  <c:v>11.07</c:v>
                </c:pt>
                <c:pt idx="5">
                  <c:v>11.19</c:v>
                </c:pt>
                <c:pt idx="6">
                  <c:v>11.260885</c:v>
                </c:pt>
                <c:pt idx="7">
                  <c:v>11.318960000000001</c:v>
                </c:pt>
                <c:pt idx="8">
                  <c:v>11.422284999999999</c:v>
                </c:pt>
                <c:pt idx="9">
                  <c:v>11.636455</c:v>
                </c:pt>
                <c:pt idx="10">
                  <c:v>11.75947</c:v>
                </c:pt>
              </c:numCache>
            </c:numRef>
          </c:val>
          <c:smooth val="0"/>
          <c:extLst>
            <c:ext xmlns:c16="http://schemas.microsoft.com/office/drawing/2014/chart" uri="{C3380CC4-5D6E-409C-BE32-E72D297353CC}">
              <c16:uniqueId val="{00000002-6364-4669-A5E6-2BD801AD4877}"/>
            </c:ext>
          </c:extLst>
        </c:ser>
        <c:dLbls>
          <c:showLegendKey val="0"/>
          <c:showVal val="0"/>
          <c:showCatName val="0"/>
          <c:showSerName val="0"/>
          <c:showPercent val="0"/>
          <c:showBubbleSize val="0"/>
        </c:dLbls>
        <c:marker val="1"/>
        <c:smooth val="0"/>
        <c:axId val="112700032"/>
        <c:axId val="112702208"/>
      </c:lineChart>
      <c:catAx>
        <c:axId val="11270003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2702208"/>
        <c:crosses val="autoZero"/>
        <c:auto val="1"/>
        <c:lblAlgn val="ctr"/>
        <c:lblOffset val="100"/>
        <c:tickLblSkip val="1"/>
        <c:tickMarkSkip val="1"/>
        <c:noMultiLvlLbl val="0"/>
      </c:catAx>
      <c:valAx>
        <c:axId val="112702208"/>
        <c:scaling>
          <c:orientation val="minMax"/>
          <c:max val="14"/>
          <c:min val="9.5"/>
        </c:scaling>
        <c:delete val="0"/>
        <c:axPos val="l"/>
        <c:majorGridlines>
          <c:spPr>
            <a:ln w="3175">
              <a:solidFill>
                <a:srgbClr val="000000"/>
              </a:solidFill>
              <a:prstDash val="solid"/>
            </a:ln>
          </c:spPr>
        </c:majorGridlines>
        <c:title>
          <c:tx>
            <c:rich>
              <a:bodyPr/>
              <a:lstStyle/>
              <a:p>
                <a:pPr>
                  <a:defRPr sz="1050" b="0" i="0" u="none" strike="noStrike" baseline="0">
                    <a:solidFill>
                      <a:srgbClr val="000000"/>
                    </a:solidFill>
                    <a:latin typeface="Arial"/>
                    <a:ea typeface="Arial"/>
                    <a:cs typeface="Arial"/>
                  </a:defRPr>
                </a:pPr>
                <a:r>
                  <a:rPr lang="en-US" sz="1050"/>
                  <a:t>Age</a:t>
                </a:r>
                <a:r>
                  <a:rPr lang="en-US" sz="1050" baseline="0"/>
                  <a:t> In </a:t>
                </a:r>
                <a:r>
                  <a:rPr lang="en-US" sz="1050"/>
                  <a:t>Years</a:t>
                </a:r>
              </a:p>
            </c:rich>
          </c:tx>
          <c:layout>
            <c:manualLayout>
              <c:xMode val="edge"/>
              <c:yMode val="edge"/>
              <c:x val="2.5716564924738949E-2"/>
              <c:y val="0.35882452608690396"/>
            </c:manualLayout>
          </c:layout>
          <c:overlay val="0"/>
          <c:spPr>
            <a:noFill/>
            <a:ln w="25400">
              <a:noFill/>
            </a:ln>
          </c:spPr>
        </c:title>
        <c:numFmt formatCode="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2700032"/>
        <c:crosses val="autoZero"/>
        <c:crossBetween val="between"/>
        <c:majorUnit val="1"/>
      </c:valAx>
      <c:spPr>
        <a:noFill/>
        <a:ln w="12700">
          <a:solidFill>
            <a:srgbClr val="808080"/>
          </a:solidFill>
          <a:prstDash val="solid"/>
        </a:ln>
      </c:spPr>
    </c:plotArea>
    <c:legend>
      <c:legendPos val="b"/>
      <c:layout>
        <c:manualLayout>
          <c:xMode val="edge"/>
          <c:yMode val="edge"/>
          <c:x val="0.16267923490470032"/>
          <c:y val="0.84773428055440136"/>
          <c:w val="0.58256274851870837"/>
          <c:h val="6.7285214348206682E-2"/>
        </c:manualLayout>
      </c:layout>
      <c:overlay val="0"/>
      <c:spPr>
        <a:solidFill>
          <a:srgbClr val="FFFFFF"/>
        </a:solidFill>
        <a:ln w="3175">
          <a:noFill/>
          <a:prstDash val="solid"/>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no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6-96E9-4338-9CFB-30E3531B49D0}"/>
              </c:ext>
            </c:extLst>
          </c:dPt>
          <c:dPt>
            <c:idx val="1"/>
            <c:invertIfNegative val="0"/>
            <c:bubble3D val="0"/>
            <c:spPr>
              <a:noFill/>
              <a:ln>
                <a:noFill/>
              </a:ln>
              <a:effectLst/>
            </c:spPr>
            <c:extLst>
              <c:ext xmlns:c16="http://schemas.microsoft.com/office/drawing/2014/chart" uri="{C3380CC4-5D6E-409C-BE32-E72D297353CC}">
                <c16:uniqueId val="{00000001-4430-45B4-9557-4A73C7A4EF4A}"/>
              </c:ext>
            </c:extLst>
          </c:dPt>
          <c:dPt>
            <c:idx val="2"/>
            <c:invertIfNegative val="0"/>
            <c:bubble3D val="0"/>
            <c:spPr>
              <a:noFill/>
              <a:ln>
                <a:noFill/>
              </a:ln>
              <a:effectLst/>
            </c:spPr>
            <c:extLst>
              <c:ext xmlns:c16="http://schemas.microsoft.com/office/drawing/2014/chart" uri="{C3380CC4-5D6E-409C-BE32-E72D297353CC}">
                <c16:uniqueId val="{00000003-4430-45B4-9557-4A73C7A4EF4A}"/>
              </c:ext>
            </c:extLst>
          </c:dPt>
          <c:dPt>
            <c:idx val="3"/>
            <c:invertIfNegative val="0"/>
            <c:bubble3D val="0"/>
            <c:spPr>
              <a:noFill/>
              <a:ln>
                <a:noFill/>
              </a:ln>
              <a:effectLst/>
            </c:spPr>
            <c:extLst>
              <c:ext xmlns:c16="http://schemas.microsoft.com/office/drawing/2014/chart" uri="{C3380CC4-5D6E-409C-BE32-E72D297353CC}">
                <c16:uniqueId val="{00000005-4430-45B4-9557-4A73C7A4EF4A}"/>
              </c:ext>
            </c:extLst>
          </c:dPt>
          <c:dPt>
            <c:idx val="4"/>
            <c:invertIfNegative val="0"/>
            <c:bubble3D val="0"/>
            <c:spPr>
              <a:solidFill>
                <a:schemeClr val="tx1"/>
              </a:solidFill>
              <a:ln>
                <a:noFill/>
              </a:ln>
              <a:effectLst/>
            </c:spPr>
            <c:extLst>
              <c:ext xmlns:c16="http://schemas.microsoft.com/office/drawing/2014/chart" uri="{C3380CC4-5D6E-409C-BE32-E72D297353CC}">
                <c16:uniqueId val="{00000007-96E9-4338-9CFB-30E3531B49D0}"/>
              </c:ext>
            </c:extLst>
          </c:dPt>
          <c:cat>
            <c:strRef>
              <c:f>'2021 Marketplace Bridge'!$E$6:$E$12</c:f>
              <c:strCache>
                <c:ptCount val="5"/>
                <c:pt idx="0">
                  <c:v>eCommerce 
(excl. Marketplaces)</c:v>
                </c:pt>
                <c:pt idx="1">
                  <c:v>Amazon 3P</c:v>
                </c:pt>
                <c:pt idx="2">
                  <c:v>eBay Motors 
(excl. 3P)</c:v>
                </c:pt>
                <c:pt idx="3">
                  <c:v>Walmart.com</c:v>
                </c:pt>
                <c:pt idx="4">
                  <c:v>Total 2021
Online Sales</c:v>
                </c:pt>
              </c:strCache>
            </c:strRef>
          </c:cat>
          <c:val>
            <c:numRef>
              <c:f>'2021 Marketplace Bridge'!$F$6:$F$12</c:f>
              <c:numCache>
                <c:formatCode>"$"#,##0.0_);\("$"#,##0.0\)</c:formatCode>
                <c:ptCount val="5"/>
                <c:pt idx="0">
                  <c:v>9.3851549999999992</c:v>
                </c:pt>
                <c:pt idx="1">
                  <c:v>18.081</c:v>
                </c:pt>
                <c:pt idx="2">
                  <c:v>24.408805000000001</c:v>
                </c:pt>
                <c:pt idx="3">
                  <c:v>32.618755</c:v>
                </c:pt>
                <c:pt idx="4">
                  <c:v>34.689672999999999</c:v>
                </c:pt>
              </c:numCache>
            </c:numRef>
          </c:val>
          <c:extLst>
            <c:ext xmlns:c16="http://schemas.microsoft.com/office/drawing/2014/chart" uri="{C3380CC4-5D6E-409C-BE32-E72D297353CC}">
              <c16:uniqueId val="{00000006-4430-45B4-9557-4A73C7A4EF4A}"/>
            </c:ext>
          </c:extLst>
        </c:ser>
        <c:ser>
          <c:idx val="1"/>
          <c:order val="1"/>
          <c:spPr>
            <a:solidFill>
              <a:srgbClr val="E31937"/>
            </a:solidFill>
            <a:ln>
              <a:noFill/>
            </a:ln>
            <a:effectLst/>
          </c:spPr>
          <c:invertIfNegative val="0"/>
          <c:cat>
            <c:strRef>
              <c:f>'2021 Marketplace Bridge'!$E$6:$E$12</c:f>
              <c:strCache>
                <c:ptCount val="5"/>
                <c:pt idx="0">
                  <c:v>eCommerce 
(excl. Marketplaces)</c:v>
                </c:pt>
                <c:pt idx="1">
                  <c:v>Amazon 3P</c:v>
                </c:pt>
                <c:pt idx="2">
                  <c:v>eBay Motors 
(excl. 3P)</c:v>
                </c:pt>
                <c:pt idx="3">
                  <c:v>Walmart.com</c:v>
                </c:pt>
                <c:pt idx="4">
                  <c:v>Total 2021
Online Sales</c:v>
                </c:pt>
              </c:strCache>
            </c:strRef>
          </c:cat>
          <c:val>
            <c:numRef>
              <c:f>'2021 Marketplace Bridge'!$G$6:$G$12</c:f>
              <c:numCache>
                <c:formatCode>"$"#,##0.0_);\("$"#,##0.0\)</c:formatCode>
                <c:ptCount val="5"/>
                <c:pt idx="0">
                  <c:v>8.6958450000000003</c:v>
                </c:pt>
                <c:pt idx="1">
                  <c:v>6.3278050000000006</c:v>
                </c:pt>
                <c:pt idx="2">
                  <c:v>8.2099499999999992</c:v>
                </c:pt>
                <c:pt idx="3">
                  <c:v>2.0709179999999998</c:v>
                </c:pt>
              </c:numCache>
            </c:numRef>
          </c:val>
          <c:extLst>
            <c:ext xmlns:c16="http://schemas.microsoft.com/office/drawing/2014/chart" uri="{C3380CC4-5D6E-409C-BE32-E72D297353CC}">
              <c16:uniqueId val="{00000007-4430-45B4-9557-4A73C7A4EF4A}"/>
            </c:ext>
          </c:extLst>
        </c:ser>
        <c:dLbls>
          <c:showLegendKey val="0"/>
          <c:showVal val="0"/>
          <c:showCatName val="0"/>
          <c:showSerName val="0"/>
          <c:showPercent val="0"/>
          <c:showBubbleSize val="0"/>
        </c:dLbls>
        <c:gapWidth val="150"/>
        <c:overlap val="100"/>
        <c:axId val="615855672"/>
        <c:axId val="615854688"/>
      </c:barChart>
      <c:catAx>
        <c:axId val="6158556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small" baseline="0">
                <a:solidFill>
                  <a:sysClr val="windowText" lastClr="000000"/>
                </a:solidFill>
                <a:latin typeface="+mn-lt"/>
                <a:ea typeface="+mn-ea"/>
                <a:cs typeface="+mn-cs"/>
              </a:defRPr>
            </a:pPr>
            <a:endParaRPr lang="en-US"/>
          </a:p>
        </c:txPr>
        <c:crossAx val="615854688"/>
        <c:crosses val="autoZero"/>
        <c:auto val="1"/>
        <c:lblAlgn val="ctr"/>
        <c:lblOffset val="100"/>
        <c:noMultiLvlLbl val="0"/>
      </c:catAx>
      <c:valAx>
        <c:axId val="615854688"/>
        <c:scaling>
          <c:orientation val="minMax"/>
        </c:scaling>
        <c:delete val="0"/>
        <c:axPos val="l"/>
        <c:numFmt formatCode="&quot;$&quot;#,##0.0_);\(&quot;$&quot;#,##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cap="small" baseline="0">
                <a:solidFill>
                  <a:sysClr val="windowText" lastClr="000000"/>
                </a:solidFill>
                <a:latin typeface="+mn-lt"/>
                <a:ea typeface="+mn-ea"/>
                <a:cs typeface="+mn-cs"/>
              </a:defRPr>
            </a:pPr>
            <a:endParaRPr lang="en-US"/>
          </a:p>
        </c:txPr>
        <c:crossAx val="615855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cap="small" baseline="0">
          <a:solidFill>
            <a:sysClr val="windowText" lastClr="000000"/>
          </a:solidFill>
          <a:latin typeface="+mn-lt"/>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982571833888445E-2"/>
          <c:y val="9.9753106693811239E-2"/>
          <c:w val="0.97603485633222309"/>
          <c:h val="0.77307510563604209"/>
        </c:manualLayout>
      </c:layout>
      <c:barChart>
        <c:barDir val="col"/>
        <c:grouping val="clustered"/>
        <c:varyColors val="0"/>
        <c:ser>
          <c:idx val="0"/>
          <c:order val="0"/>
          <c:spPr>
            <a:solidFill>
              <a:srgbClr val="E31937"/>
            </a:solidFill>
            <a:ln>
              <a:noFill/>
            </a:ln>
            <a:effectLst/>
          </c:spPr>
          <c:invertIfNegative val="0"/>
          <c:dPt>
            <c:idx val="5"/>
            <c:invertIfNegative val="0"/>
            <c:bubble3D val="0"/>
            <c:spPr>
              <a:solidFill>
                <a:schemeClr val="bg1">
                  <a:lumMod val="50000"/>
                </a:schemeClr>
              </a:solidFill>
              <a:ln>
                <a:noFill/>
              </a:ln>
              <a:effectLst/>
            </c:spPr>
            <c:extLst>
              <c:ext xmlns:c16="http://schemas.microsoft.com/office/drawing/2014/chart" uri="{C3380CC4-5D6E-409C-BE32-E72D297353CC}">
                <c16:uniqueId val="{00000000-C0EC-44DA-9C53-A339F16182DE}"/>
              </c:ext>
            </c:extLst>
          </c:dPt>
          <c:dLbls>
            <c:dLbl>
              <c:idx val="5"/>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0EC-44DA-9C53-A339F16182DE}"/>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Marketplaces!$B$18:$B$23</c:f>
              <c:strCache>
                <c:ptCount val="6"/>
                <c:pt idx="0">
                  <c:v>2020</c:v>
                </c:pt>
                <c:pt idx="1">
                  <c:v>2021E</c:v>
                </c:pt>
                <c:pt idx="2">
                  <c:v>2022P</c:v>
                </c:pt>
                <c:pt idx="3">
                  <c:v>2023P</c:v>
                </c:pt>
                <c:pt idx="4">
                  <c:v>2024P</c:v>
                </c:pt>
                <c:pt idx="5">
                  <c:v>2025P</c:v>
                </c:pt>
              </c:strCache>
            </c:strRef>
          </c:cat>
          <c:val>
            <c:numRef>
              <c:f>Marketplaces!$C$18:$C$23</c:f>
              <c:numCache>
                <c:formatCode>"$"#,##0.0</c:formatCode>
                <c:ptCount val="6"/>
                <c:pt idx="0">
                  <c:v>31.66</c:v>
                </c:pt>
                <c:pt idx="1">
                  <c:v>34.689672999999999</c:v>
                </c:pt>
                <c:pt idx="2">
                  <c:v>38.054571281000001</c:v>
                </c:pt>
                <c:pt idx="3">
                  <c:v>41.555591838852003</c:v>
                </c:pt>
                <c:pt idx="4">
                  <c:v>44.589150043088196</c:v>
                </c:pt>
                <c:pt idx="5">
                  <c:v>47.933336296319808</c:v>
                </c:pt>
              </c:numCache>
            </c:numRef>
          </c:val>
          <c:extLst>
            <c:ext xmlns:c16="http://schemas.microsoft.com/office/drawing/2014/chart" uri="{C3380CC4-5D6E-409C-BE32-E72D297353CC}">
              <c16:uniqueId val="{00000000-CBF5-4075-BA0F-1E47B46D5E4B}"/>
            </c:ext>
          </c:extLst>
        </c:ser>
        <c:dLbls>
          <c:dLblPos val="outEnd"/>
          <c:showLegendKey val="0"/>
          <c:showVal val="1"/>
          <c:showCatName val="0"/>
          <c:showSerName val="0"/>
          <c:showPercent val="0"/>
          <c:showBubbleSize val="0"/>
        </c:dLbls>
        <c:gapWidth val="75"/>
        <c:overlap val="-27"/>
        <c:axId val="1222855808"/>
        <c:axId val="1222858760"/>
      </c:barChart>
      <c:catAx>
        <c:axId val="12228558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22858760"/>
        <c:crosses val="autoZero"/>
        <c:auto val="1"/>
        <c:lblAlgn val="ctr"/>
        <c:lblOffset val="100"/>
        <c:noMultiLvlLbl val="0"/>
      </c:catAx>
      <c:valAx>
        <c:axId val="1222858760"/>
        <c:scaling>
          <c:orientation val="minMax"/>
        </c:scaling>
        <c:delete val="0"/>
        <c:axPos val="l"/>
        <c:numFmt formatCode="&quot;$&quot;#,##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2228558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solidFill>
            <a:sysClr val="windowText" lastClr="000000"/>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Sheet1!$B$2</c:f>
              <c:strCache>
                <c:ptCount val="1"/>
                <c:pt idx="0">
                  <c:v>Gen Z</c:v>
                </c:pt>
              </c:strCache>
            </c:strRef>
          </c:tx>
          <c:spPr>
            <a:solidFill>
              <a:srgbClr val="4D73A1"/>
            </a:solidFill>
            <a:ln>
              <a:noFill/>
            </a:ln>
            <a:effectLst/>
          </c:spPr>
          <c:invertIfNegative val="0"/>
          <c:dLbls>
            <c:spPr>
              <a:solidFill>
                <a:srgbClr val="4D73A1"/>
              </a:solidFill>
              <a:ln>
                <a:noFill/>
              </a:ln>
              <a:effectLst/>
            </c:spPr>
            <c:txPr>
              <a:bodyPr rot="0" spcFirstLastPara="1" vertOverflow="ellipsis" vert="horz" wrap="square" anchor="ctr" anchorCtr="1"/>
              <a:lstStyle/>
              <a:p>
                <a:pPr>
                  <a:defRPr sz="1200" b="1"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Sheet1!$C$2:$D$2</c:f>
              <c:numCache>
                <c:formatCode>0.0%</c:formatCode>
                <c:ptCount val="2"/>
                <c:pt idx="0">
                  <c:v>3.825136612021858E-2</c:v>
                </c:pt>
                <c:pt idx="1">
                  <c:v>1.8769343319436842E-2</c:v>
                </c:pt>
              </c:numCache>
            </c:numRef>
          </c:val>
          <c:extLst>
            <c:ext xmlns:c16="http://schemas.microsoft.com/office/drawing/2014/chart" uri="{C3380CC4-5D6E-409C-BE32-E72D297353CC}">
              <c16:uniqueId val="{00000000-C288-4E1A-B915-8CE6C07068D7}"/>
            </c:ext>
          </c:extLst>
        </c:ser>
        <c:ser>
          <c:idx val="1"/>
          <c:order val="1"/>
          <c:tx>
            <c:strRef>
              <c:f>Sheet1!$B$3</c:f>
              <c:strCache>
                <c:ptCount val="1"/>
                <c:pt idx="0">
                  <c:v>Millennials</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Sheet1!$C$3:$D$3</c:f>
              <c:numCache>
                <c:formatCode>0.0%</c:formatCode>
                <c:ptCount val="2"/>
                <c:pt idx="0">
                  <c:v>0.45968420309118813</c:v>
                </c:pt>
                <c:pt idx="1">
                  <c:v>0.24872557845118543</c:v>
                </c:pt>
              </c:numCache>
            </c:numRef>
          </c:val>
          <c:extLst>
            <c:ext xmlns:c16="http://schemas.microsoft.com/office/drawing/2014/chart" uri="{C3380CC4-5D6E-409C-BE32-E72D297353CC}">
              <c16:uniqueId val="{00000001-C288-4E1A-B915-8CE6C07068D7}"/>
            </c:ext>
          </c:extLst>
        </c:ser>
        <c:ser>
          <c:idx val="2"/>
          <c:order val="2"/>
          <c:tx>
            <c:strRef>
              <c:f>Sheet1!$B$4</c:f>
              <c:strCache>
                <c:ptCount val="1"/>
                <c:pt idx="0">
                  <c:v>Gen X</c:v>
                </c:pt>
              </c:strCache>
            </c:strRef>
          </c:tx>
          <c:spPr>
            <a:solidFill>
              <a:srgbClr val="E31937"/>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Sheet1!$C$4:$D$4</c:f>
              <c:numCache>
                <c:formatCode>0.0%</c:formatCode>
                <c:ptCount val="2"/>
                <c:pt idx="0">
                  <c:v>0.32141549960509336</c:v>
                </c:pt>
                <c:pt idx="1">
                  <c:v>0.30372351602852632</c:v>
                </c:pt>
              </c:numCache>
            </c:numRef>
          </c:val>
          <c:extLst>
            <c:ext xmlns:c16="http://schemas.microsoft.com/office/drawing/2014/chart" uri="{C3380CC4-5D6E-409C-BE32-E72D297353CC}">
              <c16:uniqueId val="{00000002-C288-4E1A-B915-8CE6C07068D7}"/>
            </c:ext>
          </c:extLst>
        </c:ser>
        <c:ser>
          <c:idx val="3"/>
          <c:order val="3"/>
          <c:tx>
            <c:strRef>
              <c:f>Sheet1!$B$5</c:f>
              <c:strCache>
                <c:ptCount val="1"/>
                <c:pt idx="0">
                  <c:v>Boomers</c:v>
                </c:pt>
              </c:strCache>
            </c:strRef>
          </c:tx>
          <c:spPr>
            <a:solidFill>
              <a:srgbClr val="6C6C6C"/>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Sheet1!$C$5:$D$5</c:f>
              <c:numCache>
                <c:formatCode>0.0%</c:formatCode>
                <c:ptCount val="2"/>
                <c:pt idx="0">
                  <c:v>0.16439033473958634</c:v>
                </c:pt>
                <c:pt idx="1">
                  <c:v>0.3784454781058918</c:v>
                </c:pt>
              </c:numCache>
            </c:numRef>
          </c:val>
          <c:extLst>
            <c:ext xmlns:c16="http://schemas.microsoft.com/office/drawing/2014/chart" uri="{C3380CC4-5D6E-409C-BE32-E72D297353CC}">
              <c16:uniqueId val="{00000003-C288-4E1A-B915-8CE6C07068D7}"/>
            </c:ext>
          </c:extLst>
        </c:ser>
        <c:ser>
          <c:idx val="4"/>
          <c:order val="4"/>
          <c:tx>
            <c:strRef>
              <c:f>Sheet1!$B$6</c:f>
              <c:strCache>
                <c:ptCount val="1"/>
                <c:pt idx="0">
                  <c:v>Silent</c:v>
                </c:pt>
              </c:strCache>
            </c:strRef>
          </c:tx>
          <c:spPr>
            <a:solidFill>
              <a:srgbClr val="94B6D2"/>
            </a:solidFill>
            <a:ln>
              <a:noFill/>
            </a:ln>
            <a:effectLst/>
          </c:spPr>
          <c:invertIfNegative val="0"/>
          <c:dLbls>
            <c:dLbl>
              <c:idx val="0"/>
              <c:layout>
                <c:manualLayout>
                  <c:x val="-2.1864224849390497E-17"/>
                  <c:y val="-2.0777241162678518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1007871963122693E-2"/>
                      <c:h val="9.8841416215124683E-2"/>
                    </c:manualLayout>
                  </c15:layout>
                </c:ext>
                <c:ext xmlns:c16="http://schemas.microsoft.com/office/drawing/2014/chart" uri="{C3380CC4-5D6E-409C-BE32-E72D297353CC}">
                  <c16:uniqueId val="{00000006-C288-4E1A-B915-8CE6C07068D7}"/>
                </c:ext>
              </c:extLst>
            </c:dLbl>
            <c:spPr>
              <a:solidFill>
                <a:srgbClr val="94B6D2"/>
              </a:solidFill>
              <a:ln>
                <a:noFill/>
              </a:ln>
              <a:effectLst/>
            </c:spPr>
            <c:txPr>
              <a:bodyPr rot="0" spcFirstLastPara="1" vertOverflow="ellipsis" vert="horz" wrap="square" anchor="ctr" anchorCtr="1"/>
              <a:lstStyle/>
              <a:p>
                <a:pPr>
                  <a:defRPr sz="1200" b="0"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Sheet1!$C$6:$D$6</c:f>
              <c:numCache>
                <c:formatCode>0.0%</c:formatCode>
                <c:ptCount val="2"/>
                <c:pt idx="0">
                  <c:v>1.6258596443913621E-2</c:v>
                </c:pt>
                <c:pt idx="1">
                  <c:v>5.0336084094959654E-2</c:v>
                </c:pt>
              </c:numCache>
            </c:numRef>
          </c:val>
          <c:extLst>
            <c:ext xmlns:c16="http://schemas.microsoft.com/office/drawing/2014/chart" uri="{C3380CC4-5D6E-409C-BE32-E72D297353CC}">
              <c16:uniqueId val="{00000004-C288-4E1A-B915-8CE6C07068D7}"/>
            </c:ext>
          </c:extLst>
        </c:ser>
        <c:dLbls>
          <c:dLblPos val="ctr"/>
          <c:showLegendKey val="0"/>
          <c:showVal val="1"/>
          <c:showCatName val="0"/>
          <c:showSerName val="0"/>
          <c:showPercent val="0"/>
          <c:showBubbleSize val="0"/>
        </c:dLbls>
        <c:gapWidth val="150"/>
        <c:overlap val="100"/>
        <c:axId val="1227877416"/>
        <c:axId val="1227879384"/>
      </c:barChart>
      <c:catAx>
        <c:axId val="122787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small" baseline="0">
                <a:solidFill>
                  <a:schemeClr val="tx1"/>
                </a:solidFill>
                <a:latin typeface="+mn-lt"/>
                <a:ea typeface="+mn-ea"/>
                <a:cs typeface="+mn-cs"/>
              </a:defRPr>
            </a:pPr>
            <a:endParaRPr lang="en-US"/>
          </a:p>
        </c:txPr>
        <c:crossAx val="1227879384"/>
        <c:crosses val="autoZero"/>
        <c:auto val="1"/>
        <c:lblAlgn val="ctr"/>
        <c:lblOffset val="100"/>
        <c:noMultiLvlLbl val="0"/>
      </c:catAx>
      <c:valAx>
        <c:axId val="1227879384"/>
        <c:scaling>
          <c:orientation val="minMax"/>
          <c:max val="1"/>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cap="small" baseline="0">
                <a:solidFill>
                  <a:schemeClr val="bg1"/>
                </a:solidFill>
                <a:latin typeface="+mn-lt"/>
                <a:ea typeface="+mn-ea"/>
                <a:cs typeface="+mn-cs"/>
              </a:defRPr>
            </a:pPr>
            <a:endParaRPr lang="en-US"/>
          </a:p>
        </c:txPr>
        <c:crossAx val="1227877416"/>
        <c:crosses val="autoZero"/>
        <c:crossBetween val="between"/>
      </c:valAx>
      <c:spPr>
        <a:noFill/>
        <a:ln>
          <a:noFill/>
        </a:ln>
        <a:effectLst/>
      </c:spPr>
    </c:plotArea>
    <c:legend>
      <c:legendPos val="r"/>
      <c:layout>
        <c:manualLayout>
          <c:xMode val="edge"/>
          <c:yMode val="edge"/>
          <c:x val="0.82722681062152659"/>
          <c:y val="5.740098797009899E-3"/>
          <c:w val="0.17277319453255971"/>
          <c:h val="0.60858836573591057"/>
        </c:manualLayout>
      </c:layout>
      <c:overlay val="0"/>
      <c:spPr>
        <a:noFill/>
        <a:ln>
          <a:noFill/>
        </a:ln>
        <a:effectLst/>
      </c:spPr>
      <c:txPr>
        <a:bodyPr rot="0" spcFirstLastPara="1" vertOverflow="ellipsis" vert="horz" wrap="square" anchor="ctr" anchorCtr="1"/>
        <a:lstStyle/>
        <a:p>
          <a:pPr>
            <a:defRPr sz="1200" b="0" i="0" u="none" strike="noStrike" kern="1200" cap="small"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cap="small" baseline="0">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443015149584274E-2"/>
          <c:y val="6.5300635337319612E-2"/>
          <c:w val="0.67506234566177215"/>
          <c:h val="0.7639281534083473"/>
        </c:manualLayout>
      </c:layout>
      <c:barChart>
        <c:barDir val="col"/>
        <c:grouping val="stacked"/>
        <c:varyColors val="0"/>
        <c:ser>
          <c:idx val="0"/>
          <c:order val="0"/>
          <c:tx>
            <c:strRef>
              <c:f>Sheet1!$B$7</c:f>
              <c:strCache>
                <c:ptCount val="1"/>
                <c:pt idx="0">
                  <c:v>Under $10,000</c:v>
                </c:pt>
              </c:strCache>
            </c:strRef>
          </c:tx>
          <c:spPr>
            <a:solidFill>
              <a:schemeClr val="accent1"/>
            </a:solidFill>
            <a:ln>
              <a:noFill/>
            </a:ln>
            <a:effectLst/>
          </c:spPr>
          <c:invertIfNegative val="0"/>
          <c:dLbls>
            <c:delete val="1"/>
          </c:dLbls>
          <c:cat>
            <c:strRef>
              <c:f>Sheet1!$C$1:$D$1</c:f>
              <c:strCache>
                <c:ptCount val="2"/>
                <c:pt idx="0">
                  <c:v>Online</c:v>
                </c:pt>
                <c:pt idx="1">
                  <c:v>In-Store</c:v>
                </c:pt>
              </c:strCache>
            </c:strRef>
          </c:cat>
          <c:val>
            <c:numRef>
              <c:f>Sheet1!$C$7:$D$7</c:f>
              <c:numCache>
                <c:formatCode>0.0%</c:formatCode>
                <c:ptCount val="2"/>
                <c:pt idx="0">
                  <c:v>2.9129263913824057E-2</c:v>
                </c:pt>
                <c:pt idx="1">
                  <c:v>3.1127073713015221E-2</c:v>
                </c:pt>
              </c:numCache>
            </c:numRef>
          </c:val>
          <c:extLst>
            <c:ext xmlns:c16="http://schemas.microsoft.com/office/drawing/2014/chart" uri="{C3380CC4-5D6E-409C-BE32-E72D297353CC}">
              <c16:uniqueId val="{00000000-6ECD-449B-B7C7-05DD213AD673}"/>
            </c:ext>
          </c:extLst>
        </c:ser>
        <c:ser>
          <c:idx val="1"/>
          <c:order val="1"/>
          <c:tx>
            <c:strRef>
              <c:f>Sheet1!$B$8</c:f>
              <c:strCache>
                <c:ptCount val="1"/>
                <c:pt idx="0">
                  <c:v>$10,000 to $14,999</c:v>
                </c:pt>
              </c:strCache>
            </c:strRef>
          </c:tx>
          <c:spPr>
            <a:solidFill>
              <a:schemeClr val="accent2"/>
            </a:solidFill>
            <a:ln>
              <a:noFill/>
            </a:ln>
            <a:effectLst/>
          </c:spPr>
          <c:invertIfNegative val="0"/>
          <c:dLbls>
            <c:delete val="1"/>
          </c:dLbls>
          <c:cat>
            <c:strRef>
              <c:f>Sheet1!$C$1:$D$1</c:f>
              <c:strCache>
                <c:ptCount val="2"/>
                <c:pt idx="0">
                  <c:v>Online</c:v>
                </c:pt>
                <c:pt idx="1">
                  <c:v>In-Store</c:v>
                </c:pt>
              </c:strCache>
            </c:strRef>
          </c:cat>
          <c:val>
            <c:numRef>
              <c:f>Sheet1!$C$8:$D$8</c:f>
              <c:numCache>
                <c:formatCode>0.0%</c:formatCode>
                <c:ptCount val="2"/>
                <c:pt idx="0">
                  <c:v>2.105026929982047E-2</c:v>
                </c:pt>
                <c:pt idx="1">
                  <c:v>2.670885354312753E-2</c:v>
                </c:pt>
              </c:numCache>
            </c:numRef>
          </c:val>
          <c:extLst>
            <c:ext xmlns:c16="http://schemas.microsoft.com/office/drawing/2014/chart" uri="{C3380CC4-5D6E-409C-BE32-E72D297353CC}">
              <c16:uniqueId val="{00000001-6ECD-449B-B7C7-05DD213AD673}"/>
            </c:ext>
          </c:extLst>
        </c:ser>
        <c:ser>
          <c:idx val="2"/>
          <c:order val="2"/>
          <c:tx>
            <c:strRef>
              <c:f>Sheet1!$B$9</c:f>
              <c:strCache>
                <c:ptCount val="1"/>
                <c:pt idx="0">
                  <c:v>$15,000 to $19,999</c:v>
                </c:pt>
              </c:strCache>
            </c:strRef>
          </c:tx>
          <c:spPr>
            <a:solidFill>
              <a:schemeClr val="accent3"/>
            </a:solidFill>
            <a:ln>
              <a:noFill/>
            </a:ln>
            <a:effectLst/>
          </c:spPr>
          <c:invertIfNegative val="0"/>
          <c:dLbls>
            <c:delete val="1"/>
          </c:dLbls>
          <c:cat>
            <c:strRef>
              <c:f>Sheet1!$C$1:$D$1</c:f>
              <c:strCache>
                <c:ptCount val="2"/>
                <c:pt idx="0">
                  <c:v>Online</c:v>
                </c:pt>
                <c:pt idx="1">
                  <c:v>In-Store</c:v>
                </c:pt>
              </c:strCache>
            </c:strRef>
          </c:cat>
          <c:val>
            <c:numRef>
              <c:f>Sheet1!$C$9:$D$9</c:f>
              <c:numCache>
                <c:formatCode>0.0%</c:formatCode>
                <c:ptCount val="2"/>
                <c:pt idx="0">
                  <c:v>2.5269299820466787E-2</c:v>
                </c:pt>
                <c:pt idx="1">
                  <c:v>3.2666324610911582E-2</c:v>
                </c:pt>
              </c:numCache>
            </c:numRef>
          </c:val>
          <c:extLst>
            <c:ext xmlns:c16="http://schemas.microsoft.com/office/drawing/2014/chart" uri="{C3380CC4-5D6E-409C-BE32-E72D297353CC}">
              <c16:uniqueId val="{00000002-6ECD-449B-B7C7-05DD213AD673}"/>
            </c:ext>
          </c:extLst>
        </c:ser>
        <c:ser>
          <c:idx val="3"/>
          <c:order val="3"/>
          <c:tx>
            <c:strRef>
              <c:f>Sheet1!$B$10</c:f>
              <c:strCache>
                <c:ptCount val="1"/>
                <c:pt idx="0">
                  <c:v>$20,000 to $24,999</c:v>
                </c:pt>
              </c:strCache>
            </c:strRef>
          </c:tx>
          <c:spPr>
            <a:solidFill>
              <a:schemeClr val="accent4"/>
            </a:solidFill>
            <a:ln>
              <a:noFill/>
            </a:ln>
            <a:effectLst/>
          </c:spPr>
          <c:invertIfNegative val="0"/>
          <c:dLbls>
            <c:delete val="1"/>
          </c:dLbls>
          <c:cat>
            <c:strRef>
              <c:f>Sheet1!$C$1:$D$1</c:f>
              <c:strCache>
                <c:ptCount val="2"/>
                <c:pt idx="0">
                  <c:v>Online</c:v>
                </c:pt>
                <c:pt idx="1">
                  <c:v>In-Store</c:v>
                </c:pt>
              </c:strCache>
            </c:strRef>
          </c:cat>
          <c:val>
            <c:numRef>
              <c:f>Sheet1!$C$10:$D$10</c:f>
              <c:numCache>
                <c:formatCode>0.0%</c:formatCode>
                <c:ptCount val="2"/>
                <c:pt idx="0">
                  <c:v>3.4964093357271096E-2</c:v>
                </c:pt>
                <c:pt idx="1">
                  <c:v>5.0096915797274953E-2</c:v>
                </c:pt>
              </c:numCache>
            </c:numRef>
          </c:val>
          <c:extLst>
            <c:ext xmlns:c16="http://schemas.microsoft.com/office/drawing/2014/chart" uri="{C3380CC4-5D6E-409C-BE32-E72D297353CC}">
              <c16:uniqueId val="{00000003-6ECD-449B-B7C7-05DD213AD673}"/>
            </c:ext>
          </c:extLst>
        </c:ser>
        <c:ser>
          <c:idx val="4"/>
          <c:order val="4"/>
          <c:tx>
            <c:strRef>
              <c:f>Sheet1!$B$11</c:f>
              <c:strCache>
                <c:ptCount val="1"/>
                <c:pt idx="0">
                  <c:v>$25,000 tp $29,999</c:v>
                </c:pt>
              </c:strCache>
            </c:strRef>
          </c:tx>
          <c:spPr>
            <a:solidFill>
              <a:schemeClr val="accent5"/>
            </a:solidFill>
            <a:ln>
              <a:noFill/>
            </a:ln>
            <a:effectLst/>
          </c:spPr>
          <c:invertIfNegative val="0"/>
          <c:dLbls>
            <c:delete val="1"/>
          </c:dLbls>
          <c:cat>
            <c:strRef>
              <c:f>Sheet1!$C$1:$D$1</c:f>
              <c:strCache>
                <c:ptCount val="2"/>
                <c:pt idx="0">
                  <c:v>Online</c:v>
                </c:pt>
                <c:pt idx="1">
                  <c:v>In-Store</c:v>
                </c:pt>
              </c:strCache>
            </c:strRef>
          </c:cat>
          <c:val>
            <c:numRef>
              <c:f>Sheet1!$C$11:$D$11</c:f>
              <c:numCache>
                <c:formatCode>0.0%</c:formatCode>
                <c:ptCount val="2"/>
                <c:pt idx="0">
                  <c:v>4.1719030520646315E-2</c:v>
                </c:pt>
                <c:pt idx="1">
                  <c:v>5.5085228892309449E-2</c:v>
                </c:pt>
              </c:numCache>
            </c:numRef>
          </c:val>
          <c:extLst>
            <c:ext xmlns:c16="http://schemas.microsoft.com/office/drawing/2014/chart" uri="{C3380CC4-5D6E-409C-BE32-E72D297353CC}">
              <c16:uniqueId val="{00000004-6ECD-449B-B7C7-05DD213AD673}"/>
            </c:ext>
          </c:extLst>
        </c:ser>
        <c:ser>
          <c:idx val="5"/>
          <c:order val="5"/>
          <c:tx>
            <c:strRef>
              <c:f>Sheet1!$B$12</c:f>
              <c:strCache>
                <c:ptCount val="1"/>
                <c:pt idx="0">
                  <c:v>$30,000 to $49,999</c:v>
                </c:pt>
              </c:strCache>
            </c:strRef>
          </c:tx>
          <c:spPr>
            <a:solidFill>
              <a:srgbClr val="ED7D3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Sheet1!$C$12:$D$12</c:f>
              <c:numCache>
                <c:formatCode>0.0%</c:formatCode>
                <c:ptCount val="2"/>
                <c:pt idx="0">
                  <c:v>0.10771992818671454</c:v>
                </c:pt>
                <c:pt idx="1">
                  <c:v>0.17508978963571062</c:v>
                </c:pt>
              </c:numCache>
            </c:numRef>
          </c:val>
          <c:extLst>
            <c:ext xmlns:c16="http://schemas.microsoft.com/office/drawing/2014/chart" uri="{C3380CC4-5D6E-409C-BE32-E72D297353CC}">
              <c16:uniqueId val="{00000005-6ECD-449B-B7C7-05DD213AD673}"/>
            </c:ext>
          </c:extLst>
        </c:ser>
        <c:ser>
          <c:idx val="6"/>
          <c:order val="6"/>
          <c:tx>
            <c:strRef>
              <c:f>Sheet1!$B$13</c:f>
              <c:strCache>
                <c:ptCount val="1"/>
                <c:pt idx="0">
                  <c:v>$50,000 to $74,999</c:v>
                </c:pt>
              </c:strCache>
            </c:strRef>
          </c:tx>
          <c:spPr>
            <a:solidFill>
              <a:srgbClr val="E31937"/>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Sheet1!$C$13:$D$13</c:f>
              <c:numCache>
                <c:formatCode>0.0%</c:formatCode>
                <c:ptCount val="2"/>
                <c:pt idx="0">
                  <c:v>0.14995511669658887</c:v>
                </c:pt>
                <c:pt idx="1">
                  <c:v>0.20110027934553334</c:v>
                </c:pt>
              </c:numCache>
            </c:numRef>
          </c:val>
          <c:extLst>
            <c:ext xmlns:c16="http://schemas.microsoft.com/office/drawing/2014/chart" uri="{C3380CC4-5D6E-409C-BE32-E72D297353CC}">
              <c16:uniqueId val="{00000006-6ECD-449B-B7C7-05DD213AD673}"/>
            </c:ext>
          </c:extLst>
        </c:ser>
        <c:ser>
          <c:idx val="7"/>
          <c:order val="7"/>
          <c:tx>
            <c:strRef>
              <c:f>Sheet1!$B$14</c:f>
              <c:strCache>
                <c:ptCount val="1"/>
                <c:pt idx="0">
                  <c:v>$75,000 to $99,999</c:v>
                </c:pt>
              </c:strCache>
            </c:strRef>
          </c:tx>
          <c:spPr>
            <a:solidFill>
              <a:srgbClr val="6C6C6C"/>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Sheet1!$C$14:$D$14</c:f>
              <c:numCache>
                <c:formatCode>0.0%</c:formatCode>
                <c:ptCount val="2"/>
                <c:pt idx="0">
                  <c:v>0.15372531418312388</c:v>
                </c:pt>
                <c:pt idx="1">
                  <c:v>0.15748817057180323</c:v>
                </c:pt>
              </c:numCache>
            </c:numRef>
          </c:val>
          <c:extLst>
            <c:ext xmlns:c16="http://schemas.microsoft.com/office/drawing/2014/chart" uri="{C3380CC4-5D6E-409C-BE32-E72D297353CC}">
              <c16:uniqueId val="{00000007-6ECD-449B-B7C7-05DD213AD673}"/>
            </c:ext>
          </c:extLst>
        </c:ser>
        <c:ser>
          <c:idx val="8"/>
          <c:order val="8"/>
          <c:tx>
            <c:strRef>
              <c:f>Sheet1!$B$15</c:f>
              <c:strCache>
                <c:ptCount val="1"/>
                <c:pt idx="0">
                  <c:v>$100,000 and over</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cap="small"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Sheet1!$C$1:$D$1</c:f>
              <c:strCache>
                <c:ptCount val="2"/>
                <c:pt idx="0">
                  <c:v>Online</c:v>
                </c:pt>
                <c:pt idx="1">
                  <c:v>In-Store</c:v>
                </c:pt>
              </c:strCache>
            </c:strRef>
          </c:cat>
          <c:val>
            <c:numRef>
              <c:f>Sheet1!$C$15:$D$15</c:f>
              <c:numCache>
                <c:formatCode>0.0%</c:formatCode>
                <c:ptCount val="2"/>
                <c:pt idx="0">
                  <c:v>0.43646768402154396</c:v>
                </c:pt>
                <c:pt idx="1">
                  <c:v>0.27063736389031412</c:v>
                </c:pt>
              </c:numCache>
            </c:numRef>
          </c:val>
          <c:extLst>
            <c:ext xmlns:c16="http://schemas.microsoft.com/office/drawing/2014/chart" uri="{C3380CC4-5D6E-409C-BE32-E72D297353CC}">
              <c16:uniqueId val="{00000008-6ECD-449B-B7C7-05DD213AD673}"/>
            </c:ext>
          </c:extLst>
        </c:ser>
        <c:dLbls>
          <c:dLblPos val="ctr"/>
          <c:showLegendKey val="0"/>
          <c:showVal val="1"/>
          <c:showCatName val="0"/>
          <c:showSerName val="0"/>
          <c:showPercent val="0"/>
          <c:showBubbleSize val="0"/>
        </c:dLbls>
        <c:gapWidth val="150"/>
        <c:overlap val="100"/>
        <c:axId val="1227877416"/>
        <c:axId val="1227879384"/>
      </c:barChart>
      <c:catAx>
        <c:axId val="1227877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small" baseline="0">
                <a:solidFill>
                  <a:schemeClr val="tx1"/>
                </a:solidFill>
                <a:latin typeface="+mn-lt"/>
                <a:ea typeface="+mn-ea"/>
                <a:cs typeface="+mn-cs"/>
              </a:defRPr>
            </a:pPr>
            <a:endParaRPr lang="en-US"/>
          </a:p>
        </c:txPr>
        <c:crossAx val="1227879384"/>
        <c:crosses val="autoZero"/>
        <c:auto val="1"/>
        <c:lblAlgn val="ctr"/>
        <c:lblOffset val="100"/>
        <c:noMultiLvlLbl val="0"/>
      </c:catAx>
      <c:valAx>
        <c:axId val="1227879384"/>
        <c:scaling>
          <c:orientation val="minMax"/>
          <c:max val="1"/>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cap="small" baseline="0">
                <a:solidFill>
                  <a:schemeClr val="tx1"/>
                </a:solidFill>
                <a:latin typeface="+mn-lt"/>
                <a:ea typeface="+mn-ea"/>
                <a:cs typeface="+mn-cs"/>
              </a:defRPr>
            </a:pPr>
            <a:endParaRPr lang="en-US"/>
          </a:p>
        </c:txPr>
        <c:crossAx val="1227877416"/>
        <c:crosses val="autoZero"/>
        <c:crossBetween val="between"/>
      </c:valAx>
      <c:spPr>
        <a:noFill/>
        <a:ln>
          <a:noFill/>
        </a:ln>
        <a:effectLst/>
      </c:spPr>
    </c:plotArea>
    <c:legend>
      <c:legendPos val="r"/>
      <c:layout>
        <c:manualLayout>
          <c:xMode val="edge"/>
          <c:yMode val="edge"/>
          <c:x val="0.74682839791415223"/>
          <c:y val="2.7508535358634692E-3"/>
          <c:w val="0.25317160208584782"/>
          <c:h val="0.99724914646413654"/>
        </c:manualLayout>
      </c:layout>
      <c:overlay val="0"/>
      <c:spPr>
        <a:noFill/>
        <a:ln>
          <a:noFill/>
        </a:ln>
        <a:effectLst/>
      </c:spPr>
      <c:txPr>
        <a:bodyPr rot="0" spcFirstLastPara="1" vertOverflow="ellipsis" vert="horz" wrap="square" anchor="ctr" anchorCtr="1"/>
        <a:lstStyle/>
        <a:p>
          <a:pPr>
            <a:defRPr sz="1200" b="0" i="0" u="none" strike="noStrike" kern="1200" cap="small"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cap="small" baseline="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Georgia" pitchFamily="18" charset="0"/>
                <a:ea typeface="Arial"/>
                <a:cs typeface="Arial"/>
              </a:defRPr>
            </a:pPr>
            <a:r>
              <a:rPr lang="en-US" sz="1200" dirty="0">
                <a:latin typeface="Georgia" pitchFamily="18" charset="0"/>
              </a:rPr>
              <a:t>Vehicles on the Road by Age Structure
(Percent of Total)</a:t>
            </a:r>
          </a:p>
        </c:rich>
      </c:tx>
      <c:layout>
        <c:manualLayout>
          <c:xMode val="edge"/>
          <c:yMode val="edge"/>
          <c:x val="0.22672995461898199"/>
          <c:y val="2.1718681687503592E-2"/>
        </c:manualLayout>
      </c:layout>
      <c:overlay val="0"/>
      <c:spPr>
        <a:noFill/>
        <a:ln w="25400">
          <a:noFill/>
        </a:ln>
      </c:spPr>
    </c:title>
    <c:autoTitleDeleted val="0"/>
    <c:plotArea>
      <c:layout>
        <c:manualLayout>
          <c:layoutTarget val="inner"/>
          <c:xMode val="edge"/>
          <c:yMode val="edge"/>
          <c:x val="0.1219874494105503"/>
          <c:y val="0.18793534150912014"/>
          <c:w val="0.84696309994883312"/>
          <c:h val="0.58975273912409854"/>
        </c:manualLayout>
      </c:layout>
      <c:lineChart>
        <c:grouping val="standard"/>
        <c:varyColors val="0"/>
        <c:ser>
          <c:idx val="0"/>
          <c:order val="0"/>
          <c:tx>
            <c:strRef>
              <c:f>'VOR by Age'!$B$4:$B$5</c:f>
              <c:strCache>
                <c:ptCount val="2"/>
                <c:pt idx="0">
                  <c:v>1-5 Years</c:v>
                </c:pt>
              </c:strCache>
            </c:strRef>
          </c:tx>
          <c:spPr>
            <a:ln w="12700">
              <a:solidFill>
                <a:sysClr val="windowText" lastClr="000000"/>
              </a:solidFill>
              <a:prstDash val="solid"/>
            </a:ln>
          </c:spPr>
          <c:marker>
            <c:symbol val="diamond"/>
            <c:size val="5"/>
            <c:spPr>
              <a:solidFill>
                <a:schemeClr val="tx2"/>
              </a:solidFill>
              <a:ln>
                <a:solidFill>
                  <a:sysClr val="windowText" lastClr="000000"/>
                </a:solidFill>
                <a:prstDash val="solid"/>
              </a:ln>
            </c:spPr>
          </c:marker>
          <c:dLbls>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58-45C8-A3F0-A76B45F1AD3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'VOR by Age'!$A$25:$A$37</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'VOR by Age'!$B$25:$B$37</c:f>
              <c:numCache>
                <c:formatCode>0.0%</c:formatCode>
                <c:ptCount val="11"/>
                <c:pt idx="0">
                  <c:v>0.24099999999999999</c:v>
                </c:pt>
                <c:pt idx="1">
                  <c:v>0.23</c:v>
                </c:pt>
                <c:pt idx="2">
                  <c:v>0.22862529308148732</c:v>
                </c:pt>
                <c:pt idx="3">
                  <c:v>0.25138009258936761</c:v>
                </c:pt>
                <c:pt idx="4">
                  <c:v>0.26534396297564583</c:v>
                </c:pt>
                <c:pt idx="5">
                  <c:v>0.31972354834697386</c:v>
                </c:pt>
                <c:pt idx="6">
                  <c:v>0.33131101870308244</c:v>
                </c:pt>
                <c:pt idx="7">
                  <c:v>0.3367107840155788</c:v>
                </c:pt>
                <c:pt idx="8">
                  <c:v>0.3365099981267084</c:v>
                </c:pt>
                <c:pt idx="9">
                  <c:v>0.32908158811772187</c:v>
                </c:pt>
                <c:pt idx="10">
                  <c:v>0.32195413033400982</c:v>
                </c:pt>
              </c:numCache>
            </c:numRef>
          </c:val>
          <c:smooth val="0"/>
          <c:extLst>
            <c:ext xmlns:c16="http://schemas.microsoft.com/office/drawing/2014/chart" uri="{C3380CC4-5D6E-409C-BE32-E72D297353CC}">
              <c16:uniqueId val="{00000001-FC58-45C8-A3F0-A76B45F1AD3B}"/>
            </c:ext>
          </c:extLst>
        </c:ser>
        <c:ser>
          <c:idx val="1"/>
          <c:order val="1"/>
          <c:tx>
            <c:strRef>
              <c:f>'VOR by Age'!$C$4:$C$5</c:f>
              <c:strCache>
                <c:ptCount val="2"/>
                <c:pt idx="0">
                  <c:v>6-10 Years</c:v>
                </c:pt>
              </c:strCache>
            </c:strRef>
          </c:tx>
          <c:spPr>
            <a:ln w="12700">
              <a:solidFill>
                <a:sysClr val="window" lastClr="FFFFFF">
                  <a:lumMod val="50000"/>
                </a:sysClr>
              </a:solidFill>
              <a:prstDash val="solid"/>
            </a:ln>
          </c:spPr>
          <c:marker>
            <c:symbol val="square"/>
            <c:size val="5"/>
            <c:spPr>
              <a:solidFill>
                <a:schemeClr val="accent6"/>
              </a:solidFill>
              <a:ln>
                <a:solidFill>
                  <a:sysClr val="window" lastClr="FFFFFF">
                    <a:lumMod val="50000"/>
                  </a:sysClr>
                </a:solidFill>
                <a:prstDash val="solid"/>
              </a:ln>
            </c:spPr>
          </c:marker>
          <c:dLbls>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58-45C8-A3F0-A76B45F1AD3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'VOR by Age'!$A$25:$A$37</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'VOR by Age'!$C$25:$C$37</c:f>
              <c:numCache>
                <c:formatCode>0.0%</c:formatCode>
                <c:ptCount val="11"/>
                <c:pt idx="0">
                  <c:v>0.311</c:v>
                </c:pt>
                <c:pt idx="1">
                  <c:v>0.30399999999999999</c:v>
                </c:pt>
                <c:pt idx="2">
                  <c:v>0.29295002250746155</c:v>
                </c:pt>
                <c:pt idx="3">
                  <c:v>0.26342458585873096</c:v>
                </c:pt>
                <c:pt idx="4">
                  <c:v>0.23939633277996844</c:v>
                </c:pt>
                <c:pt idx="5">
                  <c:v>0.22924839719611223</c:v>
                </c:pt>
                <c:pt idx="6">
                  <c:v>0.21397828232138669</c:v>
                </c:pt>
                <c:pt idx="7">
                  <c:v>0.20503833040624039</c:v>
                </c:pt>
                <c:pt idx="8">
                  <c:v>0.20573978229962583</c:v>
                </c:pt>
                <c:pt idx="9">
                  <c:v>0.22383793697535417</c:v>
                </c:pt>
                <c:pt idx="10">
                  <c:v>0.24122154174121699</c:v>
                </c:pt>
              </c:numCache>
            </c:numRef>
          </c:val>
          <c:smooth val="0"/>
          <c:extLst>
            <c:ext xmlns:c16="http://schemas.microsoft.com/office/drawing/2014/chart" uri="{C3380CC4-5D6E-409C-BE32-E72D297353CC}">
              <c16:uniqueId val="{00000003-FC58-45C8-A3F0-A76B45F1AD3B}"/>
            </c:ext>
          </c:extLst>
        </c:ser>
        <c:ser>
          <c:idx val="2"/>
          <c:order val="2"/>
          <c:tx>
            <c:strRef>
              <c:f>'VOR by Age'!$D$4:$D$5</c:f>
              <c:strCache>
                <c:ptCount val="2"/>
                <c:pt idx="0">
                  <c:v>Over 10 Years</c:v>
                </c:pt>
              </c:strCache>
            </c:strRef>
          </c:tx>
          <c:spPr>
            <a:ln w="12700">
              <a:solidFill>
                <a:srgbClr val="FF0000"/>
              </a:solidFill>
              <a:prstDash val="solid"/>
            </a:ln>
          </c:spPr>
          <c:marker>
            <c:symbol val="triangle"/>
            <c:size val="5"/>
            <c:spPr>
              <a:solidFill>
                <a:schemeClr val="accent3"/>
              </a:solidFill>
              <a:ln>
                <a:solidFill>
                  <a:srgbClr val="FF0000"/>
                </a:solidFill>
                <a:prstDash val="solid"/>
              </a:ln>
            </c:spPr>
          </c:marker>
          <c:dLbls>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58-45C8-A3F0-A76B45F1AD3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'VOR by Age'!$A$25:$A$37</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'VOR by Age'!$D$25:$D$37</c:f>
              <c:numCache>
                <c:formatCode>0.0%</c:formatCode>
                <c:ptCount val="11"/>
                <c:pt idx="0">
                  <c:v>0.44900000000000001</c:v>
                </c:pt>
                <c:pt idx="1">
                  <c:v>0.46600000000000003</c:v>
                </c:pt>
                <c:pt idx="2">
                  <c:v>0.47842468441105113</c:v>
                </c:pt>
                <c:pt idx="3">
                  <c:v>0.48519532155190143</c:v>
                </c:pt>
                <c:pt idx="4">
                  <c:v>0.49525970424438576</c:v>
                </c:pt>
                <c:pt idx="5">
                  <c:v>0.44999308319249243</c:v>
                </c:pt>
                <c:pt idx="6">
                  <c:v>0.45437871510614436</c:v>
                </c:pt>
                <c:pt idx="7">
                  <c:v>0.4577257424471301</c:v>
                </c:pt>
                <c:pt idx="8">
                  <c:v>0.45775021957366574</c:v>
                </c:pt>
                <c:pt idx="9">
                  <c:v>0.44708047490692393</c:v>
                </c:pt>
                <c:pt idx="10">
                  <c:v>0.43682432792477321</c:v>
                </c:pt>
              </c:numCache>
            </c:numRef>
          </c:val>
          <c:smooth val="0"/>
          <c:extLst>
            <c:ext xmlns:c16="http://schemas.microsoft.com/office/drawing/2014/chart" uri="{C3380CC4-5D6E-409C-BE32-E72D297353CC}">
              <c16:uniqueId val="{00000005-FC58-45C8-A3F0-A76B45F1AD3B}"/>
            </c:ext>
          </c:extLst>
        </c:ser>
        <c:dLbls>
          <c:showLegendKey val="0"/>
          <c:showVal val="0"/>
          <c:showCatName val="0"/>
          <c:showSerName val="0"/>
          <c:showPercent val="0"/>
          <c:showBubbleSize val="0"/>
        </c:dLbls>
        <c:marker val="1"/>
        <c:smooth val="0"/>
        <c:axId val="112651648"/>
        <c:axId val="112727552"/>
      </c:lineChart>
      <c:catAx>
        <c:axId val="11265164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2727552"/>
        <c:crosses val="autoZero"/>
        <c:auto val="1"/>
        <c:lblAlgn val="ctr"/>
        <c:lblOffset val="100"/>
        <c:tickLblSkip val="1"/>
        <c:tickMarkSkip val="1"/>
        <c:noMultiLvlLbl val="0"/>
      </c:catAx>
      <c:valAx>
        <c:axId val="112727552"/>
        <c:scaling>
          <c:orientation val="minMax"/>
          <c:max val="0.60000000000000009"/>
          <c:min val="0.1"/>
        </c:scaling>
        <c:delete val="0"/>
        <c:axPos val="l"/>
        <c:majorGridlines>
          <c:spPr>
            <a:ln w="3175">
              <a:solidFill>
                <a:srgbClr val="000000"/>
              </a:solidFill>
              <a:prstDash val="solid"/>
            </a:ln>
          </c:spPr>
        </c:majorGridlines>
        <c:numFmt formatCode="0%" sourceLinked="0"/>
        <c:majorTickMark val="out"/>
        <c:minorTickMark val="none"/>
        <c:tickLblPos val="nextTo"/>
        <c:spPr>
          <a:noFill/>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2651648"/>
        <c:crosses val="autoZero"/>
        <c:crossBetween val="between"/>
        <c:majorUnit val="0.1"/>
      </c:valAx>
      <c:spPr>
        <a:solidFill>
          <a:srgbClr val="FFFFFF"/>
        </a:solidFill>
        <a:ln w="3175">
          <a:solidFill>
            <a:srgbClr val="000000"/>
          </a:solidFill>
          <a:prstDash val="solid"/>
        </a:ln>
      </c:spPr>
    </c:plotArea>
    <c:legend>
      <c:legendPos val="b"/>
      <c:layout>
        <c:manualLayout>
          <c:xMode val="edge"/>
          <c:yMode val="edge"/>
          <c:x val="0.23948620631054213"/>
          <c:y val="0.87702462598793196"/>
          <c:w val="0.54439282998503657"/>
          <c:h val="7.5794941891432918E-2"/>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Georgia" pitchFamily="18" charset="0"/>
                <a:ea typeface="Arial"/>
                <a:cs typeface="Arial"/>
              </a:defRPr>
            </a:pPr>
            <a:r>
              <a:rPr lang="en-US" sz="1100">
                <a:latin typeface="Georgia" pitchFamily="18" charset="0"/>
              </a:rPr>
              <a:t>Passenger</a:t>
            </a:r>
            <a:r>
              <a:rPr lang="en-US" sz="1100" baseline="0">
                <a:latin typeface="Georgia" pitchFamily="18" charset="0"/>
              </a:rPr>
              <a:t> </a:t>
            </a:r>
            <a:r>
              <a:rPr lang="en-US" sz="1100">
                <a:latin typeface="Georgia" pitchFamily="18" charset="0"/>
              </a:rPr>
              <a:t>Cars in Usage by Age
2021</a:t>
            </a:r>
          </a:p>
        </c:rich>
      </c:tx>
      <c:layout>
        <c:manualLayout>
          <c:xMode val="edge"/>
          <c:yMode val="edge"/>
          <c:x val="0.27773455675158537"/>
          <c:y val="1.8164916885389328E-2"/>
        </c:manualLayout>
      </c:layout>
      <c:overlay val="0"/>
      <c:spPr>
        <a:noFill/>
        <a:ln w="25400">
          <a:noFill/>
        </a:ln>
      </c:spPr>
    </c:title>
    <c:autoTitleDeleted val="0"/>
    <c:plotArea>
      <c:layout>
        <c:manualLayout>
          <c:layoutTarget val="inner"/>
          <c:xMode val="edge"/>
          <c:yMode val="edge"/>
          <c:x val="0.10975198137818182"/>
          <c:y val="0.31239975211431903"/>
          <c:w val="0.86637933851245041"/>
          <c:h val="0.46428137455040341"/>
        </c:manualLayout>
      </c:layout>
      <c:barChart>
        <c:barDir val="col"/>
        <c:grouping val="clustered"/>
        <c:varyColors val="0"/>
        <c:ser>
          <c:idx val="1"/>
          <c:order val="0"/>
          <c:spPr>
            <a:solidFill>
              <a:sysClr val="windowText" lastClr="000000">
                <a:lumMod val="75000"/>
                <a:lumOff val="25000"/>
              </a:sysClr>
            </a:solidFill>
            <a:ln w="12700">
              <a:noFill/>
              <a:prstDash val="solid"/>
            </a:ln>
          </c:spPr>
          <c:invertIfNegative val="0"/>
          <c:dPt>
            <c:idx val="0"/>
            <c:invertIfNegative val="0"/>
            <c:bubble3D val="0"/>
            <c:extLst>
              <c:ext xmlns:c16="http://schemas.microsoft.com/office/drawing/2014/chart" uri="{C3380CC4-5D6E-409C-BE32-E72D297353CC}">
                <c16:uniqueId val="{00000001-6410-4A34-B175-318468DE190B}"/>
              </c:ext>
            </c:extLst>
          </c:dPt>
          <c:dPt>
            <c:idx val="1"/>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03-6410-4A34-B175-318468DE190B}"/>
              </c:ext>
            </c:extLst>
          </c:dPt>
          <c:dPt>
            <c:idx val="2"/>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05-6410-4A34-B175-318468DE190B}"/>
              </c:ext>
            </c:extLst>
          </c:dPt>
          <c:dPt>
            <c:idx val="3"/>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07-6410-4A34-B175-318468DE190B}"/>
              </c:ext>
            </c:extLst>
          </c:dPt>
          <c:dPt>
            <c:idx val="4"/>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09-6410-4A34-B175-318468DE190B}"/>
              </c:ext>
            </c:extLst>
          </c:dPt>
          <c:dPt>
            <c:idx val="5"/>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0B-6410-4A34-B175-318468DE190B}"/>
              </c:ext>
            </c:extLst>
          </c:dPt>
          <c:dPt>
            <c:idx val="6"/>
            <c:invertIfNegative val="0"/>
            <c:bubble3D val="0"/>
            <c:spPr>
              <a:solidFill>
                <a:srgbClr val="E31937"/>
              </a:solidFill>
              <a:ln w="12700">
                <a:noFill/>
                <a:prstDash val="solid"/>
              </a:ln>
            </c:spPr>
            <c:extLst>
              <c:ext xmlns:c16="http://schemas.microsoft.com/office/drawing/2014/chart" uri="{C3380CC4-5D6E-409C-BE32-E72D297353CC}">
                <c16:uniqueId val="{0000000D-6410-4A34-B175-318468DE190B}"/>
              </c:ext>
            </c:extLst>
          </c:dPt>
          <c:dPt>
            <c:idx val="7"/>
            <c:invertIfNegative val="0"/>
            <c:bubble3D val="0"/>
            <c:spPr>
              <a:solidFill>
                <a:srgbClr val="E31937"/>
              </a:solidFill>
              <a:ln w="12700">
                <a:noFill/>
                <a:prstDash val="solid"/>
              </a:ln>
            </c:spPr>
            <c:extLst>
              <c:ext xmlns:c16="http://schemas.microsoft.com/office/drawing/2014/chart" uri="{C3380CC4-5D6E-409C-BE32-E72D297353CC}">
                <c16:uniqueId val="{0000000F-6410-4A34-B175-318468DE190B}"/>
              </c:ext>
            </c:extLst>
          </c:dPt>
          <c:dPt>
            <c:idx val="8"/>
            <c:invertIfNegative val="0"/>
            <c:bubble3D val="0"/>
            <c:spPr>
              <a:solidFill>
                <a:srgbClr val="E31937"/>
              </a:solidFill>
              <a:ln w="12700">
                <a:noFill/>
                <a:prstDash val="solid"/>
              </a:ln>
            </c:spPr>
            <c:extLst>
              <c:ext xmlns:c16="http://schemas.microsoft.com/office/drawing/2014/chart" uri="{C3380CC4-5D6E-409C-BE32-E72D297353CC}">
                <c16:uniqueId val="{00000011-6410-4A34-B175-318468DE190B}"/>
              </c:ext>
            </c:extLst>
          </c:dPt>
          <c:dPt>
            <c:idx val="9"/>
            <c:invertIfNegative val="0"/>
            <c:bubble3D val="0"/>
            <c:spPr>
              <a:solidFill>
                <a:srgbClr val="E31937"/>
              </a:solidFill>
              <a:ln w="12700">
                <a:noFill/>
                <a:prstDash val="solid"/>
              </a:ln>
            </c:spPr>
            <c:extLst>
              <c:ext xmlns:c16="http://schemas.microsoft.com/office/drawing/2014/chart" uri="{C3380CC4-5D6E-409C-BE32-E72D297353CC}">
                <c16:uniqueId val="{00000013-6410-4A34-B175-318468DE190B}"/>
              </c:ext>
            </c:extLst>
          </c:dPt>
          <c:dPt>
            <c:idx val="10"/>
            <c:invertIfNegative val="0"/>
            <c:bubble3D val="0"/>
            <c:spPr>
              <a:solidFill>
                <a:srgbClr val="E31937"/>
              </a:solidFill>
              <a:ln w="12700">
                <a:noFill/>
                <a:prstDash val="solid"/>
              </a:ln>
            </c:spPr>
            <c:extLst>
              <c:ext xmlns:c16="http://schemas.microsoft.com/office/drawing/2014/chart" uri="{C3380CC4-5D6E-409C-BE32-E72D297353CC}">
                <c16:uniqueId val="{00000015-6410-4A34-B175-318468DE190B}"/>
              </c:ext>
            </c:extLst>
          </c:dPt>
          <c:dPt>
            <c:idx val="11"/>
            <c:invertIfNegative val="0"/>
            <c:bubble3D val="0"/>
            <c:spPr>
              <a:solidFill>
                <a:srgbClr val="E31937"/>
              </a:solidFill>
              <a:ln w="12700">
                <a:noFill/>
                <a:prstDash val="solid"/>
              </a:ln>
            </c:spPr>
            <c:extLst>
              <c:ext xmlns:c16="http://schemas.microsoft.com/office/drawing/2014/chart" uri="{C3380CC4-5D6E-409C-BE32-E72D297353CC}">
                <c16:uniqueId val="{00000017-6410-4A34-B175-318468DE190B}"/>
              </c:ext>
            </c:extLst>
          </c:dPt>
          <c:dPt>
            <c:idx val="12"/>
            <c:invertIfNegative val="0"/>
            <c:bubble3D val="0"/>
            <c:spPr>
              <a:solidFill>
                <a:srgbClr val="E31937"/>
              </a:solidFill>
              <a:ln w="12700">
                <a:noFill/>
                <a:prstDash val="solid"/>
              </a:ln>
            </c:spPr>
            <c:extLst>
              <c:ext xmlns:c16="http://schemas.microsoft.com/office/drawing/2014/chart" uri="{C3380CC4-5D6E-409C-BE32-E72D297353CC}">
                <c16:uniqueId val="{00000019-6410-4A34-B175-318468DE190B}"/>
              </c:ext>
            </c:extLst>
          </c:dPt>
          <c:dPt>
            <c:idx val="13"/>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1B-6410-4A34-B175-318468DE190B}"/>
              </c:ext>
            </c:extLst>
          </c:dPt>
          <c:dPt>
            <c:idx val="14"/>
            <c:invertIfNegative val="0"/>
            <c:bubble3D val="0"/>
            <c:spPr>
              <a:solidFill>
                <a:sysClr val="windowText" lastClr="000000">
                  <a:lumMod val="75000"/>
                  <a:lumOff val="25000"/>
                </a:sysClr>
              </a:solidFill>
              <a:ln w="12700">
                <a:noFill/>
                <a:prstDash val="solid"/>
              </a:ln>
            </c:spPr>
            <c:extLst>
              <c:ext xmlns:c16="http://schemas.microsoft.com/office/drawing/2014/chart" uri="{C3380CC4-5D6E-409C-BE32-E72D297353CC}">
                <c16:uniqueId val="{0000001D-6410-4A34-B175-318468DE190B}"/>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'VOR by Model Year'!$N$7:$N$19</c:f>
              <c:numCache>
                <c:formatCode>#,##0</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'VOR by Model Year'!$O$7:$O$19</c:f>
              <c:numCache>
                <c:formatCode>#,##0</c:formatCode>
                <c:ptCount val="13"/>
                <c:pt idx="0">
                  <c:v>6218562</c:v>
                </c:pt>
                <c:pt idx="1">
                  <c:v>4801087</c:v>
                </c:pt>
                <c:pt idx="2">
                  <c:v>5334423</c:v>
                </c:pt>
                <c:pt idx="3">
                  <c:v>6303363</c:v>
                </c:pt>
                <c:pt idx="4">
                  <c:v>6436294</c:v>
                </c:pt>
                <c:pt idx="5">
                  <c:v>7031517</c:v>
                </c:pt>
                <c:pt idx="6">
                  <c:v>6711883</c:v>
                </c:pt>
                <c:pt idx="7">
                  <c:v>7017914</c:v>
                </c:pt>
                <c:pt idx="8">
                  <c:v>6180815</c:v>
                </c:pt>
                <c:pt idx="9">
                  <c:v>4783485</c:v>
                </c:pt>
                <c:pt idx="10">
                  <c:v>4749846</c:v>
                </c:pt>
                <c:pt idx="11">
                  <c:v>4196571</c:v>
                </c:pt>
                <c:pt idx="12">
                  <c:v>5066402</c:v>
                </c:pt>
              </c:numCache>
            </c:numRef>
          </c:val>
          <c:extLst>
            <c:ext xmlns:c16="http://schemas.microsoft.com/office/drawing/2014/chart" uri="{C3380CC4-5D6E-409C-BE32-E72D297353CC}">
              <c16:uniqueId val="{0000001E-6410-4A34-B175-318468DE190B}"/>
            </c:ext>
          </c:extLst>
        </c:ser>
        <c:dLbls>
          <c:showLegendKey val="0"/>
          <c:showVal val="0"/>
          <c:showCatName val="0"/>
          <c:showSerName val="0"/>
          <c:showPercent val="0"/>
          <c:showBubbleSize val="0"/>
        </c:dLbls>
        <c:gapWidth val="50"/>
        <c:overlap val="100"/>
        <c:axId val="112371200"/>
        <c:axId val="112373760"/>
      </c:barChart>
      <c:catAx>
        <c:axId val="112371200"/>
        <c:scaling>
          <c:orientation val="minMax"/>
        </c:scaling>
        <c:delete val="0"/>
        <c:axPos val="b"/>
        <c:title>
          <c:tx>
            <c:rich>
              <a:bodyPr/>
              <a:lstStyle/>
              <a:p>
                <a:pPr>
                  <a:defRPr sz="900"/>
                </a:pPr>
                <a:r>
                  <a:rPr lang="en-US" sz="900"/>
                  <a:t>Vehicle</a:t>
                </a:r>
                <a:r>
                  <a:rPr lang="en-US" sz="900" baseline="0"/>
                  <a:t> Age (years)</a:t>
                </a:r>
                <a:endParaRPr lang="en-US" sz="900"/>
              </a:p>
            </c:rich>
          </c:tx>
          <c:layout>
            <c:manualLayout>
              <c:xMode val="edge"/>
              <c:yMode val="edge"/>
              <c:x val="0.37225600033458628"/>
              <c:y val="0.86616481967531833"/>
            </c:manualLayout>
          </c:layout>
          <c:overlay val="0"/>
        </c:title>
        <c:numFmt formatCode="#,##0"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12373760"/>
        <c:crosses val="autoZero"/>
        <c:auto val="1"/>
        <c:lblAlgn val="ctr"/>
        <c:lblOffset val="100"/>
        <c:tickLblSkip val="1"/>
        <c:tickMarkSkip val="1"/>
        <c:noMultiLvlLbl val="0"/>
      </c:catAx>
      <c:valAx>
        <c:axId val="112373760"/>
        <c:scaling>
          <c:orientation val="minMax"/>
          <c:max val="10000000"/>
          <c:min val="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2371200"/>
        <c:crosses val="autoZero"/>
        <c:crossBetween val="between"/>
        <c:dispUnits>
          <c:builtInUnit val="millions"/>
          <c:dispUnitsLbl>
            <c:layout>
              <c:manualLayout>
                <c:xMode val="edge"/>
                <c:yMode val="edge"/>
                <c:x val="1.989791850732691E-2"/>
                <c:y val="0.39990317227439642"/>
              </c:manualLayout>
            </c:layout>
          </c:dispUnitsLbl>
        </c:dispUnits>
      </c:valAx>
      <c:spPr>
        <a:noFill/>
        <a:ln w="12700">
          <a:solidFill>
            <a:schemeClr val="tx1"/>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Georgia" pitchFamily="18" charset="0"/>
                <a:ea typeface="Arial"/>
                <a:cs typeface="Arial"/>
              </a:defRPr>
            </a:pPr>
            <a:r>
              <a:rPr lang="en-US" sz="1200">
                <a:latin typeface="Georgia" pitchFamily="18" charset="0"/>
              </a:rPr>
              <a:t>Light Trucks in Usage by Age
2021</a:t>
            </a:r>
          </a:p>
        </c:rich>
      </c:tx>
      <c:layout>
        <c:manualLayout>
          <c:xMode val="edge"/>
          <c:yMode val="edge"/>
          <c:x val="0.29021194846907217"/>
          <c:y val="2.7328181199572275E-3"/>
        </c:manualLayout>
      </c:layout>
      <c:overlay val="0"/>
      <c:spPr>
        <a:noFill/>
        <a:ln w="25400">
          <a:noFill/>
        </a:ln>
      </c:spPr>
    </c:title>
    <c:autoTitleDeleted val="0"/>
    <c:plotArea>
      <c:layout>
        <c:manualLayout>
          <c:layoutTarget val="inner"/>
          <c:xMode val="edge"/>
          <c:yMode val="edge"/>
          <c:x val="0.10141800286922281"/>
          <c:y val="0.29051446476032494"/>
          <c:w val="0.87471327388261821"/>
          <c:h val="0.48616706347645938"/>
        </c:manualLayout>
      </c:layout>
      <c:barChart>
        <c:barDir val="col"/>
        <c:grouping val="clustered"/>
        <c:varyColors val="0"/>
        <c:ser>
          <c:idx val="1"/>
          <c:order val="0"/>
          <c:spPr>
            <a:solidFill>
              <a:schemeClr val="tx1"/>
            </a:solidFill>
            <a:ln w="12700">
              <a:noFill/>
              <a:prstDash val="solid"/>
            </a:ln>
          </c:spPr>
          <c:invertIfNegative val="0"/>
          <c:dPt>
            <c:idx val="0"/>
            <c:invertIfNegative val="0"/>
            <c:bubble3D val="0"/>
            <c:extLst>
              <c:ext xmlns:c16="http://schemas.microsoft.com/office/drawing/2014/chart" uri="{C3380CC4-5D6E-409C-BE32-E72D297353CC}">
                <c16:uniqueId val="{00000000-65BC-440C-BD97-F39AC80FBDA0}"/>
              </c:ext>
            </c:extLst>
          </c:dPt>
          <c:dPt>
            <c:idx val="1"/>
            <c:invertIfNegative val="0"/>
            <c:bubble3D val="0"/>
            <c:spPr>
              <a:solidFill>
                <a:schemeClr val="tx1"/>
              </a:solidFill>
              <a:ln w="12700">
                <a:noFill/>
                <a:prstDash val="solid"/>
              </a:ln>
            </c:spPr>
            <c:extLst>
              <c:ext xmlns:c16="http://schemas.microsoft.com/office/drawing/2014/chart" uri="{C3380CC4-5D6E-409C-BE32-E72D297353CC}">
                <c16:uniqueId val="{00000002-65BC-440C-BD97-F39AC80FBDA0}"/>
              </c:ext>
            </c:extLst>
          </c:dPt>
          <c:dPt>
            <c:idx val="2"/>
            <c:invertIfNegative val="0"/>
            <c:bubble3D val="0"/>
            <c:spPr>
              <a:solidFill>
                <a:schemeClr val="tx1"/>
              </a:solidFill>
              <a:ln w="12700">
                <a:noFill/>
                <a:prstDash val="solid"/>
              </a:ln>
            </c:spPr>
            <c:extLst>
              <c:ext xmlns:c16="http://schemas.microsoft.com/office/drawing/2014/chart" uri="{C3380CC4-5D6E-409C-BE32-E72D297353CC}">
                <c16:uniqueId val="{00000004-65BC-440C-BD97-F39AC80FBDA0}"/>
              </c:ext>
            </c:extLst>
          </c:dPt>
          <c:dPt>
            <c:idx val="3"/>
            <c:invertIfNegative val="0"/>
            <c:bubble3D val="0"/>
            <c:spPr>
              <a:solidFill>
                <a:schemeClr val="tx1"/>
              </a:solidFill>
              <a:ln w="12700">
                <a:noFill/>
                <a:prstDash val="solid"/>
              </a:ln>
            </c:spPr>
            <c:extLst>
              <c:ext xmlns:c16="http://schemas.microsoft.com/office/drawing/2014/chart" uri="{C3380CC4-5D6E-409C-BE32-E72D297353CC}">
                <c16:uniqueId val="{00000006-65BC-440C-BD97-F39AC80FBDA0}"/>
              </c:ext>
            </c:extLst>
          </c:dPt>
          <c:dPt>
            <c:idx val="4"/>
            <c:invertIfNegative val="0"/>
            <c:bubble3D val="0"/>
            <c:spPr>
              <a:solidFill>
                <a:schemeClr val="tx1"/>
              </a:solidFill>
              <a:ln w="12700">
                <a:noFill/>
                <a:prstDash val="solid"/>
              </a:ln>
            </c:spPr>
            <c:extLst>
              <c:ext xmlns:c16="http://schemas.microsoft.com/office/drawing/2014/chart" uri="{C3380CC4-5D6E-409C-BE32-E72D297353CC}">
                <c16:uniqueId val="{00000008-65BC-440C-BD97-F39AC80FBDA0}"/>
              </c:ext>
            </c:extLst>
          </c:dPt>
          <c:dPt>
            <c:idx val="5"/>
            <c:invertIfNegative val="0"/>
            <c:bubble3D val="0"/>
            <c:spPr>
              <a:solidFill>
                <a:schemeClr val="tx1"/>
              </a:solidFill>
              <a:ln w="12700">
                <a:noFill/>
                <a:prstDash val="solid"/>
              </a:ln>
            </c:spPr>
            <c:extLst>
              <c:ext xmlns:c16="http://schemas.microsoft.com/office/drawing/2014/chart" uri="{C3380CC4-5D6E-409C-BE32-E72D297353CC}">
                <c16:uniqueId val="{0000000A-65BC-440C-BD97-F39AC80FBDA0}"/>
              </c:ext>
            </c:extLst>
          </c:dPt>
          <c:dPt>
            <c:idx val="6"/>
            <c:invertIfNegative val="0"/>
            <c:bubble3D val="0"/>
            <c:spPr>
              <a:solidFill>
                <a:schemeClr val="tx1"/>
              </a:solidFill>
              <a:ln w="12700">
                <a:noFill/>
                <a:prstDash val="solid"/>
              </a:ln>
            </c:spPr>
            <c:extLst>
              <c:ext xmlns:c16="http://schemas.microsoft.com/office/drawing/2014/chart" uri="{C3380CC4-5D6E-409C-BE32-E72D297353CC}">
                <c16:uniqueId val="{0000000C-65BC-440C-BD97-F39AC80FBDA0}"/>
              </c:ext>
            </c:extLst>
          </c:dPt>
          <c:dPt>
            <c:idx val="7"/>
            <c:invertIfNegative val="0"/>
            <c:bubble3D val="0"/>
            <c:spPr>
              <a:solidFill>
                <a:srgbClr val="E31937"/>
              </a:solidFill>
              <a:ln w="12700">
                <a:noFill/>
                <a:prstDash val="solid"/>
              </a:ln>
            </c:spPr>
            <c:extLst>
              <c:ext xmlns:c16="http://schemas.microsoft.com/office/drawing/2014/chart" uri="{C3380CC4-5D6E-409C-BE32-E72D297353CC}">
                <c16:uniqueId val="{0000000E-65BC-440C-BD97-F39AC80FBDA0}"/>
              </c:ext>
            </c:extLst>
          </c:dPt>
          <c:dPt>
            <c:idx val="8"/>
            <c:invertIfNegative val="0"/>
            <c:bubble3D val="0"/>
            <c:spPr>
              <a:solidFill>
                <a:srgbClr val="E31937"/>
              </a:solidFill>
              <a:ln w="12700">
                <a:noFill/>
                <a:prstDash val="solid"/>
              </a:ln>
            </c:spPr>
            <c:extLst>
              <c:ext xmlns:c16="http://schemas.microsoft.com/office/drawing/2014/chart" uri="{C3380CC4-5D6E-409C-BE32-E72D297353CC}">
                <c16:uniqueId val="{00000010-65BC-440C-BD97-F39AC80FBDA0}"/>
              </c:ext>
            </c:extLst>
          </c:dPt>
          <c:dPt>
            <c:idx val="9"/>
            <c:invertIfNegative val="0"/>
            <c:bubble3D val="0"/>
            <c:spPr>
              <a:solidFill>
                <a:srgbClr val="E31937"/>
              </a:solidFill>
              <a:ln w="12700">
                <a:noFill/>
                <a:prstDash val="solid"/>
              </a:ln>
            </c:spPr>
            <c:extLst>
              <c:ext xmlns:c16="http://schemas.microsoft.com/office/drawing/2014/chart" uri="{C3380CC4-5D6E-409C-BE32-E72D297353CC}">
                <c16:uniqueId val="{00000012-65BC-440C-BD97-F39AC80FBDA0}"/>
              </c:ext>
            </c:extLst>
          </c:dPt>
          <c:dPt>
            <c:idx val="10"/>
            <c:invertIfNegative val="0"/>
            <c:bubble3D val="0"/>
            <c:spPr>
              <a:solidFill>
                <a:srgbClr val="E31937"/>
              </a:solidFill>
              <a:ln w="12700">
                <a:noFill/>
                <a:prstDash val="solid"/>
              </a:ln>
            </c:spPr>
            <c:extLst>
              <c:ext xmlns:c16="http://schemas.microsoft.com/office/drawing/2014/chart" uri="{C3380CC4-5D6E-409C-BE32-E72D297353CC}">
                <c16:uniqueId val="{00000014-65BC-440C-BD97-F39AC80FBDA0}"/>
              </c:ext>
            </c:extLst>
          </c:dPt>
          <c:dPt>
            <c:idx val="11"/>
            <c:invertIfNegative val="0"/>
            <c:bubble3D val="0"/>
            <c:spPr>
              <a:solidFill>
                <a:srgbClr val="E31937"/>
              </a:solidFill>
              <a:ln w="12700">
                <a:noFill/>
                <a:prstDash val="solid"/>
              </a:ln>
            </c:spPr>
            <c:extLst>
              <c:ext xmlns:c16="http://schemas.microsoft.com/office/drawing/2014/chart" uri="{C3380CC4-5D6E-409C-BE32-E72D297353CC}">
                <c16:uniqueId val="{00000016-65BC-440C-BD97-F39AC80FBDA0}"/>
              </c:ext>
            </c:extLst>
          </c:dPt>
          <c:dPt>
            <c:idx val="12"/>
            <c:invertIfNegative val="0"/>
            <c:bubble3D val="0"/>
            <c:spPr>
              <a:solidFill>
                <a:srgbClr val="E31937"/>
              </a:solidFill>
              <a:ln w="12700">
                <a:noFill/>
                <a:prstDash val="solid"/>
              </a:ln>
            </c:spPr>
            <c:extLst>
              <c:ext xmlns:c16="http://schemas.microsoft.com/office/drawing/2014/chart" uri="{C3380CC4-5D6E-409C-BE32-E72D297353CC}">
                <c16:uniqueId val="{00000018-65BC-440C-BD97-F39AC80FBDA0}"/>
              </c:ext>
            </c:extLst>
          </c:dPt>
          <c:dPt>
            <c:idx val="13"/>
            <c:invertIfNegative val="0"/>
            <c:bubble3D val="0"/>
            <c:spPr>
              <a:solidFill>
                <a:schemeClr val="tx1"/>
              </a:solidFill>
              <a:ln w="12700">
                <a:noFill/>
                <a:prstDash val="solid"/>
              </a:ln>
            </c:spPr>
            <c:extLst>
              <c:ext xmlns:c16="http://schemas.microsoft.com/office/drawing/2014/chart" uri="{C3380CC4-5D6E-409C-BE32-E72D297353CC}">
                <c16:uniqueId val="{0000001A-65BC-440C-BD97-F39AC80FBDA0}"/>
              </c:ext>
            </c:extLst>
          </c:dPt>
          <c:dPt>
            <c:idx val="14"/>
            <c:invertIfNegative val="0"/>
            <c:bubble3D val="0"/>
            <c:spPr>
              <a:solidFill>
                <a:schemeClr val="tx1"/>
              </a:solidFill>
              <a:ln w="12700">
                <a:noFill/>
                <a:prstDash val="solid"/>
              </a:ln>
            </c:spPr>
            <c:extLst>
              <c:ext xmlns:c16="http://schemas.microsoft.com/office/drawing/2014/chart" uri="{C3380CC4-5D6E-409C-BE32-E72D297353CC}">
                <c16:uniqueId val="{0000001C-65BC-440C-BD97-F39AC80FBDA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'VOR by Model Year'!$N$7:$N$19</c:f>
              <c:numCache>
                <c:formatCode>#,##0</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'VOR by Model Year'!$P$7:$P$19</c:f>
              <c:numCache>
                <c:formatCode>#,##0</c:formatCode>
                <c:ptCount val="13"/>
                <c:pt idx="0">
                  <c:v>17933128</c:v>
                </c:pt>
                <c:pt idx="1">
                  <c:v>12079470</c:v>
                </c:pt>
                <c:pt idx="2">
                  <c:v>11210794</c:v>
                </c:pt>
                <c:pt idx="3">
                  <c:v>10898046</c:v>
                </c:pt>
                <c:pt idx="4">
                  <c:v>9836707</c:v>
                </c:pt>
                <c:pt idx="5">
                  <c:v>9439209</c:v>
                </c:pt>
                <c:pt idx="6">
                  <c:v>7942959</c:v>
                </c:pt>
                <c:pt idx="7">
                  <c:v>6970072</c:v>
                </c:pt>
                <c:pt idx="8">
                  <c:v>6129706</c:v>
                </c:pt>
                <c:pt idx="9">
                  <c:v>6012324</c:v>
                </c:pt>
                <c:pt idx="10">
                  <c:v>4674338</c:v>
                </c:pt>
                <c:pt idx="11">
                  <c:v>3476139</c:v>
                </c:pt>
                <c:pt idx="12">
                  <c:v>6010256</c:v>
                </c:pt>
              </c:numCache>
            </c:numRef>
          </c:val>
          <c:extLst>
            <c:ext xmlns:c16="http://schemas.microsoft.com/office/drawing/2014/chart" uri="{C3380CC4-5D6E-409C-BE32-E72D297353CC}">
              <c16:uniqueId val="{0000001D-65BC-440C-BD97-F39AC80FBDA0}"/>
            </c:ext>
          </c:extLst>
        </c:ser>
        <c:dLbls>
          <c:showLegendKey val="0"/>
          <c:showVal val="0"/>
          <c:showCatName val="0"/>
          <c:showSerName val="0"/>
          <c:showPercent val="0"/>
          <c:showBubbleSize val="0"/>
        </c:dLbls>
        <c:gapWidth val="50"/>
        <c:overlap val="100"/>
        <c:axId val="111183360"/>
        <c:axId val="111185280"/>
      </c:barChart>
      <c:catAx>
        <c:axId val="111183360"/>
        <c:scaling>
          <c:orientation val="minMax"/>
        </c:scaling>
        <c:delete val="0"/>
        <c:axPos val="b"/>
        <c:title>
          <c:tx>
            <c:rich>
              <a:bodyPr/>
              <a:lstStyle/>
              <a:p>
                <a:pPr>
                  <a:defRPr sz="800"/>
                </a:pPr>
                <a:r>
                  <a:rPr lang="en-US" sz="800" dirty="0"/>
                  <a:t>Vehicle</a:t>
                </a:r>
                <a:r>
                  <a:rPr lang="en-US" sz="800" baseline="0" dirty="0"/>
                  <a:t> Age (years)</a:t>
                </a:r>
                <a:endParaRPr lang="en-US" sz="800" dirty="0"/>
              </a:p>
            </c:rich>
          </c:tx>
          <c:layout>
            <c:manualLayout>
              <c:xMode val="edge"/>
              <c:yMode val="edge"/>
              <c:x val="0.38118553566454427"/>
              <c:y val="0.87503827646544186"/>
            </c:manualLayout>
          </c:layout>
          <c:overlay val="0"/>
        </c:title>
        <c:numFmt formatCode="#,##0"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11185280"/>
        <c:crosses val="autoZero"/>
        <c:auto val="1"/>
        <c:lblAlgn val="ctr"/>
        <c:lblOffset val="100"/>
        <c:tickLblSkip val="1"/>
        <c:tickMarkSkip val="1"/>
        <c:noMultiLvlLbl val="0"/>
      </c:catAx>
      <c:valAx>
        <c:axId val="111185280"/>
        <c:scaling>
          <c:orientation val="minMax"/>
        </c:scaling>
        <c:delete val="0"/>
        <c:axPos val="l"/>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1183360"/>
        <c:crosses val="autoZero"/>
        <c:crossBetween val="between"/>
        <c:dispUnits>
          <c:builtInUnit val="millions"/>
          <c:dispUnitsLbl/>
        </c:dispUnits>
      </c:valAx>
      <c:spPr>
        <a:noFill/>
        <a:ln w="12700">
          <a:solidFill>
            <a:schemeClr val="tx1"/>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Georgia" pitchFamily="18" charset="0"/>
                <a:ea typeface="Arial"/>
                <a:cs typeface="Arial"/>
              </a:defRPr>
            </a:pPr>
            <a:r>
              <a:rPr lang="en-US" sz="1200" dirty="0">
                <a:latin typeface="Georgia" pitchFamily="18" charset="0"/>
              </a:rPr>
              <a:t>Total</a:t>
            </a:r>
            <a:r>
              <a:rPr lang="en-US" sz="1200" baseline="0" dirty="0">
                <a:latin typeface="Georgia" pitchFamily="18" charset="0"/>
              </a:rPr>
              <a:t> Light Vehicles </a:t>
            </a:r>
            <a:r>
              <a:rPr lang="en-US" sz="1200" dirty="0">
                <a:latin typeface="Georgia" pitchFamily="18" charset="0"/>
              </a:rPr>
              <a:t>in Usage by Age
2021</a:t>
            </a:r>
          </a:p>
        </c:rich>
      </c:tx>
      <c:layout>
        <c:manualLayout>
          <c:xMode val="edge"/>
          <c:yMode val="edge"/>
          <c:x val="0.24246247642411634"/>
          <c:y val="3.3596837944664025E-2"/>
        </c:manualLayout>
      </c:layout>
      <c:overlay val="0"/>
      <c:spPr>
        <a:noFill/>
        <a:ln w="25400">
          <a:noFill/>
        </a:ln>
      </c:spPr>
    </c:title>
    <c:autoTitleDeleted val="0"/>
    <c:plotArea>
      <c:layout>
        <c:manualLayout>
          <c:layoutTarget val="inner"/>
          <c:xMode val="edge"/>
          <c:yMode val="edge"/>
          <c:x val="9.7265868672245584E-2"/>
          <c:y val="0.29051446476032505"/>
          <c:w val="0.87886540807959546"/>
          <c:h val="0.48616706347645938"/>
        </c:manualLayout>
      </c:layout>
      <c:barChart>
        <c:barDir val="col"/>
        <c:grouping val="clustered"/>
        <c:varyColors val="0"/>
        <c:ser>
          <c:idx val="1"/>
          <c:order val="0"/>
          <c:spPr>
            <a:solidFill>
              <a:srgbClr val="E31937"/>
            </a:solidFill>
            <a:ln w="12700">
              <a:noFill/>
              <a:prstDash val="solid"/>
            </a:ln>
          </c:spPr>
          <c:invertIfNegative val="0"/>
          <c:dPt>
            <c:idx val="0"/>
            <c:invertIfNegative val="0"/>
            <c:bubble3D val="0"/>
            <c:spPr>
              <a:solidFill>
                <a:schemeClr val="tx1"/>
              </a:solidFill>
              <a:ln w="12700">
                <a:noFill/>
                <a:prstDash val="solid"/>
              </a:ln>
            </c:spPr>
            <c:extLst>
              <c:ext xmlns:c16="http://schemas.microsoft.com/office/drawing/2014/chart" uri="{C3380CC4-5D6E-409C-BE32-E72D297353CC}">
                <c16:uniqueId val="{00000001-8DE8-4AD0-BD4B-89444699CF4F}"/>
              </c:ext>
            </c:extLst>
          </c:dPt>
          <c:dPt>
            <c:idx val="1"/>
            <c:invertIfNegative val="0"/>
            <c:bubble3D val="0"/>
            <c:spPr>
              <a:solidFill>
                <a:schemeClr val="tx1"/>
              </a:solidFill>
              <a:ln w="12700">
                <a:noFill/>
                <a:prstDash val="solid"/>
              </a:ln>
            </c:spPr>
            <c:extLst>
              <c:ext xmlns:c16="http://schemas.microsoft.com/office/drawing/2014/chart" uri="{C3380CC4-5D6E-409C-BE32-E72D297353CC}">
                <c16:uniqueId val="{00000003-8DE8-4AD0-BD4B-89444699CF4F}"/>
              </c:ext>
            </c:extLst>
          </c:dPt>
          <c:dPt>
            <c:idx val="2"/>
            <c:invertIfNegative val="0"/>
            <c:bubble3D val="0"/>
            <c:spPr>
              <a:solidFill>
                <a:schemeClr val="tx1"/>
              </a:solidFill>
              <a:ln w="12700">
                <a:noFill/>
                <a:prstDash val="solid"/>
              </a:ln>
            </c:spPr>
            <c:extLst>
              <c:ext xmlns:c16="http://schemas.microsoft.com/office/drawing/2014/chart" uri="{C3380CC4-5D6E-409C-BE32-E72D297353CC}">
                <c16:uniqueId val="{00000005-8DE8-4AD0-BD4B-89444699CF4F}"/>
              </c:ext>
            </c:extLst>
          </c:dPt>
          <c:dPt>
            <c:idx val="3"/>
            <c:invertIfNegative val="0"/>
            <c:bubble3D val="0"/>
            <c:spPr>
              <a:solidFill>
                <a:schemeClr val="tx1"/>
              </a:solidFill>
              <a:ln w="12700">
                <a:noFill/>
                <a:prstDash val="solid"/>
              </a:ln>
            </c:spPr>
            <c:extLst>
              <c:ext xmlns:c16="http://schemas.microsoft.com/office/drawing/2014/chart" uri="{C3380CC4-5D6E-409C-BE32-E72D297353CC}">
                <c16:uniqueId val="{00000007-8DE8-4AD0-BD4B-89444699CF4F}"/>
              </c:ext>
            </c:extLst>
          </c:dPt>
          <c:dPt>
            <c:idx val="4"/>
            <c:invertIfNegative val="0"/>
            <c:bubble3D val="0"/>
            <c:spPr>
              <a:solidFill>
                <a:schemeClr val="tx1"/>
              </a:solidFill>
              <a:ln w="12700">
                <a:noFill/>
                <a:prstDash val="solid"/>
              </a:ln>
            </c:spPr>
            <c:extLst>
              <c:ext xmlns:c16="http://schemas.microsoft.com/office/drawing/2014/chart" uri="{C3380CC4-5D6E-409C-BE32-E72D297353CC}">
                <c16:uniqueId val="{00000009-8DE8-4AD0-BD4B-89444699CF4F}"/>
              </c:ext>
            </c:extLst>
          </c:dPt>
          <c:dPt>
            <c:idx val="5"/>
            <c:invertIfNegative val="0"/>
            <c:bubble3D val="0"/>
            <c:spPr>
              <a:solidFill>
                <a:schemeClr val="tx1"/>
              </a:solidFill>
              <a:ln w="12700">
                <a:noFill/>
                <a:prstDash val="solid"/>
              </a:ln>
            </c:spPr>
            <c:extLst>
              <c:ext xmlns:c16="http://schemas.microsoft.com/office/drawing/2014/chart" uri="{C3380CC4-5D6E-409C-BE32-E72D297353CC}">
                <c16:uniqueId val="{0000000B-8DE8-4AD0-BD4B-89444699CF4F}"/>
              </c:ext>
            </c:extLst>
          </c:dPt>
          <c:dPt>
            <c:idx val="6"/>
            <c:invertIfNegative val="0"/>
            <c:bubble3D val="0"/>
            <c:spPr>
              <a:solidFill>
                <a:schemeClr val="tx1"/>
              </a:solidFill>
              <a:ln w="12700">
                <a:noFill/>
                <a:prstDash val="solid"/>
              </a:ln>
            </c:spPr>
            <c:extLst>
              <c:ext xmlns:c16="http://schemas.microsoft.com/office/drawing/2014/chart" uri="{C3380CC4-5D6E-409C-BE32-E72D297353CC}">
                <c16:uniqueId val="{0000000D-8DE8-4AD0-BD4B-89444699CF4F}"/>
              </c:ext>
            </c:extLst>
          </c:dPt>
          <c:dPt>
            <c:idx val="7"/>
            <c:invertIfNegative val="0"/>
            <c:bubble3D val="0"/>
            <c:extLst>
              <c:ext xmlns:c16="http://schemas.microsoft.com/office/drawing/2014/chart" uri="{C3380CC4-5D6E-409C-BE32-E72D297353CC}">
                <c16:uniqueId val="{0000000E-8DE8-4AD0-BD4B-89444699CF4F}"/>
              </c:ext>
            </c:extLst>
          </c:dPt>
          <c:dPt>
            <c:idx val="8"/>
            <c:invertIfNegative val="0"/>
            <c:bubble3D val="0"/>
            <c:extLst>
              <c:ext xmlns:c16="http://schemas.microsoft.com/office/drawing/2014/chart" uri="{C3380CC4-5D6E-409C-BE32-E72D297353CC}">
                <c16:uniqueId val="{0000000F-8DE8-4AD0-BD4B-89444699CF4F}"/>
              </c:ext>
            </c:extLst>
          </c:dPt>
          <c:dPt>
            <c:idx val="9"/>
            <c:invertIfNegative val="0"/>
            <c:bubble3D val="0"/>
            <c:extLst>
              <c:ext xmlns:c16="http://schemas.microsoft.com/office/drawing/2014/chart" uri="{C3380CC4-5D6E-409C-BE32-E72D297353CC}">
                <c16:uniqueId val="{00000010-8DE8-4AD0-BD4B-89444699CF4F}"/>
              </c:ext>
            </c:extLst>
          </c:dPt>
          <c:dPt>
            <c:idx val="10"/>
            <c:invertIfNegative val="0"/>
            <c:bubble3D val="0"/>
            <c:extLst>
              <c:ext xmlns:c16="http://schemas.microsoft.com/office/drawing/2014/chart" uri="{C3380CC4-5D6E-409C-BE32-E72D297353CC}">
                <c16:uniqueId val="{00000011-8DE8-4AD0-BD4B-89444699CF4F}"/>
              </c:ext>
            </c:extLst>
          </c:dPt>
          <c:dPt>
            <c:idx val="11"/>
            <c:invertIfNegative val="0"/>
            <c:bubble3D val="0"/>
            <c:extLst>
              <c:ext xmlns:c16="http://schemas.microsoft.com/office/drawing/2014/chart" uri="{C3380CC4-5D6E-409C-BE32-E72D297353CC}">
                <c16:uniqueId val="{00000012-8DE8-4AD0-BD4B-89444699CF4F}"/>
              </c:ext>
            </c:extLst>
          </c:dPt>
          <c:dPt>
            <c:idx val="12"/>
            <c:invertIfNegative val="0"/>
            <c:bubble3D val="0"/>
            <c:extLst>
              <c:ext xmlns:c16="http://schemas.microsoft.com/office/drawing/2014/chart" uri="{C3380CC4-5D6E-409C-BE32-E72D297353CC}">
                <c16:uniqueId val="{00000013-8DE8-4AD0-BD4B-89444699CF4F}"/>
              </c:ext>
            </c:extLst>
          </c:dPt>
          <c:dPt>
            <c:idx val="13"/>
            <c:invertIfNegative val="0"/>
            <c:bubble3D val="0"/>
            <c:extLst>
              <c:ext xmlns:c16="http://schemas.microsoft.com/office/drawing/2014/chart" uri="{C3380CC4-5D6E-409C-BE32-E72D297353CC}">
                <c16:uniqueId val="{00000014-8DE8-4AD0-BD4B-89444699CF4F}"/>
              </c:ext>
            </c:extLst>
          </c:dPt>
          <c:dPt>
            <c:idx val="14"/>
            <c:invertIfNegative val="0"/>
            <c:bubble3D val="0"/>
            <c:extLst>
              <c:ext xmlns:c16="http://schemas.microsoft.com/office/drawing/2014/chart" uri="{C3380CC4-5D6E-409C-BE32-E72D297353CC}">
                <c16:uniqueId val="{00000015-8DE8-4AD0-BD4B-89444699CF4F}"/>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'VOR by Model Year'!$N$7:$N$19</c:f>
              <c:numCache>
                <c:formatCode>#,##0</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'VOR by Model Year'!$Q$7:$Q$19</c:f>
              <c:numCache>
                <c:formatCode>#,##0</c:formatCode>
                <c:ptCount val="13"/>
                <c:pt idx="0">
                  <c:v>24151690</c:v>
                </c:pt>
                <c:pt idx="1">
                  <c:v>16880557</c:v>
                </c:pt>
                <c:pt idx="2">
                  <c:v>16545217</c:v>
                </c:pt>
                <c:pt idx="3">
                  <c:v>17201409</c:v>
                </c:pt>
                <c:pt idx="4">
                  <c:v>16273001</c:v>
                </c:pt>
                <c:pt idx="5">
                  <c:v>16470726</c:v>
                </c:pt>
                <c:pt idx="6">
                  <c:v>14654842</c:v>
                </c:pt>
                <c:pt idx="7">
                  <c:v>13987986</c:v>
                </c:pt>
                <c:pt idx="8">
                  <c:v>12310521</c:v>
                </c:pt>
                <c:pt idx="9">
                  <c:v>10795809</c:v>
                </c:pt>
                <c:pt idx="10">
                  <c:v>9424184</c:v>
                </c:pt>
                <c:pt idx="11">
                  <c:v>7672710</c:v>
                </c:pt>
                <c:pt idx="12">
                  <c:v>11076658</c:v>
                </c:pt>
              </c:numCache>
            </c:numRef>
          </c:val>
          <c:extLst>
            <c:ext xmlns:c16="http://schemas.microsoft.com/office/drawing/2014/chart" uri="{C3380CC4-5D6E-409C-BE32-E72D297353CC}">
              <c16:uniqueId val="{00000016-8DE8-4AD0-BD4B-89444699CF4F}"/>
            </c:ext>
          </c:extLst>
        </c:ser>
        <c:dLbls>
          <c:showLegendKey val="0"/>
          <c:showVal val="0"/>
          <c:showCatName val="0"/>
          <c:showSerName val="0"/>
          <c:showPercent val="0"/>
          <c:showBubbleSize val="0"/>
        </c:dLbls>
        <c:gapWidth val="50"/>
        <c:overlap val="100"/>
        <c:axId val="112562944"/>
        <c:axId val="112564864"/>
      </c:barChart>
      <c:catAx>
        <c:axId val="112562944"/>
        <c:scaling>
          <c:orientation val="minMax"/>
        </c:scaling>
        <c:delete val="0"/>
        <c:axPos val="b"/>
        <c:title>
          <c:tx>
            <c:rich>
              <a:bodyPr/>
              <a:lstStyle/>
              <a:p>
                <a:pPr>
                  <a:defRPr sz="700"/>
                </a:pPr>
                <a:r>
                  <a:rPr lang="en-US" sz="700"/>
                  <a:t>Vehicle</a:t>
                </a:r>
                <a:r>
                  <a:rPr lang="en-US" sz="700" baseline="0"/>
                  <a:t> Age (years)</a:t>
                </a:r>
                <a:endParaRPr lang="en-US" sz="700"/>
              </a:p>
            </c:rich>
          </c:tx>
          <c:layout>
            <c:manualLayout>
              <c:xMode val="edge"/>
              <c:yMode val="edge"/>
              <c:x val="0.43175853018372701"/>
              <c:y val="0.88455210459803635"/>
            </c:manualLayout>
          </c:layout>
          <c:overlay val="0"/>
        </c:title>
        <c:numFmt formatCode="#,##0"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12564864"/>
        <c:crosses val="autoZero"/>
        <c:auto val="1"/>
        <c:lblAlgn val="ctr"/>
        <c:lblOffset val="100"/>
        <c:tickLblSkip val="1"/>
        <c:tickMarkSkip val="1"/>
        <c:noMultiLvlLbl val="0"/>
      </c:catAx>
      <c:valAx>
        <c:axId val="112564864"/>
        <c:scaling>
          <c:orientation val="minMax"/>
        </c:scaling>
        <c:delete val="0"/>
        <c:axPos val="l"/>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2562944"/>
        <c:crosses val="autoZero"/>
        <c:crossBetween val="between"/>
        <c:dispUnits>
          <c:builtInUnit val="millions"/>
          <c:dispUnitsLbl/>
        </c:dispUnits>
      </c:valAx>
      <c:spPr>
        <a:noFill/>
        <a:ln w="12700">
          <a:solidFill>
            <a:schemeClr val="tx1"/>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'VOR of Alternate Power Train'!$A$1</c:f>
          <c:strCache>
            <c:ptCount val="1"/>
            <c:pt idx="0">
              <c:v>U.S. Vehicle Registrations of 
Alternate Power Train Vehicles - 2021*</c:v>
            </c:pt>
          </c:strCache>
        </c:strRef>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246863648620837"/>
          <c:y val="0.34173025952928987"/>
          <c:w val="0.79830890581844371"/>
          <c:h val="0.60147203786066472"/>
        </c:manualLayout>
      </c:layout>
      <c:barChart>
        <c:barDir val="col"/>
        <c:grouping val="percentStacked"/>
        <c:varyColors val="0"/>
        <c:ser>
          <c:idx val="0"/>
          <c:order val="0"/>
          <c:tx>
            <c:strRef>
              <c:f>'VOR of Alternate Power Train'!$B$25</c:f>
              <c:strCache>
                <c:ptCount val="1"/>
                <c:pt idx="0">
                  <c:v>Hybrid Car</c:v>
                </c:pt>
              </c:strCache>
            </c:strRef>
          </c:tx>
          <c:spPr>
            <a:solidFill>
              <a:srgbClr val="E3193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'VOR of Alternate Power Train'!$A$26:$A$32</c:f>
              <c:numCache>
                <c:formatCode>General</c:formatCode>
                <c:ptCount val="7"/>
                <c:pt idx="0">
                  <c:v>2015</c:v>
                </c:pt>
                <c:pt idx="1">
                  <c:v>2016</c:v>
                </c:pt>
                <c:pt idx="2">
                  <c:v>2017</c:v>
                </c:pt>
                <c:pt idx="3">
                  <c:v>2018</c:v>
                </c:pt>
                <c:pt idx="4">
                  <c:v>2019</c:v>
                </c:pt>
                <c:pt idx="5">
                  <c:v>2020</c:v>
                </c:pt>
                <c:pt idx="6">
                  <c:v>2021</c:v>
                </c:pt>
              </c:numCache>
            </c:numRef>
          </c:cat>
          <c:val>
            <c:numRef>
              <c:f>'VOR of Alternate Power Train'!$B$26:$B$32</c:f>
              <c:numCache>
                <c:formatCode>0%</c:formatCode>
                <c:ptCount val="7"/>
                <c:pt idx="0">
                  <c:v>0.90183422094952626</c:v>
                </c:pt>
                <c:pt idx="1">
                  <c:v>0.89897905353222696</c:v>
                </c:pt>
                <c:pt idx="2">
                  <c:v>0.88205433340434325</c:v>
                </c:pt>
                <c:pt idx="3">
                  <c:v>0.85842820653494545</c:v>
                </c:pt>
                <c:pt idx="4">
                  <c:v>0.83156285004686847</c:v>
                </c:pt>
                <c:pt idx="5">
                  <c:v>0.80929615825475842</c:v>
                </c:pt>
                <c:pt idx="6">
                  <c:v>0.75310807764503862</c:v>
                </c:pt>
              </c:numCache>
            </c:numRef>
          </c:val>
          <c:extLst>
            <c:ext xmlns:c16="http://schemas.microsoft.com/office/drawing/2014/chart" uri="{C3380CC4-5D6E-409C-BE32-E72D297353CC}">
              <c16:uniqueId val="{00000000-4806-4AB4-942F-79A9946626E7}"/>
            </c:ext>
          </c:extLst>
        </c:ser>
        <c:ser>
          <c:idx val="1"/>
          <c:order val="1"/>
          <c:tx>
            <c:strRef>
              <c:f>'VOR of Alternate Power Train'!$C$25</c:f>
              <c:strCache>
                <c:ptCount val="1"/>
                <c:pt idx="0">
                  <c:v>Hybrid Truck</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'VOR of Alternate Power Train'!$A$26:$A$32</c:f>
              <c:numCache>
                <c:formatCode>General</c:formatCode>
                <c:ptCount val="7"/>
                <c:pt idx="0">
                  <c:v>2015</c:v>
                </c:pt>
                <c:pt idx="1">
                  <c:v>2016</c:v>
                </c:pt>
                <c:pt idx="2">
                  <c:v>2017</c:v>
                </c:pt>
                <c:pt idx="3">
                  <c:v>2018</c:v>
                </c:pt>
                <c:pt idx="4">
                  <c:v>2019</c:v>
                </c:pt>
                <c:pt idx="5">
                  <c:v>2020</c:v>
                </c:pt>
                <c:pt idx="6">
                  <c:v>2021</c:v>
                </c:pt>
              </c:numCache>
            </c:numRef>
          </c:cat>
          <c:val>
            <c:numRef>
              <c:f>'VOR of Alternate Power Train'!$C$26:$C$32</c:f>
              <c:numCache>
                <c:formatCode>0%</c:formatCode>
                <c:ptCount val="7"/>
                <c:pt idx="0">
                  <c:v>5.7612953620938823E-2</c:v>
                </c:pt>
                <c:pt idx="1">
                  <c:v>5.5393054128178153E-2</c:v>
                </c:pt>
                <c:pt idx="2">
                  <c:v>5.8266582294332819E-2</c:v>
                </c:pt>
                <c:pt idx="3">
                  <c:v>6.8081776835668142E-2</c:v>
                </c:pt>
                <c:pt idx="4">
                  <c:v>7.9067212703760464E-2</c:v>
                </c:pt>
                <c:pt idx="5">
                  <c:v>8.7389407062846425E-2</c:v>
                </c:pt>
                <c:pt idx="6">
                  <c:v>9.2551584782550558E-2</c:v>
                </c:pt>
              </c:numCache>
            </c:numRef>
          </c:val>
          <c:extLst>
            <c:ext xmlns:c16="http://schemas.microsoft.com/office/drawing/2014/chart" uri="{C3380CC4-5D6E-409C-BE32-E72D297353CC}">
              <c16:uniqueId val="{00000001-4806-4AB4-942F-79A9946626E7}"/>
            </c:ext>
          </c:extLst>
        </c:ser>
        <c:ser>
          <c:idx val="2"/>
          <c:order val="2"/>
          <c:tx>
            <c:strRef>
              <c:f>'VOR of Alternate Power Train'!$D$25</c:f>
              <c:strCache>
                <c:ptCount val="1"/>
                <c:pt idx="0">
                  <c:v>Electric Car</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'VOR of Alternate Power Train'!$A$26:$A$32</c:f>
              <c:numCache>
                <c:formatCode>General</c:formatCode>
                <c:ptCount val="7"/>
                <c:pt idx="0">
                  <c:v>2015</c:v>
                </c:pt>
                <c:pt idx="1">
                  <c:v>2016</c:v>
                </c:pt>
                <c:pt idx="2">
                  <c:v>2017</c:v>
                </c:pt>
                <c:pt idx="3">
                  <c:v>2018</c:v>
                </c:pt>
                <c:pt idx="4">
                  <c:v>2019</c:v>
                </c:pt>
                <c:pt idx="5">
                  <c:v>2020</c:v>
                </c:pt>
                <c:pt idx="6">
                  <c:v>2021</c:v>
                </c:pt>
              </c:numCache>
            </c:numRef>
          </c:cat>
          <c:val>
            <c:numRef>
              <c:f>'VOR of Alternate Power Train'!$D$26:$D$32</c:f>
              <c:numCache>
                <c:formatCode>0%</c:formatCode>
                <c:ptCount val="7"/>
                <c:pt idx="0">
                  <c:v>3.9518713536369959E-2</c:v>
                </c:pt>
                <c:pt idx="1">
                  <c:v>4.3421200659194976E-2</c:v>
                </c:pt>
                <c:pt idx="2">
                  <c:v>5.1813777806228374E-2</c:v>
                </c:pt>
                <c:pt idx="3">
                  <c:v>6.0006801291130347E-2</c:v>
                </c:pt>
                <c:pt idx="4">
                  <c:v>7.0540117300821409E-2</c:v>
                </c:pt>
                <c:pt idx="5">
                  <c:v>7.5639809696793472E-2</c:v>
                </c:pt>
                <c:pt idx="6">
                  <c:v>8.1575541692752662E-2</c:v>
                </c:pt>
              </c:numCache>
            </c:numRef>
          </c:val>
          <c:extLst>
            <c:ext xmlns:c16="http://schemas.microsoft.com/office/drawing/2014/chart" uri="{C3380CC4-5D6E-409C-BE32-E72D297353CC}">
              <c16:uniqueId val="{00000002-4806-4AB4-942F-79A9946626E7}"/>
            </c:ext>
          </c:extLst>
        </c:ser>
        <c:ser>
          <c:idx val="3"/>
          <c:order val="3"/>
          <c:tx>
            <c:strRef>
              <c:f>'VOR of Alternate Power Train'!$E$25</c:f>
              <c:strCache>
                <c:ptCount val="1"/>
                <c:pt idx="0">
                  <c:v>Electric Truck</c:v>
                </c:pt>
              </c:strCache>
            </c:strRef>
          </c:tx>
          <c:spPr>
            <a:solidFill>
              <a:srgbClr val="4F81BD">
                <a:lumMod val="75000"/>
              </a:srgbClr>
            </a:solidFill>
            <a:ln>
              <a:noFill/>
            </a:ln>
            <a:effectLst/>
          </c:spPr>
          <c:invertIfNegative val="0"/>
          <c:dLbls>
            <c:dLbl>
              <c:idx val="2"/>
              <c:layout>
                <c:manualLayout>
                  <c:x val="5.9775573977837636E-2"/>
                  <c:y val="3.08207014287514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06-4AB4-942F-79A9946626E7}"/>
                </c:ext>
              </c:extLst>
            </c:dLbl>
            <c:dLbl>
              <c:idx val="3"/>
              <c:layout>
                <c:manualLayout>
                  <c:x val="5.9767833910313838E-2"/>
                  <c:y val="-2.492981194335198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06-4AB4-942F-79A9946626E7}"/>
                </c:ext>
              </c:extLst>
            </c:dLbl>
            <c:dLbl>
              <c:idx val="4"/>
              <c:layout>
                <c:manualLayout>
                  <c:x val="5.968144922812868E-2"/>
                  <c:y val="5.49095753868476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06-4AB4-942F-79A9946626E7}"/>
                </c:ext>
              </c:extLst>
            </c:dLbl>
            <c:dLbl>
              <c:idx val="5"/>
              <c:layout>
                <c:manualLayout>
                  <c:x val="5.7926112486124892E-2"/>
                  <c:y val="2.745478769342384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06-4AB4-942F-79A9946626E7}"/>
                </c:ext>
              </c:extLst>
            </c:dLbl>
            <c:spPr>
              <a:solidFill>
                <a:srgbClr val="4F81BD">
                  <a:lumMod val="75000"/>
                </a:srgbClr>
              </a:solid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'VOR of Alternate Power Train'!$A$26:$A$32</c:f>
              <c:numCache>
                <c:formatCode>General</c:formatCode>
                <c:ptCount val="7"/>
                <c:pt idx="0">
                  <c:v>2015</c:v>
                </c:pt>
                <c:pt idx="1">
                  <c:v>2016</c:v>
                </c:pt>
                <c:pt idx="2">
                  <c:v>2017</c:v>
                </c:pt>
                <c:pt idx="3">
                  <c:v>2018</c:v>
                </c:pt>
                <c:pt idx="4">
                  <c:v>2019</c:v>
                </c:pt>
                <c:pt idx="5">
                  <c:v>2020</c:v>
                </c:pt>
                <c:pt idx="6">
                  <c:v>2021</c:v>
                </c:pt>
              </c:numCache>
            </c:numRef>
          </c:cat>
          <c:val>
            <c:numRef>
              <c:f>'VOR of Alternate Power Train'!$E$26:$E$32</c:f>
              <c:numCache>
                <c:formatCode>General</c:formatCode>
                <c:ptCount val="7"/>
                <c:pt idx="2" formatCode="0%">
                  <c:v>7.8653064950955955E-3</c:v>
                </c:pt>
                <c:pt idx="3" formatCode="0%">
                  <c:v>1.3483215338256017E-2</c:v>
                </c:pt>
                <c:pt idx="4" formatCode="0%">
                  <c:v>1.882981994854967E-2</c:v>
                </c:pt>
                <c:pt idx="5" formatCode="0%">
                  <c:v>2.767462498560171E-2</c:v>
                </c:pt>
                <c:pt idx="6" formatCode="0%">
                  <c:v>7.2764795879658159E-2</c:v>
                </c:pt>
              </c:numCache>
            </c:numRef>
          </c:val>
          <c:extLst>
            <c:ext xmlns:c16="http://schemas.microsoft.com/office/drawing/2014/chart" uri="{C3380CC4-5D6E-409C-BE32-E72D297353CC}">
              <c16:uniqueId val="{00000007-4806-4AB4-942F-79A9946626E7}"/>
            </c:ext>
          </c:extLst>
        </c:ser>
        <c:dLbls>
          <c:dLblPos val="ctr"/>
          <c:showLegendKey val="0"/>
          <c:showVal val="1"/>
          <c:showCatName val="0"/>
          <c:showSerName val="0"/>
          <c:showPercent val="0"/>
          <c:showBubbleSize val="0"/>
        </c:dLbls>
        <c:gapWidth val="79"/>
        <c:overlap val="100"/>
        <c:axId val="1896472432"/>
        <c:axId val="24598064"/>
      </c:barChart>
      <c:catAx>
        <c:axId val="1896472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all" spc="120" normalizeH="0" baseline="0">
                <a:solidFill>
                  <a:schemeClr val="tx1">
                    <a:lumMod val="65000"/>
                    <a:lumOff val="35000"/>
                  </a:schemeClr>
                </a:solidFill>
                <a:latin typeface="+mn-lt"/>
                <a:ea typeface="+mn-ea"/>
                <a:cs typeface="+mn-cs"/>
              </a:defRPr>
            </a:pPr>
            <a:endParaRPr lang="en-US"/>
          </a:p>
        </c:txPr>
        <c:crossAx val="24598064"/>
        <c:crosses val="autoZero"/>
        <c:auto val="1"/>
        <c:lblAlgn val="ctr"/>
        <c:lblOffset val="100"/>
        <c:noMultiLvlLbl val="0"/>
      </c:catAx>
      <c:valAx>
        <c:axId val="24598064"/>
        <c:scaling>
          <c:orientation val="minMax"/>
        </c:scaling>
        <c:delete val="1"/>
        <c:axPos val="l"/>
        <c:numFmt formatCode="0%" sourceLinked="1"/>
        <c:majorTickMark val="none"/>
        <c:minorTickMark val="none"/>
        <c:tickLblPos val="nextTo"/>
        <c:crossAx val="1896472432"/>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Text" lastClr="000000">
          <a:lumMod val="50000"/>
          <a:lumOff val="50000"/>
        </a:sysClr>
      </a:solid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900497512437811E-2"/>
          <c:y val="2.6929052304505437E-2"/>
          <c:w val="0.96019900497512434"/>
          <c:h val="0.94614189539098914"/>
        </c:manualLayout>
      </c:layout>
      <c:barChart>
        <c:barDir val="col"/>
        <c:grouping val="stacked"/>
        <c:varyColors val="0"/>
        <c:ser>
          <c:idx val="0"/>
          <c:order val="0"/>
          <c:spPr>
            <a:solidFill>
              <a:schemeClr val="bg2"/>
            </a:solidFill>
            <a:ln w="9525" cap="flat" algn="ctr">
              <a:solidFill>
                <a:srgbClr val="FFFFFF"/>
              </a:solidFill>
              <a:prstDash val="solid"/>
            </a:ln>
          </c:spPr>
          <c:invertIfNegative val="0"/>
          <c:dPt>
            <c:idx val="5"/>
            <c:invertIfNegative val="0"/>
            <c:bubble3D val="0"/>
            <c:spPr>
              <a:solidFill>
                <a:schemeClr val="bg1">
                  <a:lumMod val="75000"/>
                </a:schemeClr>
              </a:solidFill>
              <a:ln w="9525" cap="flat" algn="ctr">
                <a:solidFill>
                  <a:srgbClr val="FFFFFF"/>
                </a:solidFill>
                <a:prstDash val="solid"/>
              </a:ln>
            </c:spPr>
            <c:extLst>
              <c:ext xmlns:c16="http://schemas.microsoft.com/office/drawing/2014/chart" uri="{C3380CC4-5D6E-409C-BE32-E72D297353CC}">
                <c16:uniqueId val="{00000000-4B6D-486D-957B-DBA8A63C4CDA}"/>
              </c:ext>
            </c:extLst>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Sheet1!$A$1:$F$1</c:f>
              <c:numCache>
                <c:formatCode>General</c:formatCode>
                <c:ptCount val="6"/>
                <c:pt idx="0">
                  <c:v>96.680636858545753</c:v>
                </c:pt>
                <c:pt idx="1">
                  <c:v>85.6</c:v>
                </c:pt>
                <c:pt idx="2">
                  <c:v>51.800000000000004</c:v>
                </c:pt>
                <c:pt idx="3">
                  <c:v>41.2</c:v>
                </c:pt>
                <c:pt idx="4">
                  <c:v>24</c:v>
                </c:pt>
                <c:pt idx="5">
                  <c:v>20.610000000000007</c:v>
                </c:pt>
              </c:numCache>
            </c:numRef>
          </c:val>
          <c:extLst>
            <c:ext xmlns:c16="http://schemas.microsoft.com/office/drawing/2014/chart" uri="{C3380CC4-5D6E-409C-BE32-E72D297353CC}">
              <c16:uniqueId val="{00000001-4B6D-486D-957B-DBA8A63C4CDA}"/>
            </c:ext>
          </c:extLst>
        </c:ser>
        <c:ser>
          <c:idx val="1"/>
          <c:order val="1"/>
          <c:spPr>
            <a:solidFill>
              <a:schemeClr val="tx1"/>
            </a:solidFill>
            <a:ln w="9525" cap="flat" algn="ctr">
              <a:solidFill>
                <a:srgbClr val="FFFFFF"/>
              </a:solidFill>
              <a:prstDash val="solid"/>
            </a:ln>
          </c:spPr>
          <c:invertIfNegative val="0"/>
          <c:dPt>
            <c:idx val="5"/>
            <c:invertIfNegative val="0"/>
            <c:bubble3D val="0"/>
            <c:extLst>
              <c:ext xmlns:c16="http://schemas.microsoft.com/office/drawing/2014/chart" uri="{C3380CC4-5D6E-409C-BE32-E72D297353CC}">
                <c16:uniqueId val="{00000002-4B6D-486D-957B-DBA8A63C4CDA}"/>
              </c:ext>
            </c:extLst>
          </c:dPt>
          <c:dLbls>
            <c:dLbl>
              <c:idx val="0"/>
              <c:delete val="1"/>
              <c:extLst>
                <c:ext xmlns:c15="http://schemas.microsoft.com/office/drawing/2012/chart" uri="{CE6537A1-D6FC-4f65-9D91-7224C49458BB}"/>
                <c:ext xmlns:c16="http://schemas.microsoft.com/office/drawing/2014/chart" uri="{C3380CC4-5D6E-409C-BE32-E72D297353CC}">
                  <c16:uniqueId val="{00000005-E536-4FDB-8AF0-A93C96631B00}"/>
                </c:ext>
              </c:extLst>
            </c:dLbl>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Sheet1!$A$2:$F$2</c:f>
              <c:numCache>
                <c:formatCode>General</c:formatCode>
                <c:ptCount val="6"/>
                <c:pt idx="0">
                  <c:v>0.3189143152771301</c:v>
                </c:pt>
                <c:pt idx="1">
                  <c:v>5.7099999999999929</c:v>
                </c:pt>
                <c:pt idx="2">
                  <c:v>27.510999999999996</c:v>
                </c:pt>
                <c:pt idx="3">
                  <c:v>15.349999999999998</c:v>
                </c:pt>
                <c:pt idx="4">
                  <c:v>13.785000000000004</c:v>
                </c:pt>
                <c:pt idx="5">
                  <c:v>13.689999999999991</c:v>
                </c:pt>
              </c:numCache>
            </c:numRef>
          </c:val>
          <c:extLst>
            <c:ext xmlns:c16="http://schemas.microsoft.com/office/drawing/2014/chart" uri="{C3380CC4-5D6E-409C-BE32-E72D297353CC}">
              <c16:uniqueId val="{00000003-4B6D-486D-957B-DBA8A63C4CDA}"/>
            </c:ext>
          </c:extLst>
        </c:ser>
        <c:ser>
          <c:idx val="2"/>
          <c:order val="2"/>
          <c:spPr>
            <a:solidFill>
              <a:srgbClr val="E31937"/>
            </a:solidFill>
            <a:ln w="9525" cap="flat" algn="ctr">
              <a:noFill/>
              <a:prstDash val="solid"/>
            </a:ln>
          </c:spPr>
          <c:invertIfNegative val="0"/>
          <c:dPt>
            <c:idx val="5"/>
            <c:invertIfNegative val="0"/>
            <c:bubble3D val="0"/>
            <c:extLst>
              <c:ext xmlns:c16="http://schemas.microsoft.com/office/drawing/2014/chart" uri="{C3380CC4-5D6E-409C-BE32-E72D297353CC}">
                <c16:uniqueId val="{00000004-4B6D-486D-957B-DBA8A63C4CDA}"/>
              </c:ext>
            </c:extLst>
          </c:dPt>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Sheet1!$A$3:$F$3</c:f>
              <c:numCache>
                <c:formatCode>General</c:formatCode>
                <c:ptCount val="6"/>
                <c:pt idx="0">
                  <c:v>0.19591548947071047</c:v>
                </c:pt>
                <c:pt idx="1">
                  <c:v>2.4900000000000033</c:v>
                </c:pt>
                <c:pt idx="2">
                  <c:v>6.8889999999999896</c:v>
                </c:pt>
                <c:pt idx="3">
                  <c:v>20.350000000000001</c:v>
                </c:pt>
                <c:pt idx="4">
                  <c:v>25.614999999999998</c:v>
                </c:pt>
                <c:pt idx="5">
                  <c:v>65.7</c:v>
                </c:pt>
              </c:numCache>
            </c:numRef>
          </c:val>
          <c:extLst>
            <c:ext xmlns:c16="http://schemas.microsoft.com/office/drawing/2014/chart" uri="{C3380CC4-5D6E-409C-BE32-E72D297353CC}">
              <c16:uniqueId val="{00000005-4B6D-486D-957B-DBA8A63C4CDA}"/>
            </c:ext>
          </c:extLst>
        </c:ser>
        <c:ser>
          <c:idx val="3"/>
          <c:order val="3"/>
          <c:spPr>
            <a:solidFill>
              <a:srgbClr val="E31937"/>
            </a:solidFill>
            <a:ln w="9525" cap="flat" algn="ctr">
              <a:noFill/>
              <a:prstDash val="solid"/>
            </a:ln>
          </c:spPr>
          <c:invertIfNegative val="0"/>
          <c:dPt>
            <c:idx val="5"/>
            <c:invertIfNegative val="0"/>
            <c:bubble3D val="0"/>
            <c:extLst>
              <c:ext xmlns:c16="http://schemas.microsoft.com/office/drawing/2014/chart" uri="{C3380CC4-5D6E-409C-BE32-E72D297353CC}">
                <c16:uniqueId val="{00000006-4B6D-486D-957B-DBA8A63C4CDA}"/>
              </c:ext>
            </c:extLst>
          </c:dPt>
          <c:val>
            <c:numRef>
              <c:f>Sheet1!$A$4:$F$4</c:f>
              <c:numCache>
                <c:formatCode>General</c:formatCode>
                <c:ptCount val="6"/>
                <c:pt idx="0">
                  <c:v>2.8045333367064051</c:v>
                </c:pt>
                <c:pt idx="1">
                  <c:v>6.199999999999994</c:v>
                </c:pt>
                <c:pt idx="2">
                  <c:v>13.8</c:v>
                </c:pt>
                <c:pt idx="3">
                  <c:v>23.099999999999998</c:v>
                </c:pt>
                <c:pt idx="4">
                  <c:v>36.6</c:v>
                </c:pt>
                <c:pt idx="5">
                  <c:v>0</c:v>
                </c:pt>
              </c:numCache>
            </c:numRef>
          </c:val>
          <c:extLst>
            <c:ext xmlns:c16="http://schemas.microsoft.com/office/drawing/2014/chart" uri="{C3380CC4-5D6E-409C-BE32-E72D297353CC}">
              <c16:uniqueId val="{00000007-4B6D-486D-957B-DBA8A63C4CDA}"/>
            </c:ext>
          </c:extLst>
        </c:ser>
        <c:dLbls>
          <c:showLegendKey val="0"/>
          <c:showVal val="0"/>
          <c:showCatName val="0"/>
          <c:showSerName val="0"/>
          <c:showPercent val="0"/>
          <c:showBubbleSize val="0"/>
        </c:dLbls>
        <c:gapWidth val="80"/>
        <c:overlap val="100"/>
        <c:axId val="750545184"/>
        <c:axId val="1"/>
      </c:barChart>
      <c:catAx>
        <c:axId val="750545184"/>
        <c:scaling>
          <c:orientation val="minMax"/>
        </c:scaling>
        <c:delete val="0"/>
        <c:axPos val="b"/>
        <c:majorGridlines>
          <c:spPr>
            <a:ln>
              <a:noFill/>
            </a:ln>
          </c:spPr>
        </c:majorGridlines>
        <c:majorTickMark val="out"/>
        <c:minorTickMark val="none"/>
        <c:tickLblPos val="none"/>
        <c:spPr>
          <a:ln w="9525" cap="flat" algn="ctr">
            <a:solidFill>
              <a:schemeClr val="tx1"/>
            </a:solidFill>
            <a:prstDash val="solid"/>
          </a:ln>
        </c:spPr>
        <c:txPr>
          <a:bodyPr wrap="none"/>
          <a:lstStyle/>
          <a:p>
            <a:pPr>
              <a:defRPr sz="1000" kern="1200">
                <a:latin typeface="+mn-lt"/>
                <a:ea typeface="+mn-ea"/>
                <a:cs typeface="+mn-cs"/>
                <a:sym typeface="+mn-lt"/>
              </a:defRPr>
            </a:pPr>
            <a:endParaRPr lang="en-US"/>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750545184"/>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900497512437811E-2"/>
          <c:y val="2.6929052304505437E-2"/>
          <c:w val="0.96019900497512434"/>
          <c:h val="0.94614189539098914"/>
        </c:manualLayout>
      </c:layout>
      <c:barChart>
        <c:barDir val="col"/>
        <c:grouping val="stacked"/>
        <c:varyColors val="0"/>
        <c:ser>
          <c:idx val="0"/>
          <c:order val="0"/>
          <c:spPr>
            <a:solidFill>
              <a:schemeClr val="bg2"/>
            </a:solidFill>
            <a:ln w="9525" cap="flat" algn="ctr">
              <a:solidFill>
                <a:srgbClr val="FFFFFF"/>
              </a:solidFill>
              <a:prstDash val="solid"/>
            </a:ln>
          </c:spPr>
          <c:invertIfNegative val="0"/>
          <c:dLbls>
            <c:dLbl>
              <c:idx val="5"/>
              <c:layout>
                <c:manualLayout>
                  <c:x val="-3.0616153709485646E-3"/>
                  <c:y val="0.116002090386375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DB-491B-9980-E1DACF2D5B2C}"/>
                </c:ext>
              </c:extLst>
            </c:dLbl>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Sheet1!$A$1:$F$1</c:f>
              <c:numCache>
                <c:formatCode>General</c:formatCode>
                <c:ptCount val="6"/>
                <c:pt idx="0">
                  <c:v>80.164058400988353</c:v>
                </c:pt>
                <c:pt idx="1">
                  <c:v>78.205496042716135</c:v>
                </c:pt>
                <c:pt idx="2">
                  <c:v>69.98143669445939</c:v>
                </c:pt>
                <c:pt idx="3">
                  <c:v>57.42492114060672</c:v>
                </c:pt>
                <c:pt idx="4">
                  <c:v>44.933464731419058</c:v>
                </c:pt>
                <c:pt idx="5">
                  <c:v>32.984391636526553</c:v>
                </c:pt>
              </c:numCache>
            </c:numRef>
          </c:val>
          <c:extLst>
            <c:ext xmlns:c16="http://schemas.microsoft.com/office/drawing/2014/chart" uri="{C3380CC4-5D6E-409C-BE32-E72D297353CC}">
              <c16:uniqueId val="{00000000-F863-45F4-B702-C2D0BDB4913A}"/>
            </c:ext>
          </c:extLst>
        </c:ser>
        <c:ser>
          <c:idx val="1"/>
          <c:order val="1"/>
          <c:spPr>
            <a:solidFill>
              <a:schemeClr val="tx1"/>
            </a:solidFill>
            <a:ln w="9525" cap="flat" algn="ctr">
              <a:solidFill>
                <a:srgbClr val="FFFFFF"/>
              </a:solidFill>
              <a:prstDash val="solid"/>
            </a:ln>
          </c:spPr>
          <c:invertIfNegative val="0"/>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Sheet1!$A$2:$F$2</c:f>
              <c:numCache>
                <c:formatCode>General</c:formatCode>
                <c:ptCount val="6"/>
                <c:pt idx="0">
                  <c:v>1.8479725813380643E-2</c:v>
                </c:pt>
                <c:pt idx="1">
                  <c:v>0.68691279861601284</c:v>
                </c:pt>
                <c:pt idx="2">
                  <c:v>5.134937985196208</c:v>
                </c:pt>
                <c:pt idx="3">
                  <c:v>10.076049607007942</c:v>
                </c:pt>
                <c:pt idx="4">
                  <c:v>11.483222308724116</c:v>
                </c:pt>
                <c:pt idx="5">
                  <c:v>11.807879294472967</c:v>
                </c:pt>
              </c:numCache>
            </c:numRef>
          </c:val>
          <c:extLst>
            <c:ext xmlns:c16="http://schemas.microsoft.com/office/drawing/2014/chart" uri="{C3380CC4-5D6E-409C-BE32-E72D297353CC}">
              <c16:uniqueId val="{00000001-F863-45F4-B702-C2D0BDB4913A}"/>
            </c:ext>
          </c:extLst>
        </c:ser>
        <c:ser>
          <c:idx val="2"/>
          <c:order val="2"/>
          <c:spPr>
            <a:solidFill>
              <a:srgbClr val="E31937"/>
            </a:solidFill>
            <a:ln w="9525" cap="flat" algn="ctr">
              <a:solidFill>
                <a:srgbClr val="FFFFFF"/>
              </a:solidFill>
              <a:prstDash val="solid"/>
            </a:ln>
          </c:spPr>
          <c:invertIfNegative val="0"/>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Sheet1!$A$3:$F$3</c:f>
              <c:numCache>
                <c:formatCode>General</c:formatCode>
                <c:ptCount val="6"/>
                <c:pt idx="0">
                  <c:v>1.1352467903069652E-2</c:v>
                </c:pt>
                <c:pt idx="1">
                  <c:v>0.3249810761466021</c:v>
                </c:pt>
                <c:pt idx="2">
                  <c:v>1.6034486442359941</c:v>
                </c:pt>
                <c:pt idx="3">
                  <c:v>5.0926292818902148</c:v>
                </c:pt>
                <c:pt idx="4">
                  <c:v>10.234921069241542</c:v>
                </c:pt>
                <c:pt idx="5">
                  <c:v>12.564541004406593</c:v>
                </c:pt>
              </c:numCache>
            </c:numRef>
          </c:val>
          <c:extLst>
            <c:ext xmlns:c16="http://schemas.microsoft.com/office/drawing/2014/chart" uri="{C3380CC4-5D6E-409C-BE32-E72D297353CC}">
              <c16:uniqueId val="{00000002-F863-45F4-B702-C2D0BDB4913A}"/>
            </c:ext>
          </c:extLst>
        </c:ser>
        <c:ser>
          <c:idx val="3"/>
          <c:order val="3"/>
          <c:spPr>
            <a:solidFill>
              <a:srgbClr val="E31937"/>
            </a:solidFill>
            <a:ln w="9525" cap="flat" algn="ctr">
              <a:solidFill>
                <a:srgbClr val="FFFFFF"/>
              </a:solidFill>
              <a:prstDash val="solid"/>
            </a:ln>
          </c:spPr>
          <c:invertIfNegative val="0"/>
          <c:dLbls>
            <c:numFmt formatCode="#,##0" sourceLinked="0"/>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Sheet1!$A$4:$F$4</c:f>
              <c:numCache>
                <c:formatCode>General</c:formatCode>
                <c:ptCount val="6"/>
                <c:pt idx="0">
                  <c:v>0.69534902936767562</c:v>
                </c:pt>
                <c:pt idx="1">
                  <c:v>1.671849706593731</c:v>
                </c:pt>
                <c:pt idx="2">
                  <c:v>4.1694163001808953</c:v>
                </c:pt>
                <c:pt idx="3">
                  <c:v>8.2956395945676054</c:v>
                </c:pt>
                <c:pt idx="4">
                  <c:v>14.237631514687754</c:v>
                </c:pt>
                <c:pt idx="5">
                  <c:v>23.532427688666392</c:v>
                </c:pt>
              </c:numCache>
            </c:numRef>
          </c:val>
          <c:extLst>
            <c:ext xmlns:c16="http://schemas.microsoft.com/office/drawing/2014/chart" uri="{C3380CC4-5D6E-409C-BE32-E72D297353CC}">
              <c16:uniqueId val="{00000003-F863-45F4-B702-C2D0BDB4913A}"/>
            </c:ext>
          </c:extLst>
        </c:ser>
        <c:dLbls>
          <c:showLegendKey val="0"/>
          <c:showVal val="0"/>
          <c:showCatName val="0"/>
          <c:showSerName val="0"/>
          <c:showPercent val="0"/>
          <c:showBubbleSize val="0"/>
        </c:dLbls>
        <c:gapWidth val="80"/>
        <c:overlap val="100"/>
        <c:axId val="882498240"/>
        <c:axId val="1"/>
      </c:barChart>
      <c:catAx>
        <c:axId val="882498240"/>
        <c:scaling>
          <c:orientation val="minMax"/>
        </c:scaling>
        <c:delete val="0"/>
        <c:axPos val="b"/>
        <c:majorGridlines>
          <c:spPr>
            <a:ln>
              <a:noFill/>
            </a:ln>
          </c:spPr>
        </c:majorGridlines>
        <c:majorTickMark val="out"/>
        <c:minorTickMark val="none"/>
        <c:tickLblPos val="none"/>
        <c:spPr>
          <a:ln w="9525" cap="flat" algn="ctr">
            <a:solidFill>
              <a:schemeClr val="tx1"/>
            </a:solidFill>
            <a:prstDash val="solid"/>
          </a:ln>
        </c:spPr>
        <c:txPr>
          <a:bodyPr wrap="none"/>
          <a:lstStyle/>
          <a:p>
            <a:pPr>
              <a:defRPr sz="1000" kern="1200">
                <a:latin typeface="+mn-lt"/>
                <a:ea typeface="+mn-ea"/>
                <a:cs typeface="+mn-cs"/>
                <a:sym typeface="+mn-lt"/>
              </a:defRPr>
            </a:pPr>
            <a:endParaRPr lang="en-US"/>
          </a:p>
        </c:txPr>
        <c:crossAx val="1"/>
        <c:crosses val="min"/>
        <c:auto val="0"/>
        <c:lblAlgn val="ctr"/>
        <c:lblOffset val="100"/>
        <c:noMultiLvlLbl val="0"/>
      </c:catAx>
      <c:valAx>
        <c:axId val="1"/>
        <c:scaling>
          <c:orientation val="minMax"/>
          <c:max val="80.889239624072502"/>
          <c:min val="0"/>
        </c:scaling>
        <c:delete val="1"/>
        <c:axPos val="l"/>
        <c:numFmt formatCode="General" sourceLinked="1"/>
        <c:majorTickMark val="out"/>
        <c:minorTickMark val="none"/>
        <c:tickLblPos val="nextTo"/>
        <c:crossAx val="882498240"/>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0.0355</cdr:x>
      <cdr:y>0.94391</cdr:y>
    </cdr:from>
    <cdr:to>
      <cdr:x>0.91637</cdr:x>
      <cdr:y>1</cdr:y>
    </cdr:to>
    <cdr:sp macro="" textlink="">
      <cdr:nvSpPr>
        <cdr:cNvPr id="22529" name="Text Box 1"/>
        <cdr:cNvSpPr txBox="1">
          <a:spLocks xmlns:a="http://schemas.openxmlformats.org/drawingml/2006/main" noChangeArrowheads="1"/>
        </cdr:cNvSpPr>
      </cdr:nvSpPr>
      <cdr:spPr bwMode="auto">
        <a:xfrm xmlns:a="http://schemas.openxmlformats.org/drawingml/2006/main">
          <a:off x="225597" y="3206110"/>
          <a:ext cx="5597999" cy="19050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dirty="0">
              <a:solidFill>
                <a:srgbClr val="000000"/>
              </a:solidFill>
              <a:latin typeface="Arial"/>
              <a:cs typeface="Arial"/>
            </a:rPr>
            <a:t>2011-2021 data © 2022 Experian</a:t>
          </a:r>
        </a:p>
      </cdr:txBody>
    </cdr:sp>
  </cdr:relSizeAnchor>
</c:userShapes>
</file>

<file path=ppt/drawings/drawing2.xml><?xml version="1.0" encoding="utf-8"?>
<c:userShapes xmlns:c="http://schemas.openxmlformats.org/drawingml/2006/chart">
  <cdr:relSizeAnchor xmlns:cdr="http://schemas.openxmlformats.org/drawingml/2006/chartDrawing">
    <cdr:from>
      <cdr:x>0.04096</cdr:x>
      <cdr:y>0.93676</cdr:y>
    </cdr:from>
    <cdr:to>
      <cdr:x>0.93546</cdr:x>
      <cdr:y>0.98692</cdr:y>
    </cdr:to>
    <cdr:sp macro="" textlink="">
      <cdr:nvSpPr>
        <cdr:cNvPr id="2049" name="Text Box 1"/>
        <cdr:cNvSpPr txBox="1">
          <a:spLocks xmlns:a="http://schemas.openxmlformats.org/drawingml/2006/main" noChangeArrowheads="1"/>
        </cdr:cNvSpPr>
      </cdr:nvSpPr>
      <cdr:spPr bwMode="auto">
        <a:xfrm xmlns:a="http://schemas.openxmlformats.org/drawingml/2006/main">
          <a:off x="248444" y="3611880"/>
          <a:ext cx="5425607" cy="1934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a:solidFill>
                <a:srgbClr val="000000"/>
              </a:solidFill>
              <a:latin typeface="Arial"/>
              <a:cs typeface="Arial"/>
            </a:rPr>
            <a:t>© 2022 Experian; Age is by model year</a:t>
          </a:r>
        </a:p>
      </cdr:txBody>
    </cdr:sp>
  </cdr:relSizeAnchor>
</c:userShapes>
</file>

<file path=ppt/drawings/drawing3.xml><?xml version="1.0" encoding="utf-8"?>
<c:userShapes xmlns:c="http://schemas.openxmlformats.org/drawingml/2006/chart">
  <cdr:relSizeAnchor xmlns:cdr="http://schemas.openxmlformats.org/drawingml/2006/chartDrawing">
    <cdr:from>
      <cdr:x>0.04096</cdr:x>
      <cdr:y>0.93676</cdr:y>
    </cdr:from>
    <cdr:to>
      <cdr:x>0.93546</cdr:x>
      <cdr:y>0.98692</cdr:y>
    </cdr:to>
    <cdr:sp macro="" textlink="">
      <cdr:nvSpPr>
        <cdr:cNvPr id="2049" name="Text Box 1"/>
        <cdr:cNvSpPr txBox="1">
          <a:spLocks xmlns:a="http://schemas.openxmlformats.org/drawingml/2006/main" noChangeArrowheads="1"/>
        </cdr:cNvSpPr>
      </cdr:nvSpPr>
      <cdr:spPr bwMode="auto">
        <a:xfrm xmlns:a="http://schemas.openxmlformats.org/drawingml/2006/main">
          <a:off x="248444" y="3611880"/>
          <a:ext cx="5425607" cy="1934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a:solidFill>
                <a:srgbClr val="000000"/>
              </a:solidFill>
              <a:latin typeface="Arial"/>
              <a:cs typeface="Arial"/>
            </a:rPr>
            <a:t>© 2022 Experian; Age is by model year</a:t>
          </a:r>
        </a:p>
      </cdr:txBody>
    </cdr:sp>
  </cdr:relSizeAnchor>
</c:userShapes>
</file>

<file path=ppt/drawings/drawing4.xml><?xml version="1.0" encoding="utf-8"?>
<c:userShapes xmlns:c="http://schemas.openxmlformats.org/drawingml/2006/chart">
  <cdr:relSizeAnchor xmlns:cdr="http://schemas.openxmlformats.org/drawingml/2006/chartDrawing">
    <cdr:from>
      <cdr:x>0.04096</cdr:x>
      <cdr:y>0.93676</cdr:y>
    </cdr:from>
    <cdr:to>
      <cdr:x>0.93546</cdr:x>
      <cdr:y>0.98692</cdr:y>
    </cdr:to>
    <cdr:sp macro="" textlink="">
      <cdr:nvSpPr>
        <cdr:cNvPr id="2049" name="Text Box 1"/>
        <cdr:cNvSpPr txBox="1">
          <a:spLocks xmlns:a="http://schemas.openxmlformats.org/drawingml/2006/main" noChangeArrowheads="1"/>
        </cdr:cNvSpPr>
      </cdr:nvSpPr>
      <cdr:spPr bwMode="auto">
        <a:xfrm xmlns:a="http://schemas.openxmlformats.org/drawingml/2006/main">
          <a:off x="248444" y="3611880"/>
          <a:ext cx="5425607" cy="1934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800" b="0" i="1" u="none" strike="noStrike" baseline="0">
              <a:solidFill>
                <a:srgbClr val="000000"/>
              </a:solidFill>
              <a:latin typeface="Arial"/>
              <a:cs typeface="Arial"/>
            </a:rPr>
            <a:t>© 2020 Experian; Age is by model 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C18D79-FB1E-4AF0-BFA0-71F67CA30D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9E43-5AAE-44A7-8953-E92E29D58F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EFB342-C923-44B1-9E9E-AB456AA04739}" type="datetimeFigureOut">
              <a:rPr lang="en-US" smtClean="0"/>
              <a:t>10/3/2022</a:t>
            </a:fld>
            <a:endParaRPr lang="en-US"/>
          </a:p>
        </p:txBody>
      </p:sp>
      <p:sp>
        <p:nvSpPr>
          <p:cNvPr id="4" name="Footer Placeholder 3">
            <a:extLst>
              <a:ext uri="{FF2B5EF4-FFF2-40B4-BE49-F238E27FC236}">
                <a16:creationId xmlns:a16="http://schemas.microsoft.com/office/drawing/2014/main" id="{C1A7D322-4746-4275-822B-7396735578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25D5B-C116-4048-8531-61964D9043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6BD2C8-B8A9-4B8B-8987-65E26813FAE8}" type="slidenum">
              <a:rPr lang="en-US" smtClean="0"/>
              <a:t>‹#›</a:t>
            </a:fld>
            <a:endParaRPr lang="en-US"/>
          </a:p>
        </p:txBody>
      </p:sp>
    </p:spTree>
    <p:extLst>
      <p:ext uri="{BB962C8B-B14F-4D97-AF65-F5344CB8AC3E}">
        <p14:creationId xmlns:p14="http://schemas.microsoft.com/office/powerpoint/2010/main" val="294734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24F16-46B9-4FA2-AD33-A088C79C53F9}"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56E45-12C8-4DC2-AB12-E694548BFAB4}" type="slidenum">
              <a:rPr lang="en-US" smtClean="0"/>
              <a:t>‹#›</a:t>
            </a:fld>
            <a:endParaRPr lang="en-US"/>
          </a:p>
        </p:txBody>
      </p:sp>
    </p:spTree>
    <p:extLst>
      <p:ext uri="{BB962C8B-B14F-4D97-AF65-F5344CB8AC3E}">
        <p14:creationId xmlns:p14="http://schemas.microsoft.com/office/powerpoint/2010/main" val="264970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58377-8945-4A29-AA61-C5A798FE232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83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Considering the most recent </a:t>
            </a:r>
            <a:r>
              <a:rPr lang="en-US" err="1"/>
              <a:t>IHS</a:t>
            </a:r>
            <a:r>
              <a:rPr lang="en-US"/>
              <a:t> forecast for electric vehicles in the US and extrapolating it until 2035 we can see that the penetration of </a:t>
            </a:r>
            <a:r>
              <a:rPr lang="en-US" err="1"/>
              <a:t>EVs</a:t>
            </a:r>
            <a:r>
              <a:rPr lang="en-US"/>
              <a:t> will still be very small in the older vehicle segments.</a:t>
            </a:r>
          </a:p>
          <a:p>
            <a:r>
              <a:rPr lang="en-US"/>
              <a:t>When we look at the IAM sweet-spot of 8+ year-old vehicles, we have only 5% of </a:t>
            </a:r>
            <a:r>
              <a:rPr lang="en-US" err="1"/>
              <a:t>EVs</a:t>
            </a:r>
            <a:r>
              <a:rPr lang="en-US"/>
              <a:t>, therefore, the impact of electrification for those suppliers focused on the IAM will still take decades to happen. With that said, the more a supplier is dependent on the OEM/OES, the faster the impact will come.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CB7854-6805-4287-9971-DB7ECA1B7695}" type="slidenum">
              <a:rPr kumimoji="0" lang="en-US" sz="12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17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60" indent="-177860">
              <a:buFontTx/>
              <a:buChar char="-"/>
            </a:pPr>
            <a:r>
              <a:rPr lang="en-US" dirty="0"/>
              <a:t>Another thing to keep in mind</a:t>
            </a:r>
          </a:p>
          <a:p>
            <a:pPr marL="652155" lvl="1" indent="-177860">
              <a:buFontTx/>
              <a:buChar char="-"/>
            </a:pPr>
            <a:r>
              <a:rPr lang="en-US" dirty="0"/>
              <a:t>Is that this will be a highly regional story</a:t>
            </a:r>
          </a:p>
          <a:p>
            <a:endParaRPr lang="en-US" dirty="0"/>
          </a:p>
          <a:p>
            <a:r>
              <a:rPr lang="en-US" dirty="0"/>
              <a:t>- CA makes up almost half of EV registrations</a:t>
            </a:r>
          </a:p>
          <a:p>
            <a:pPr marL="177860" indent="-177860" defTabSz="948590">
              <a:buFontTx/>
              <a:buChar char="-"/>
              <a:defRPr/>
            </a:pPr>
            <a:r>
              <a:rPr lang="en-US" dirty="0"/>
              <a:t>And 70% of EV sales have been in states that have adopted CA ZEV regulations</a:t>
            </a:r>
          </a:p>
          <a:p>
            <a:endParaRPr lang="en-US" dirty="0"/>
          </a:p>
          <a:p>
            <a:pPr marL="177860" indent="-177860">
              <a:buFontTx/>
              <a:buChar char="-"/>
            </a:pPr>
            <a:r>
              <a:rPr lang="en-US" dirty="0"/>
              <a:t>So location matters</a:t>
            </a:r>
          </a:p>
          <a:p>
            <a:pPr marL="652155" lvl="1" indent="-177860">
              <a:buFontTx/>
              <a:buChar char="-"/>
            </a:pPr>
            <a:r>
              <a:rPr lang="en-US" dirty="0"/>
              <a:t>Much more impact in LA, say, </a:t>
            </a:r>
          </a:p>
          <a:p>
            <a:pPr marL="1126449" lvl="2" indent="-177860">
              <a:buFontTx/>
              <a:buChar char="-"/>
            </a:pPr>
            <a:r>
              <a:rPr lang="en-US" dirty="0"/>
              <a:t>than on pickups in the Dakotas</a:t>
            </a:r>
          </a:p>
          <a:p>
            <a:pPr marL="660602" lvl="1" indent="-177860">
              <a:buFontTx/>
              <a:buChar char="-"/>
            </a:pPr>
            <a:r>
              <a:rPr lang="en-US" dirty="0"/>
              <a:t>One reason Wall Street so enamored – EVs a perfect second luxury vehicle for the short ride to the train station in Greenwich CN to head Manhattan</a:t>
            </a:r>
          </a:p>
          <a:p>
            <a:pPr marL="1126449" lvl="2" indent="-177860">
              <a:buFontTx/>
              <a:buChar char="-"/>
            </a:pPr>
            <a:r>
              <a:rPr lang="en-US" dirty="0"/>
              <a:t>Over-estimate the market </a:t>
            </a:r>
          </a:p>
          <a:p>
            <a:pPr marL="1126449" lvl="2" indent="-177860">
              <a:buFontTx/>
              <a:buChar char="-"/>
            </a:pPr>
            <a:r>
              <a:rPr lang="en-US" dirty="0"/>
              <a:t>[old story on pickups]</a:t>
            </a:r>
          </a:p>
          <a:p>
            <a:pPr marL="1126449" lvl="2" indent="-177860">
              <a:buFontTx/>
              <a:buChar char="-"/>
            </a:pPr>
            <a:endParaRPr lang="en-US" dirty="0"/>
          </a:p>
          <a:p>
            <a:pPr marL="194755" indent="-177860">
              <a:buFontTx/>
              <a:buChar char="-"/>
            </a:pPr>
            <a:r>
              <a:rPr lang="en-US" dirty="0"/>
              <a:t>As one customer told me recently – “Look at the coast and learn!”</a:t>
            </a:r>
          </a:p>
          <a:p>
            <a:pPr marL="177860" indent="-177860">
              <a:buFontTx/>
              <a:buChar char="-"/>
            </a:pPr>
            <a:r>
              <a:rPr lang="en-US" strike="sngStrike" dirty="0"/>
              <a:t>And aftermarket companies</a:t>
            </a:r>
          </a:p>
          <a:p>
            <a:pPr marL="652155" lvl="1" indent="-177860">
              <a:buFontTx/>
              <a:buChar char="-"/>
            </a:pPr>
            <a:r>
              <a:rPr lang="en-US" strike="sngStrike" dirty="0"/>
              <a:t>Who are well-versed in managing widely varying regional demand patterns</a:t>
            </a:r>
          </a:p>
          <a:p>
            <a:pPr marL="652155" lvl="1" indent="-177860">
              <a:buFontTx/>
              <a:buChar char="-"/>
            </a:pPr>
            <a:r>
              <a:rPr lang="en-US" strike="sngStrike" dirty="0"/>
              <a:t>Are strategically planning accordingly </a:t>
            </a:r>
          </a:p>
        </p:txBody>
      </p:sp>
      <p:sp>
        <p:nvSpPr>
          <p:cNvPr id="4" name="Slide Number Placeholder 3"/>
          <p:cNvSpPr>
            <a:spLocks noGrp="1"/>
          </p:cNvSpPr>
          <p:nvPr>
            <p:ph type="sldNum" sz="quarter" idx="5"/>
          </p:nvPr>
        </p:nvSpPr>
        <p:spPr/>
        <p:txBody>
          <a:bodyPr/>
          <a:lstStyle/>
          <a:p>
            <a:fld id="{EAA56E45-12C8-4DC2-AB12-E694548BFAB4}" type="slidenum">
              <a:rPr lang="en-US" smtClean="0"/>
              <a:t>19</a:t>
            </a:fld>
            <a:endParaRPr lang="en-US" dirty="0"/>
          </a:p>
        </p:txBody>
      </p:sp>
    </p:spTree>
    <p:extLst>
      <p:ext uri="{BB962C8B-B14F-4D97-AF65-F5344CB8AC3E}">
        <p14:creationId xmlns:p14="http://schemas.microsoft.com/office/powerpoint/2010/main" val="358721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 bit deeper at product categories</a:t>
            </a:r>
          </a:p>
          <a:p>
            <a:endParaRPr lang="en-US" dirty="0"/>
          </a:p>
          <a:p>
            <a:r>
              <a:rPr lang="en-US" dirty="0"/>
              <a:t>Good news:</a:t>
            </a:r>
          </a:p>
          <a:p>
            <a:pPr marL="180021" indent="-180021">
              <a:buFontTx/>
              <a:buChar char="-"/>
            </a:pPr>
            <a:r>
              <a:rPr lang="en-US" dirty="0"/>
              <a:t>We are the aftermarket</a:t>
            </a:r>
          </a:p>
          <a:p>
            <a:pPr marL="180021" indent="-180021">
              <a:buFontTx/>
              <a:buChar char="-"/>
            </a:pPr>
            <a:r>
              <a:rPr lang="en-US" dirty="0"/>
              <a:t>We have time to adjust</a:t>
            </a:r>
          </a:p>
          <a:p>
            <a:endParaRPr lang="en-US" dirty="0"/>
          </a:p>
          <a:p>
            <a:r>
              <a:rPr lang="en-US" dirty="0"/>
              <a:t>By 2030</a:t>
            </a:r>
          </a:p>
          <a:p>
            <a:pPr marL="180021" indent="-180021">
              <a:buFontTx/>
              <a:buChar char="-"/>
            </a:pPr>
            <a:r>
              <a:rPr lang="en-US" dirty="0"/>
              <a:t>Electrification will make up less than 4% of the replacement parts market</a:t>
            </a:r>
          </a:p>
          <a:p>
            <a:endParaRPr lang="en-US" dirty="0"/>
          </a:p>
          <a:p>
            <a:pPr defTabSz="960111">
              <a:defRPr/>
            </a:pPr>
            <a:r>
              <a:rPr lang="en-US" dirty="0"/>
              <a:t>It is clear: we have a LONG tail for existing products </a:t>
            </a:r>
          </a:p>
          <a:p>
            <a:pPr defTabSz="960111">
              <a:defRPr/>
            </a:pPr>
            <a:r>
              <a:rPr lang="en-US" dirty="0"/>
              <a:t>	&amp; categories</a:t>
            </a:r>
          </a:p>
          <a:p>
            <a:endParaRPr lang="en-US" dirty="0"/>
          </a:p>
          <a:p>
            <a:pPr marL="180021" indent="-180021">
              <a:buFontTx/>
              <a:buChar char="-"/>
            </a:pPr>
            <a:r>
              <a:rPr lang="en-US" dirty="0"/>
              <a:t>But EV Growth continues</a:t>
            </a:r>
          </a:p>
          <a:p>
            <a:pPr marL="180021" indent="-180021">
              <a:buFontTx/>
              <a:buChar char="-"/>
            </a:pPr>
            <a:r>
              <a:rPr lang="en-US" dirty="0"/>
              <a:t>By 2045</a:t>
            </a:r>
          </a:p>
          <a:p>
            <a:pPr marL="660076" lvl="1" indent="-180021">
              <a:buFontTx/>
              <a:buChar char="-"/>
            </a:pPr>
            <a:r>
              <a:rPr lang="en-US" dirty="0"/>
              <a:t>EV 13-14% of the aftermarket parts market</a:t>
            </a:r>
          </a:p>
        </p:txBody>
      </p:sp>
      <p:sp>
        <p:nvSpPr>
          <p:cNvPr id="4" name="Slide Number Placeholder 3"/>
          <p:cNvSpPr>
            <a:spLocks noGrp="1"/>
          </p:cNvSpPr>
          <p:nvPr>
            <p:ph type="sldNum" sz="quarter" idx="5"/>
          </p:nvPr>
        </p:nvSpPr>
        <p:spPr/>
        <p:txBody>
          <a:bodyPr/>
          <a:lstStyle/>
          <a:p>
            <a:fld id="{EAA56E45-12C8-4DC2-AB12-E694548BFAB4}" type="slidenum">
              <a:rPr lang="en-US" smtClean="0"/>
              <a:t>20</a:t>
            </a:fld>
            <a:endParaRPr lang="en-US" dirty="0"/>
          </a:p>
        </p:txBody>
      </p:sp>
    </p:spTree>
    <p:extLst>
      <p:ext uri="{BB962C8B-B14F-4D97-AF65-F5344CB8AC3E}">
        <p14:creationId xmlns:p14="http://schemas.microsoft.com/office/powerpoint/2010/main" val="3848365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indicates the story of the first couple of generations of EVs</a:t>
            </a:r>
          </a:p>
          <a:p>
            <a:endParaRPr lang="en-US" dirty="0"/>
          </a:p>
          <a:p>
            <a:r>
              <a:rPr lang="en-US" dirty="0"/>
              <a:t>Will be like the story of the last 3-4 decades of the aftermarket</a:t>
            </a:r>
          </a:p>
          <a:p>
            <a:endParaRPr lang="en-US" dirty="0"/>
          </a:p>
          <a:p>
            <a:r>
              <a:rPr lang="en-US" dirty="0"/>
              <a:t>Declining replacement rates</a:t>
            </a:r>
          </a:p>
          <a:p>
            <a:endParaRPr lang="en-US" dirty="0"/>
          </a:p>
          <a:p>
            <a:r>
              <a:rPr lang="en-US" dirty="0"/>
              <a:t>While nonetheless seeing increasing aftermarket revenue</a:t>
            </a:r>
          </a:p>
          <a:p>
            <a:endParaRPr lang="en-US" dirty="0"/>
          </a:p>
          <a:p>
            <a:r>
              <a:rPr lang="en-US" dirty="0"/>
              <a:t>As increasing complexity, vehicle content, and cost per component outpaces lower replacement rates</a:t>
            </a:r>
          </a:p>
          <a:p>
            <a:endParaRPr lang="en-US" dirty="0"/>
          </a:p>
          <a:p>
            <a:r>
              <a:rPr lang="en-US" dirty="0"/>
              <a:t>[By the way, not a bad thing in a world where we are looking at fewer, more highly trained, more expensive techs]</a:t>
            </a:r>
          </a:p>
        </p:txBody>
      </p:sp>
      <p:sp>
        <p:nvSpPr>
          <p:cNvPr id="4" name="Slide Number Placeholder 3"/>
          <p:cNvSpPr>
            <a:spLocks noGrp="1"/>
          </p:cNvSpPr>
          <p:nvPr>
            <p:ph type="sldNum" sz="quarter" idx="5"/>
          </p:nvPr>
        </p:nvSpPr>
        <p:spPr/>
        <p:txBody>
          <a:bodyPr/>
          <a:lstStyle/>
          <a:p>
            <a:fld id="{EAA56E45-12C8-4DC2-AB12-E694548BFAB4}" type="slidenum">
              <a:rPr lang="en-US" smtClean="0"/>
              <a:t>21</a:t>
            </a:fld>
            <a:endParaRPr lang="en-US" dirty="0"/>
          </a:p>
        </p:txBody>
      </p:sp>
    </p:spTree>
    <p:extLst>
      <p:ext uri="{BB962C8B-B14F-4D97-AF65-F5344CB8AC3E}">
        <p14:creationId xmlns:p14="http://schemas.microsoft.com/office/powerpoint/2010/main" val="275665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39775"/>
            <a:ext cx="6573837" cy="3697288"/>
          </a:xfrm>
        </p:spPr>
      </p:sp>
      <p:sp>
        <p:nvSpPr>
          <p:cNvPr id="3" name="Notes Placeholder 2"/>
          <p:cNvSpPr>
            <a:spLocks noGrp="1"/>
          </p:cNvSpPr>
          <p:nvPr>
            <p:ph type="body" idx="1"/>
          </p:nvPr>
        </p:nvSpPr>
        <p:spPr/>
        <p:txBody>
          <a:bodyPr>
            <a:normAutofit fontScale="70000" lnSpcReduction="20000"/>
          </a:bodyPr>
          <a:lstStyle/>
          <a:p>
            <a:r>
              <a:rPr lang="en-US" dirty="0"/>
              <a:t>Listen – are reasons to worry</a:t>
            </a:r>
          </a:p>
          <a:p>
            <a:endParaRPr lang="en-US" dirty="0"/>
          </a:p>
          <a:p>
            <a:r>
              <a:rPr lang="en-US" dirty="0"/>
              <a:t>BEVs require less regularly scheduled maintenance </a:t>
            </a:r>
          </a:p>
          <a:p>
            <a:endParaRPr lang="en-US" dirty="0"/>
          </a:p>
          <a:p>
            <a:r>
              <a:rPr lang="en-US" dirty="0"/>
              <a:t>No spark plugs, drive belts, [oxygen sensors]</a:t>
            </a:r>
          </a:p>
          <a:p>
            <a:endParaRPr lang="en-US" dirty="0"/>
          </a:p>
          <a:p>
            <a:r>
              <a:rPr lang="en-US" dirty="0"/>
              <a:t>This matters</a:t>
            </a:r>
          </a:p>
          <a:p>
            <a:r>
              <a:rPr lang="en-US" dirty="0"/>
              <a:t>	- Current filter and oil supply issues</a:t>
            </a:r>
          </a:p>
          <a:p>
            <a:r>
              <a:rPr lang="en-US" dirty="0"/>
              <a:t>	- Lifeblood – bring it in for that; more things, this sound, etc.</a:t>
            </a:r>
          </a:p>
          <a:p>
            <a:r>
              <a:rPr lang="en-US" dirty="0"/>
              <a:t>	[- It matters]</a:t>
            </a:r>
          </a:p>
          <a:p>
            <a:endParaRPr lang="en-US" dirty="0"/>
          </a:p>
          <a:p>
            <a:r>
              <a:rPr lang="en-US" dirty="0"/>
              <a:t>Don’t jump off the bridge yet</a:t>
            </a:r>
          </a:p>
          <a:p>
            <a:endParaRPr lang="en-US" dirty="0"/>
          </a:p>
          <a:p>
            <a:r>
              <a:rPr lang="en-US" dirty="0"/>
              <a:t>Other more problems </a:t>
            </a:r>
          </a:p>
          <a:p>
            <a:r>
              <a:rPr lang="en-US" dirty="0"/>
              <a:t>	- Walk through left – </a:t>
            </a:r>
          </a:p>
          <a:p>
            <a:r>
              <a:rPr lang="en-US" dirty="0"/>
              <a:t>	Tires </a:t>
            </a:r>
          </a:p>
          <a:p>
            <a:r>
              <a:rPr lang="en-US" dirty="0"/>
              <a:t>		- (weight, instant torque; low rolling resistance, foam inside to deal with sound – tires a lot louder when don’t have an engine to cover up – last shorter, cost more</a:t>
            </a:r>
          </a:p>
          <a:p>
            <a:r>
              <a:rPr lang="en-US" dirty="0"/>
              <a:t>		- Already investors placing bets on that growth </a:t>
            </a:r>
          </a:p>
          <a:p>
            <a:r>
              <a:rPr lang="en-US" dirty="0"/>
              <a:t>	- Drivetrain – no engine or tranny, but wow – all that instant torque and weight might not be great for driveshafts and wheel bearings</a:t>
            </a:r>
          </a:p>
          <a:p>
            <a:r>
              <a:rPr lang="en-US" dirty="0"/>
              <a:t>	- Suspension – an area where spending is growing in EVs</a:t>
            </a:r>
          </a:p>
          <a:p>
            <a:r>
              <a:rPr lang="en-US" dirty="0"/>
              <a:t>		- W/o</a:t>
            </a:r>
          </a:p>
          <a:p>
            <a:r>
              <a:rPr lang="en-US" dirty="0"/>
              <a:t>	- HVAC, cooling</a:t>
            </a:r>
          </a:p>
          <a:p>
            <a:r>
              <a:rPr lang="en-US" dirty="0"/>
              <a:t>		- Very different technologies</a:t>
            </a:r>
          </a:p>
          <a:p>
            <a:r>
              <a:rPr lang="en-US" dirty="0"/>
              <a:t>		- HVAC – heat pumps, a great example</a:t>
            </a:r>
          </a:p>
          <a:p>
            <a:r>
              <a:rPr lang="en-US" dirty="0"/>
              <a:t>			- Some members already finding this </a:t>
            </a:r>
          </a:p>
          <a:p>
            <a:r>
              <a:rPr lang="en-US" dirty="0"/>
              <a:t>		 - Every time new technology – problems; failures</a:t>
            </a:r>
          </a:p>
          <a:p>
            <a:r>
              <a:rPr lang="en-US" dirty="0"/>
              <a:t>			- Whether early gen fuel injection, electronic ignition, or TPMS</a:t>
            </a:r>
          </a:p>
          <a:p>
            <a:r>
              <a:rPr lang="en-US" dirty="0"/>
              <a:t>		- Auto company engineers not perfect</a:t>
            </a:r>
          </a:p>
          <a:p>
            <a:r>
              <a:rPr lang="en-US" dirty="0"/>
              <a:t>			- The real world is a difficult operating environment</a:t>
            </a:r>
          </a:p>
          <a:p>
            <a:r>
              <a:rPr lang="en-US" dirty="0"/>
              <a:t>			- Every time we have a new generation of tech – found good for aftermarket – may be repeating</a:t>
            </a:r>
          </a:p>
        </p:txBody>
      </p:sp>
      <p:sp>
        <p:nvSpPr>
          <p:cNvPr id="4" name="Slide Number Placeholder 3"/>
          <p:cNvSpPr>
            <a:spLocks noGrp="1"/>
          </p:cNvSpPr>
          <p:nvPr>
            <p:ph type="sldNum" sz="quarter" idx="10"/>
          </p:nvPr>
        </p:nvSpPr>
        <p:spPr/>
        <p:txBody>
          <a:bodyPr/>
          <a:lstStyle/>
          <a:p>
            <a:pPr defTabSz="488761">
              <a:defRPr/>
            </a:pPr>
            <a:fld id="{7957E60C-B818-4369-851A-DB683DC896B4}" type="slidenum">
              <a:rPr lang="en-US">
                <a:solidFill>
                  <a:prstClr val="black"/>
                </a:solidFill>
                <a:latin typeface="Calibri" panose="020F0502020204030204"/>
              </a:rPr>
              <a:pPr defTabSz="488761">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4945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56E45-12C8-4DC2-AB12-E694548BFAB4}" type="slidenum">
              <a:rPr lang="en-US" smtClean="0"/>
              <a:t>32</a:t>
            </a:fld>
            <a:endParaRPr lang="en-US"/>
          </a:p>
        </p:txBody>
      </p:sp>
    </p:spTree>
    <p:extLst>
      <p:ext uri="{BB962C8B-B14F-4D97-AF65-F5344CB8AC3E}">
        <p14:creationId xmlns:p14="http://schemas.microsoft.com/office/powerpoint/2010/main" val="86673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5.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5.emf"/></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file:///D:\Business%20Graphics\18_tools\Template_Theme\RB_logos_new\RB_Logo_neg_RGB.svg"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svg"/><Relationship Id="rId5" Type="http://schemas.openxmlformats.org/officeDocument/2006/relationships/image" Target="../media/image8.emf"/><Relationship Id="rId4" Type="http://schemas.openxmlformats.org/officeDocument/2006/relationships/oleObject" Target="../embeddings/oleObject6.bin"/></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7.xml"/><Relationship Id="rId7" Type="http://schemas.openxmlformats.org/officeDocument/2006/relationships/oleObject" Target="../embeddings/oleObject7.bin"/><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Master" Target="../slideMasters/slideMaster3.xml"/><Relationship Id="rId5" Type="http://schemas.openxmlformats.org/officeDocument/2006/relationships/tags" Target="../tags/tag19.xml"/><Relationship Id="rId4"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si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218" y="2060785"/>
            <a:ext cx="11471563" cy="840230"/>
          </a:xfrm>
          <a:prstGeom prst="rect">
            <a:avLst/>
          </a:prstGeom>
        </p:spPr>
        <p:txBody>
          <a:bodyPr anchor="b"/>
          <a:lstStyle>
            <a:lvl1pPr algn="ctr">
              <a:defRPr sz="5400"/>
            </a:lvl1pPr>
          </a:lstStyle>
          <a:p>
            <a:r>
              <a:rPr lang="en-US" dirty="0"/>
              <a:t>General Transition No Image</a:t>
            </a:r>
          </a:p>
        </p:txBody>
      </p:sp>
      <p:sp>
        <p:nvSpPr>
          <p:cNvPr id="3" name="Subtitle 2"/>
          <p:cNvSpPr>
            <a:spLocks noGrp="1"/>
          </p:cNvSpPr>
          <p:nvPr>
            <p:ph type="subTitle" idx="1"/>
          </p:nvPr>
        </p:nvSpPr>
        <p:spPr>
          <a:xfrm>
            <a:off x="1524000" y="3073931"/>
            <a:ext cx="9144000" cy="1655762"/>
          </a:xfrm>
          <a:prstGeom prst="rect">
            <a:avLst/>
          </a:prstGeom>
        </p:spPr>
        <p:txBody>
          <a:bodyPr/>
          <a:lstStyle>
            <a:lvl1pPr marL="0" indent="0" algn="ctr">
              <a:buNone/>
              <a:defRPr sz="2400">
                <a:solidFill>
                  <a:srgbClr val="231F20"/>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2">
            <a:extLst>
              <a:ext uri="{FF2B5EF4-FFF2-40B4-BE49-F238E27FC236}">
                <a16:creationId xmlns:a16="http://schemas.microsoft.com/office/drawing/2014/main" id="{F2A0AE5B-DBC5-4743-AAB2-66C0C17E038C}"/>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404995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E33B0A64-0BCD-4353-B7F8-4952B2CE0FFD}"/>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5F8066B6-6CFF-3546-A8A3-FBE304548B87}"/>
              </a:ext>
            </a:extLst>
          </p:cNvPr>
          <p:cNvSpPr>
            <a:spLocks noGrp="1"/>
          </p:cNvSpPr>
          <p:nvPr>
            <p:ph idx="1"/>
          </p:nvPr>
        </p:nvSpPr>
        <p:spPr>
          <a:xfrm>
            <a:off x="588578" y="2070539"/>
            <a:ext cx="11000828" cy="378090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1423315A-7AA9-B344-898A-C7A6ACC8E47A}"/>
              </a:ext>
            </a:extLst>
          </p:cNvPr>
          <p:cNvSpPr>
            <a:spLocks noGrp="1"/>
          </p:cNvSpPr>
          <p:nvPr>
            <p:ph type="body" sz="quarter" idx="13" hasCustomPrompt="1"/>
          </p:nvPr>
        </p:nvSpPr>
        <p:spPr>
          <a:xfrm>
            <a:off x="588577" y="1377567"/>
            <a:ext cx="11000827" cy="508000"/>
          </a:xfrm>
          <a:prstGeom prst="rect">
            <a:avLst/>
          </a:prstGeom>
        </p:spPr>
        <p:txBody>
          <a:bodyPr anchor="b">
            <a:normAutofit/>
          </a:bodyPr>
          <a:lstStyle>
            <a:lvl1pPr marL="0" indent="0">
              <a:buFontTx/>
              <a:buNone/>
              <a:defRPr sz="2000" b="1" cap="all" baseline="0">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SUBTITLE</a:t>
            </a:r>
          </a:p>
        </p:txBody>
      </p:sp>
      <p:sp>
        <p:nvSpPr>
          <p:cNvPr id="13" name="Title Placeholder 1">
            <a:extLst>
              <a:ext uri="{FF2B5EF4-FFF2-40B4-BE49-F238E27FC236}">
                <a16:creationId xmlns:a16="http://schemas.microsoft.com/office/drawing/2014/main" id="{C17756DD-6B65-0D47-88A1-478280C09B05}"/>
              </a:ext>
            </a:extLst>
          </p:cNvPr>
          <p:cNvSpPr>
            <a:spLocks noGrp="1"/>
          </p:cNvSpPr>
          <p:nvPr>
            <p:ph type="title" hasCustomPrompt="1"/>
          </p:nvPr>
        </p:nvSpPr>
        <p:spPr>
          <a:xfrm>
            <a:off x="588578" y="73572"/>
            <a:ext cx="11000828" cy="1124608"/>
          </a:xfrm>
          <a:prstGeom prst="rect">
            <a:avLst/>
          </a:prstGeom>
        </p:spPr>
        <p:txBody>
          <a:bodyPr vert="horz" lIns="91440" tIns="45720" rIns="91440" bIns="45720" rtlCol="0" anchor="ctr">
            <a:noAutofit/>
          </a:bodyPr>
          <a:lstStyle>
            <a:lvl1pPr>
              <a:defRPr sz="3600" b="1">
                <a:solidFill>
                  <a:srgbClr val="E31937"/>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4214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905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93F8-E728-4CBC-AE87-C8D6B19559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66072-83A6-4CA0-BB78-788DA8B81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7BEE422-483B-44B6-985E-137EE749C52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664A2AA-258B-40DF-93E3-0D9B95F16D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8F47FE-5554-4368-AD44-3B09A0EB6B8C}"/>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429544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3246-F371-4B73-812A-E39BED914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41DCEF-DE04-4CBC-A54A-C585DFCC86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763C9-A31B-4ECA-B3B4-4D9AFBE2D3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DF1FE5-006A-4F08-8185-AA6DE2E01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C2BCD-CE40-4A74-B8CF-20AD9F273746}"/>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4257293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9895-C275-4CFB-9DFE-93CD9BA295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FC17CB-884F-4EA4-ABD1-6E1DC578D5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1EA384-5658-4C23-BF25-CF07833164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012699-666E-4343-8F26-DF223F25D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68A26-9825-404E-BC4C-3CA70544EE2C}"/>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346312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D85D-F1A0-4990-8395-B1A82B529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20E2D-24D8-4141-88C3-71F01843F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1A829-F951-48A2-8D30-9B77E1A853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2AF06-9E1C-4BAA-AE67-01CF97640B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087249-313C-4FCF-A55B-1FEA8CADA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A7064-D99F-43AD-BF6F-0ED483097CD8}"/>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364007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C5F7-E9A8-47F5-9A5E-3ACBA45D02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923FE6-0C81-43EC-8DC7-9D51B2F3A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72835F-91F4-4C40-916E-B7EEF11E0A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CD9CF-749F-4C9E-ACD8-EEA7E589C8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12E74F-EAC5-4BCC-9C3F-45435771B9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BB8E8-85A1-4A8C-8EE5-CC869AA5A89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A683283-72BB-48C4-BF65-5EB8F422B7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728AC7-EC23-4247-A963-8F2C61A9C07B}"/>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1008359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F8E8-E234-4B96-A528-5ED09300B3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3AD80-7ADB-4B41-B1C6-72016F878B9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B7FF304-2DA7-4745-B268-F20E947DE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185DD7-83DC-4DE7-908E-16522307EADB}"/>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410967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3C3A6-4F40-4432-BD0E-632A9E4A880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C7B9F5B-391F-479A-82A4-D6E1A6B6FA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B152F5-71DE-4863-AD38-6E13C9CEF7D1}"/>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2666134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A83C-3308-4A72-ADB2-4378DDEFE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8000D-1BEF-4790-8E3E-B519FD010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BE6EF-6B0A-4556-AAE4-8ADA31FBC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CD5F46-D4D7-4A08-8152-7FBE3C7F14E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6C178E6-6EF3-4CB4-B304-0EAAAF6DC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75627-5339-4B1A-9632-DCBB5B9E9BAB}"/>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85901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Slide with 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6F7157E-55F5-4803-9923-384B45A3E961}"/>
              </a:ext>
            </a:extLst>
          </p:cNvPr>
          <p:cNvSpPr>
            <a:spLocks noGrp="1"/>
          </p:cNvSpPr>
          <p:nvPr>
            <p:ph sz="half" idx="1" hasCustomPrompt="1"/>
          </p:nvPr>
        </p:nvSpPr>
        <p:spPr>
          <a:xfrm>
            <a:off x="299256" y="1039906"/>
            <a:ext cx="11596255" cy="2066207"/>
          </a:xfrm>
          <a:prstGeom prst="rect">
            <a:avLst/>
          </a:prstGeom>
        </p:spPr>
        <p:txBody>
          <a:bodyPr>
            <a:spAutoFit/>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dirty="0"/>
              <a:t>General slide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94D2D5D6-3BB1-4132-B0DE-A61880F81FAB}"/>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dirty="0"/>
              <a:t>General slide - click to edit slide title</a:t>
            </a:r>
          </a:p>
        </p:txBody>
      </p:sp>
      <p:sp>
        <p:nvSpPr>
          <p:cNvPr id="9" name="Slide Number Placeholder 2">
            <a:extLst>
              <a:ext uri="{FF2B5EF4-FFF2-40B4-BE49-F238E27FC236}">
                <a16:creationId xmlns:a16="http://schemas.microsoft.com/office/drawing/2014/main" id="{D0843E8E-09E7-449C-861B-DDC7479D7039}"/>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1386025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4018-2697-45CC-905C-E544BC29B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70E82C-8FC9-44D7-8AB0-1DFE63904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CE02A6-CDFB-429C-8588-F1B08581C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06558-9F63-4916-999D-B4D3EA82290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658A2C-5774-4B35-A05F-FB951F560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9EC49D-A1AF-4CC2-92FC-57ADD05DE777}"/>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3232078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5DD44-40FC-4A97-99D5-6DFFD6BCC9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9207F-2070-4C60-AE90-1A4283157A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8F5ED-C899-461F-99A2-B9EA9B773A8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FC6990-6E99-4540-90F7-D689BE016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5C71-57E1-4FE0-906C-B40282B703AC}"/>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883409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3A303-5E4C-4ECE-86ED-91B9C287E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CD36EA-DF7C-45D5-AFD2-B2E628831A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C484D-0717-44EE-8DBE-CA55336B4C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C799C-D26A-4C82-8AD0-B01895A0F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EA544-0B3B-49C4-8D3E-ED557F015823}"/>
              </a:ext>
            </a:extLst>
          </p:cNvPr>
          <p:cNvSpPr>
            <a:spLocks noGrp="1"/>
          </p:cNvSpPr>
          <p:nvPr>
            <p:ph type="sldNum" sz="quarter" idx="12"/>
          </p:nvPr>
        </p:nvSpPr>
        <p:spPr/>
        <p:txBody>
          <a:bodyPr/>
          <a:lstStyle/>
          <a:p>
            <a:fld id="{D2C44A33-5ACD-459B-A278-EACD1AD9310F}" type="slidenum">
              <a:rPr lang="en-US" smtClean="0"/>
              <a:t>‹#›</a:t>
            </a:fld>
            <a:endParaRPr lang="en-US"/>
          </a:p>
        </p:txBody>
      </p:sp>
    </p:spTree>
    <p:extLst>
      <p:ext uri="{BB962C8B-B14F-4D97-AF65-F5344CB8AC3E}">
        <p14:creationId xmlns:p14="http://schemas.microsoft.com/office/powerpoint/2010/main" val="2071419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eneral slide - blank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285962-3CA4-45E7-8DB1-C9A250A5F5FE}"/>
              </a:ext>
            </a:extLst>
          </p:cNvPr>
          <p:cNvSpPr>
            <a:spLocks noGrp="1"/>
          </p:cNvSpPr>
          <p:nvPr>
            <p:ph type="title" hasCustomPrompt="1"/>
          </p:nvPr>
        </p:nvSpPr>
        <p:spPr>
          <a:xfrm>
            <a:off x="296487" y="196072"/>
            <a:ext cx="11596255" cy="1200329"/>
          </a:xfrm>
          <a:prstGeom prst="rect">
            <a:avLst/>
          </a:prstGeom>
        </p:spPr>
        <p:txBody>
          <a:bodyPr vert="horz" wrap="square" lIns="91440" tIns="45720" rIns="91440" bIns="45720" rtlCol="0" anchor="t">
            <a:spAutoFit/>
          </a:bodyPr>
          <a:lstStyle>
            <a:lvl1pPr>
              <a:defRPr/>
            </a:lvl1pPr>
          </a:lstStyle>
          <a:p>
            <a:r>
              <a:rPr lang="en-US" dirty="0"/>
              <a:t>General slide – blank below for custom images/text</a:t>
            </a:r>
          </a:p>
        </p:txBody>
      </p:sp>
      <p:sp>
        <p:nvSpPr>
          <p:cNvPr id="7" name="Slide Number Placeholder 2">
            <a:extLst>
              <a:ext uri="{FF2B5EF4-FFF2-40B4-BE49-F238E27FC236}">
                <a16:creationId xmlns:a16="http://schemas.microsoft.com/office/drawing/2014/main" id="{EDACD412-E306-499E-A930-F4DCD40A88F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847156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84F53A4-1B67-484D-B9CA-F01A9EF6B1A5}"/>
              </a:ext>
            </a:extLst>
          </p:cNvPr>
          <p:cNvSpPr>
            <a:spLocks noGrp="1"/>
          </p:cNvSpPr>
          <p:nvPr>
            <p:ph idx="1"/>
          </p:nvPr>
        </p:nvSpPr>
        <p:spPr>
          <a:xfrm>
            <a:off x="588578" y="2095562"/>
            <a:ext cx="11000828" cy="385553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03BBB1DF-DD13-D54F-8505-252B088505DD}"/>
              </a:ext>
            </a:extLst>
          </p:cNvPr>
          <p:cNvSpPr>
            <a:spLocks noGrp="1"/>
          </p:cNvSpPr>
          <p:nvPr>
            <p:ph type="body" sz="quarter" idx="13" hasCustomPrompt="1"/>
          </p:nvPr>
        </p:nvSpPr>
        <p:spPr>
          <a:xfrm>
            <a:off x="588577" y="1392871"/>
            <a:ext cx="11000827" cy="508000"/>
          </a:xfrm>
          <a:prstGeom prst="rect">
            <a:avLst/>
          </a:prstGeom>
        </p:spPr>
        <p:txBody>
          <a:bodyPr anchor="b">
            <a:normAutofit/>
          </a:bodyPr>
          <a:lstStyle>
            <a:lvl1pPr marL="0" indent="0">
              <a:buFontTx/>
              <a:buNone/>
              <a:defRPr sz="2000" b="1" cap="all" baseline="0">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CLICK TO EDIT SUBTITLE</a:t>
            </a:r>
          </a:p>
        </p:txBody>
      </p:sp>
      <p:sp>
        <p:nvSpPr>
          <p:cNvPr id="14" name="Title Placeholder 1">
            <a:extLst>
              <a:ext uri="{FF2B5EF4-FFF2-40B4-BE49-F238E27FC236}">
                <a16:creationId xmlns:a16="http://schemas.microsoft.com/office/drawing/2014/main" id="{08D4E53F-5E4D-704D-B048-1789E5E769A4}"/>
              </a:ext>
            </a:extLst>
          </p:cNvPr>
          <p:cNvSpPr>
            <a:spLocks noGrp="1"/>
          </p:cNvSpPr>
          <p:nvPr>
            <p:ph type="title" hasCustomPrompt="1"/>
          </p:nvPr>
        </p:nvSpPr>
        <p:spPr>
          <a:xfrm>
            <a:off x="588578" y="73572"/>
            <a:ext cx="11000828" cy="1124608"/>
          </a:xfrm>
          <a:prstGeom prst="rect">
            <a:avLst/>
          </a:prstGeom>
        </p:spPr>
        <p:txBody>
          <a:bodyPr vert="horz" lIns="91440" tIns="45720" rIns="91440" bIns="45720" rtlCol="0" anchor="ctr">
            <a:noAutofit/>
          </a:bodyPr>
          <a:lstStyle>
            <a:lvl1pPr>
              <a:defRPr sz="36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A65DB8C4-AC5A-4DBA-A267-25AB9A06806A}"/>
              </a:ext>
            </a:extLst>
          </p:cNvPr>
          <p:cNvSpPr txBox="1"/>
          <p:nvPr userDrawn="1"/>
        </p:nvSpPr>
        <p:spPr>
          <a:xfrm rot="2702561">
            <a:off x="11480976" y="114634"/>
            <a:ext cx="819455" cy="369332"/>
          </a:xfrm>
          <a:prstGeom prst="rect">
            <a:avLst/>
          </a:prstGeom>
          <a:noFill/>
        </p:spPr>
        <p:txBody>
          <a:bodyPr wrap="none" rtlCol="0">
            <a:spAutoFit/>
          </a:bodyPr>
          <a:lstStyle/>
          <a:p>
            <a:r>
              <a:rPr lang="en-US" b="1">
                <a:solidFill>
                  <a:schemeClr val="bg1"/>
                </a:solidFill>
              </a:rPr>
              <a:t>DRAFT</a:t>
            </a:r>
          </a:p>
        </p:txBody>
      </p:sp>
    </p:spTree>
    <p:extLst>
      <p:ext uri="{BB962C8B-B14F-4D97-AF65-F5344CB8AC3E}">
        <p14:creationId xmlns:p14="http://schemas.microsoft.com/office/powerpoint/2010/main" val="401741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eneral Slide with 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6F7157E-55F5-4803-9923-384B45A3E961}"/>
              </a:ext>
            </a:extLst>
          </p:cNvPr>
          <p:cNvSpPr>
            <a:spLocks noGrp="1"/>
          </p:cNvSpPr>
          <p:nvPr>
            <p:ph sz="half" idx="1" hasCustomPrompt="1"/>
          </p:nvPr>
        </p:nvSpPr>
        <p:spPr>
          <a:xfrm>
            <a:off x="299256" y="1039906"/>
            <a:ext cx="11596255" cy="2066207"/>
          </a:xfrm>
          <a:prstGeom prst="rect">
            <a:avLst/>
          </a:prstGeom>
        </p:spPr>
        <p:txBody>
          <a:bodyPr>
            <a:spAutoFit/>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dirty="0"/>
              <a:t>General slide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94D2D5D6-3BB1-4132-B0DE-A61880F81FAB}"/>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dirty="0"/>
              <a:t>General slide - click to edit slide title</a:t>
            </a:r>
          </a:p>
        </p:txBody>
      </p:sp>
      <p:sp>
        <p:nvSpPr>
          <p:cNvPr id="9" name="Slide Number Placeholder 2">
            <a:extLst>
              <a:ext uri="{FF2B5EF4-FFF2-40B4-BE49-F238E27FC236}">
                <a16:creationId xmlns:a16="http://schemas.microsoft.com/office/drawing/2014/main" id="{D0843E8E-09E7-449C-861B-DDC7479D7039}"/>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805420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00100" y="179388"/>
            <a:ext cx="11169779" cy="590931"/>
          </a:xfrm>
        </p:spPr>
        <p:txBody>
          <a:bodyPr/>
          <a:lstStyle>
            <a:lvl1pPr>
              <a:defRPr b="0">
                <a:latin typeface="Roboto" panose="020B0604020202020204" charset="0"/>
                <a:ea typeface="Roboto" panose="020B0604020202020204" charset="0"/>
              </a:defRPr>
            </a:lvl1pPr>
          </a:lstStyle>
          <a:p>
            <a:r>
              <a:rPr lang="en-US" dirty="0"/>
              <a:t>Click to edit Master title style</a:t>
            </a:r>
          </a:p>
        </p:txBody>
      </p:sp>
      <p:sp>
        <p:nvSpPr>
          <p:cNvPr id="5" name="Text Placeholder 6"/>
          <p:cNvSpPr>
            <a:spLocks noGrp="1"/>
          </p:cNvSpPr>
          <p:nvPr>
            <p:ph type="body" sz="quarter" idx="10"/>
          </p:nvPr>
        </p:nvSpPr>
        <p:spPr>
          <a:xfrm>
            <a:off x="901701" y="892623"/>
            <a:ext cx="10119785" cy="5430838"/>
          </a:xfrm>
        </p:spPr>
        <p:txBody>
          <a:bodyPr/>
          <a:lstStyle>
            <a:lvl1pPr>
              <a:defRPr b="0">
                <a:latin typeface="Segoe UI Semibold" panose="020B0702040204020203" pitchFamily="34" charset="0"/>
                <a:ea typeface="Roboto Bk" pitchFamily="2" charset="0"/>
                <a:cs typeface="Open Sans" panose="020B0604020202020204" charset="0"/>
              </a:defRPr>
            </a:lvl1pPr>
            <a:lvl2pPr>
              <a:defRPr>
                <a:latin typeface="Segoe UI" panose="020B0502040204020203" pitchFamily="34" charset="0"/>
                <a:ea typeface="Segoe UI" panose="020B0502040204020203" pitchFamily="34" charset="0"/>
                <a:cs typeface="Open Sans" panose="020B0604020202020204" charset="0"/>
              </a:defRPr>
            </a:lvl2pPr>
            <a:lvl3pPr marL="329184" indent="-164592">
              <a:buFont typeface="Arial" panose="020B0604020202020204" pitchFamily="34" charset="0"/>
              <a:buChar char="•"/>
              <a:defRPr>
                <a:latin typeface="Segoe UI" panose="020B0502040204020203" pitchFamily="34" charset="0"/>
                <a:ea typeface="Segoe UI" panose="020B0502040204020203" pitchFamily="34" charset="0"/>
                <a:cs typeface="Open Sans" panose="020B0604020202020204" charset="0"/>
              </a:defRPr>
            </a:lvl3pPr>
            <a:lvl4pPr marL="493776" indent="-164592">
              <a:buFont typeface="Arial" panose="020B0604020202020204" pitchFamily="34" charset="0"/>
              <a:buChar char="•"/>
              <a:defRPr>
                <a:latin typeface="Segoe UI" panose="020B0502040204020203" pitchFamily="34" charset="0"/>
                <a:ea typeface="Segoe UI" panose="020B0502040204020203" pitchFamily="34" charset="0"/>
                <a:cs typeface="Open Sans" panose="020B0604020202020204" charset="0"/>
              </a:defRPr>
            </a:lvl4pPr>
            <a:lvl5pPr marL="658368" indent="-164592">
              <a:buFont typeface="Arial" panose="020B0604020202020204" pitchFamily="34" charset="0"/>
              <a:buChar char="•"/>
              <a:defRPr>
                <a:latin typeface="Segoe UI" panose="020B0502040204020203" pitchFamily="34" charset="0"/>
                <a:ea typeface="Segoe UI" panose="020B0502040204020203" pitchFamily="3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8F-2334-439D-BDE7-F5405B93C043}"/>
              </a:ext>
            </a:extLst>
          </p:cNvPr>
          <p:cNvSpPr>
            <a:spLocks noGrp="1"/>
          </p:cNvSpPr>
          <p:nvPr>
            <p:ph type="sldNum" sz="quarter" idx="11"/>
          </p:nvPr>
        </p:nvSpPr>
        <p:spPr/>
        <p:txBody>
          <a:bodyPr/>
          <a:lstStyle/>
          <a:p>
            <a:fld id="{0E48A9C8-8BB2-4DB8-81E3-3CBA2E3B781E}" type="slidenum">
              <a:rPr lang="en-US" smtClean="0"/>
              <a:pPr/>
              <a:t>‹#›</a:t>
            </a:fld>
            <a:endParaRPr lang="en-US" dirty="0">
              <a:solidFill>
                <a:schemeClr val="tx1"/>
              </a:solidFill>
            </a:endParaRPr>
          </a:p>
        </p:txBody>
      </p:sp>
    </p:spTree>
    <p:extLst>
      <p:ext uri="{BB962C8B-B14F-4D97-AF65-F5344CB8AC3E}">
        <p14:creationId xmlns:p14="http://schemas.microsoft.com/office/powerpoint/2010/main" val="2606747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Do not remove" hidden="1">
            <a:extLst>
              <a:ext uri="{FF2B5EF4-FFF2-40B4-BE49-F238E27FC236}">
                <a16:creationId xmlns:a16="http://schemas.microsoft.com/office/drawing/2014/main" id="{E33B0A64-0BCD-4353-B7F8-4952B2CE0FFD}"/>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5F8066B6-6CFF-3546-A8A3-FBE304548B87}"/>
              </a:ext>
            </a:extLst>
          </p:cNvPr>
          <p:cNvSpPr>
            <a:spLocks noGrp="1"/>
          </p:cNvSpPr>
          <p:nvPr>
            <p:ph idx="1"/>
          </p:nvPr>
        </p:nvSpPr>
        <p:spPr>
          <a:xfrm>
            <a:off x="588578" y="2070539"/>
            <a:ext cx="11000828" cy="378090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1423315A-7AA9-B344-898A-C7A6ACC8E47A}"/>
              </a:ext>
            </a:extLst>
          </p:cNvPr>
          <p:cNvSpPr>
            <a:spLocks noGrp="1"/>
          </p:cNvSpPr>
          <p:nvPr>
            <p:ph type="body" sz="quarter" idx="13" hasCustomPrompt="1"/>
          </p:nvPr>
        </p:nvSpPr>
        <p:spPr>
          <a:xfrm>
            <a:off x="588577" y="1377567"/>
            <a:ext cx="11000827" cy="508000"/>
          </a:xfrm>
          <a:prstGeom prst="rect">
            <a:avLst/>
          </a:prstGeom>
        </p:spPr>
        <p:txBody>
          <a:bodyPr anchor="b">
            <a:normAutofit/>
          </a:bodyPr>
          <a:lstStyle>
            <a:lvl1pPr marL="0" indent="0">
              <a:buFontTx/>
              <a:buNone/>
              <a:defRPr sz="2000" b="1" cap="all" baseline="0">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SUBTITLE</a:t>
            </a:r>
          </a:p>
        </p:txBody>
      </p:sp>
      <p:sp>
        <p:nvSpPr>
          <p:cNvPr id="13" name="Title Placeholder 1">
            <a:extLst>
              <a:ext uri="{FF2B5EF4-FFF2-40B4-BE49-F238E27FC236}">
                <a16:creationId xmlns:a16="http://schemas.microsoft.com/office/drawing/2014/main" id="{C17756DD-6B65-0D47-88A1-478280C09B05}"/>
              </a:ext>
            </a:extLst>
          </p:cNvPr>
          <p:cNvSpPr>
            <a:spLocks noGrp="1"/>
          </p:cNvSpPr>
          <p:nvPr>
            <p:ph type="title" hasCustomPrompt="1"/>
          </p:nvPr>
        </p:nvSpPr>
        <p:spPr>
          <a:xfrm>
            <a:off x="588578" y="73572"/>
            <a:ext cx="11000828" cy="1124608"/>
          </a:xfrm>
          <a:prstGeom prst="rect">
            <a:avLst/>
          </a:prstGeom>
        </p:spPr>
        <p:txBody>
          <a:bodyPr vert="horz" lIns="91440" tIns="45720" rIns="91440" bIns="45720" rtlCol="0" anchor="ctr">
            <a:noAutofit/>
          </a:bodyPr>
          <a:lstStyle>
            <a:lvl1pPr>
              <a:defRPr sz="3600" b="1">
                <a:solidFill>
                  <a:srgbClr val="E31937"/>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756357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6A1A97-DC98-4321-8060-8C27E488BC44}"/>
              </a:ext>
            </a:extLst>
          </p:cNvPr>
          <p:cNvGraphicFramePr>
            <a:graphicFrameLocks noChangeAspect="1"/>
          </p:cNvGraphicFramePr>
          <p:nvPr>
            <p:custDataLst>
              <p:tags r:id="rId1"/>
            </p:custDataLst>
            <p:extLst>
              <p:ext uri="{D42A27DB-BD31-4B8C-83A1-F6EECF244321}">
                <p14:modId xmlns:p14="http://schemas.microsoft.com/office/powerpoint/2010/main" val="73229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D6A1A97-DC98-4321-8060-8C27E488BC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bReference" hidden="1">
            <a:extLst>
              <a:ext uri="{FF2B5EF4-FFF2-40B4-BE49-F238E27FC236}">
                <a16:creationId xmlns:a16="http://schemas.microsoft.com/office/drawing/2014/main" id="{3D73B0FD-E1EC-4559-8244-0B4A95A0ADE0}"/>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sp>
        <p:nvSpPr>
          <p:cNvPr id="17" name="Title Placeholder">
            <a:extLst>
              <a:ext uri="{FF2B5EF4-FFF2-40B4-BE49-F238E27FC236}">
                <a16:creationId xmlns:a16="http://schemas.microsoft.com/office/drawing/2014/main" id="{3CCFF85C-77BC-4882-95E3-4E4D7C3FDD5F}"/>
              </a:ext>
            </a:extLst>
          </p:cNvPr>
          <p:cNvSpPr>
            <a:spLocks noGrp="1"/>
          </p:cNvSpPr>
          <p:nvPr>
            <p:ph type="title" hasCustomPrompt="1"/>
          </p:nvPr>
        </p:nvSpPr>
        <p:spPr>
          <a:xfrm>
            <a:off x="407988" y="553166"/>
            <a:ext cx="11370011" cy="720000"/>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r>
              <a:rPr lang="en-US" noProof="0"/>
              <a:t>Click to edit Action Title</a:t>
            </a:r>
            <a:br>
              <a:rPr lang="en-US" noProof="0"/>
            </a:br>
            <a:r>
              <a:rPr lang="en-US" noProof="0"/>
              <a:t>(max. 2 lines)</a:t>
            </a:r>
          </a:p>
        </p:txBody>
      </p:sp>
    </p:spTree>
    <p:extLst>
      <p:ext uri="{BB962C8B-B14F-4D97-AF65-F5344CB8AC3E}">
        <p14:creationId xmlns:p14="http://schemas.microsoft.com/office/powerpoint/2010/main" val="3587791242"/>
      </p:ext>
    </p:extLst>
  </p:cSld>
  <p:clrMapOvr>
    <a:masterClrMapping/>
  </p:clrMapOvr>
  <p:transition>
    <p:fade/>
  </p:transition>
  <p:extLst>
    <p:ext uri="{DCECCB84-F9BA-43D5-87BE-67443E8EF086}">
      <p15:sldGuideLst xmlns:p15="http://schemas.microsoft.com/office/powerpoint/2012/main">
        <p15:guide id="2" orient="horz" pos="346">
          <p15:clr>
            <a:srgbClr val="F26B43"/>
          </p15:clr>
        </p15:guide>
        <p15:guide id="3" orient="horz" pos="3974">
          <p15:clr>
            <a:srgbClr val="F26B43"/>
          </p15:clr>
        </p15:guide>
        <p15:guide id="4" orient="horz" pos="3816">
          <p15:clr>
            <a:srgbClr val="A4A3A4"/>
          </p15:clr>
        </p15:guide>
        <p15:guide id="5" orient="horz" pos="4156">
          <p15:clr>
            <a:srgbClr val="A4A3A4"/>
          </p15:clr>
        </p15:guide>
        <p15:guide id="6" orient="horz" pos="4224">
          <p15:clr>
            <a:srgbClr val="A4A3A4"/>
          </p15:clr>
        </p15:guide>
        <p15:guide id="7" orient="horz" pos="1275">
          <p15:clr>
            <a:srgbClr val="A4A3A4"/>
          </p15:clr>
        </p15:guide>
        <p15:guide id="9" orient="horz" pos="255">
          <p15:clr>
            <a:srgbClr val="A4A3A4"/>
          </p15:clr>
        </p15:guide>
        <p15:guide id="10" orient="horz" pos="958">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8ACC45-8309-544D-BEB8-FAB1CC1CE6BE}"/>
              </a:ext>
            </a:extLst>
          </p:cNvPr>
          <p:cNvSpPr/>
          <p:nvPr userDrawn="1"/>
        </p:nvSpPr>
        <p:spPr>
          <a:xfrm>
            <a:off x="0" y="1"/>
            <a:ext cx="12192000" cy="6858000"/>
          </a:xfrm>
          <a:prstGeom prst="rect">
            <a:avLst/>
          </a:prstGeom>
          <a:solidFill>
            <a:srgbClr val="212121">
              <a:alpha val="50000"/>
            </a:srgb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a:p>
        </p:txBody>
      </p:sp>
      <p:graphicFrame>
        <p:nvGraphicFramePr>
          <p:cNvPr id="3" name="Object 2" hidden="1">
            <a:extLst>
              <a:ext uri="{FF2B5EF4-FFF2-40B4-BE49-F238E27FC236}">
                <a16:creationId xmlns:a16="http://schemas.microsoft.com/office/drawing/2014/main" id="{2D6A1A97-DC98-4321-8060-8C27E488BC44}"/>
              </a:ext>
            </a:extLst>
          </p:cNvPr>
          <p:cNvGraphicFramePr>
            <a:graphicFrameLocks noChangeAspect="1"/>
          </p:cNvGraphicFramePr>
          <p:nvPr>
            <p:custDataLst>
              <p:tags r:id="rId1"/>
            </p:custDataLst>
            <p:extLst>
              <p:ext uri="{D42A27DB-BD31-4B8C-83A1-F6EECF244321}">
                <p14:modId xmlns:p14="http://schemas.microsoft.com/office/powerpoint/2010/main" val="3261249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D6A1A97-DC98-4321-8060-8C27E488BC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bReference" hidden="1">
            <a:extLst>
              <a:ext uri="{FF2B5EF4-FFF2-40B4-BE49-F238E27FC236}">
                <a16:creationId xmlns:a16="http://schemas.microsoft.com/office/drawing/2014/main" id="{3D73B0FD-E1EC-4559-8244-0B4A95A0ADE0}"/>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sp>
        <p:nvSpPr>
          <p:cNvPr id="17" name="Title Placeholder">
            <a:extLst>
              <a:ext uri="{FF2B5EF4-FFF2-40B4-BE49-F238E27FC236}">
                <a16:creationId xmlns:a16="http://schemas.microsoft.com/office/drawing/2014/main" id="{3CCFF85C-77BC-4882-95E3-4E4D7C3FDD5F}"/>
              </a:ext>
            </a:extLst>
          </p:cNvPr>
          <p:cNvSpPr>
            <a:spLocks noGrp="1"/>
          </p:cNvSpPr>
          <p:nvPr>
            <p:ph type="title" hasCustomPrompt="1"/>
          </p:nvPr>
        </p:nvSpPr>
        <p:spPr>
          <a:xfrm>
            <a:off x="407988" y="553166"/>
            <a:ext cx="11370011" cy="720000"/>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r>
              <a:rPr lang="en-US" noProof="0"/>
              <a:t>Click to edit Action Title</a:t>
            </a:r>
            <a:br>
              <a:rPr lang="en-US" noProof="0"/>
            </a:br>
            <a:r>
              <a:rPr lang="en-US" noProof="0"/>
              <a:t>(max. 2 lines)</a:t>
            </a:r>
          </a:p>
        </p:txBody>
      </p:sp>
    </p:spTree>
    <p:extLst>
      <p:ext uri="{BB962C8B-B14F-4D97-AF65-F5344CB8AC3E}">
        <p14:creationId xmlns:p14="http://schemas.microsoft.com/office/powerpoint/2010/main" val="4208295731"/>
      </p:ext>
    </p:extLst>
  </p:cSld>
  <p:clrMapOvr>
    <a:masterClrMapping/>
  </p:clrMapOvr>
  <p:transition>
    <p:fade/>
  </p:transition>
  <p:extLst>
    <p:ext uri="{DCECCB84-F9BA-43D5-87BE-67443E8EF086}">
      <p15:sldGuideLst xmlns:p15="http://schemas.microsoft.com/office/powerpoint/2012/main">
        <p15:guide id="2" orient="horz" pos="346">
          <p15:clr>
            <a:srgbClr val="F26B43"/>
          </p15:clr>
        </p15:guide>
        <p15:guide id="3" orient="horz" pos="3974">
          <p15:clr>
            <a:srgbClr val="F26B43"/>
          </p15:clr>
        </p15:guide>
        <p15:guide id="4" orient="horz" pos="3816">
          <p15:clr>
            <a:srgbClr val="A4A3A4"/>
          </p15:clr>
        </p15:guide>
        <p15:guide id="5" orient="horz" pos="4156">
          <p15:clr>
            <a:srgbClr val="A4A3A4"/>
          </p15:clr>
        </p15:guide>
        <p15:guide id="6" orient="horz" pos="4224">
          <p15:clr>
            <a:srgbClr val="A4A3A4"/>
          </p15:clr>
        </p15:guide>
        <p15:guide id="7" orient="horz" pos="1275">
          <p15:clr>
            <a:srgbClr val="A4A3A4"/>
          </p15:clr>
        </p15:guide>
        <p15:guide id="9" orient="horz" pos="255">
          <p15:clr>
            <a:srgbClr val="A4A3A4"/>
          </p15:clr>
        </p15:guide>
        <p15:guide id="10" orient="horz" pos="958">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with Images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3281665"/>
            <a:ext cx="10515600" cy="840230"/>
          </a:xfrm>
          <a:prstGeom prst="rect">
            <a:avLst/>
          </a:prstGeom>
        </p:spPr>
        <p:txBody>
          <a:bodyPr anchor="b"/>
          <a:lstStyle>
            <a:lvl1pPr algn="ctr">
              <a:defRPr sz="5400" cap="none" baseline="0"/>
            </a:lvl1pPr>
          </a:lstStyle>
          <a:p>
            <a:r>
              <a:rPr lang="en-US" dirty="0"/>
              <a:t>Transition Slide</a:t>
            </a:r>
          </a:p>
        </p:txBody>
      </p:sp>
      <p:sp>
        <p:nvSpPr>
          <p:cNvPr id="3" name="Text Placeholder 2"/>
          <p:cNvSpPr>
            <a:spLocks noGrp="1"/>
          </p:cNvSpPr>
          <p:nvPr>
            <p:ph type="body" idx="1" hasCustomPrompt="1"/>
          </p:nvPr>
        </p:nvSpPr>
        <p:spPr>
          <a:xfrm>
            <a:off x="831851" y="4215385"/>
            <a:ext cx="10515600" cy="1500187"/>
          </a:xfrm>
          <a:prstGeom prst="rect">
            <a:avLst/>
          </a:prstGeom>
        </p:spPr>
        <p:txBody>
          <a:bodyPr/>
          <a:lstStyle>
            <a:lvl1pPr marL="0" indent="0" algn="ctr">
              <a:buNone/>
              <a:defRPr sz="2400" u="none">
                <a:solidFill>
                  <a:srgbClr val="231F20"/>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Use this slide format ONLY if you want to place an image on the slide above title.</a:t>
            </a:r>
          </a:p>
        </p:txBody>
      </p:sp>
      <p:sp>
        <p:nvSpPr>
          <p:cNvPr id="4" name="Content Placeholder 2">
            <a:extLst>
              <a:ext uri="{FF2B5EF4-FFF2-40B4-BE49-F238E27FC236}">
                <a16:creationId xmlns:a16="http://schemas.microsoft.com/office/drawing/2014/main" id="{F2B2BB66-5D66-444A-8EE5-5F5FBFEFD0A8}"/>
              </a:ext>
            </a:extLst>
          </p:cNvPr>
          <p:cNvSpPr>
            <a:spLocks noGrp="1"/>
          </p:cNvSpPr>
          <p:nvPr>
            <p:ph sz="half" idx="10" hasCustomPrompt="1"/>
          </p:nvPr>
        </p:nvSpPr>
        <p:spPr>
          <a:xfrm>
            <a:off x="831851" y="345636"/>
            <a:ext cx="5255002" cy="2260496"/>
          </a:xfrm>
          <a:prstGeom prst="rect">
            <a:avLst/>
          </a:prstGeom>
        </p:spPr>
        <p:txBody>
          <a:bodyPr/>
          <a:lstStyle>
            <a:lvl1pPr marL="0" indent="0" algn="ctr">
              <a:buNone/>
              <a:defRPr>
                <a:solidFill>
                  <a:srgbClr val="E31937"/>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Use this layout ONLY when image needed above slide title</a:t>
            </a:r>
          </a:p>
        </p:txBody>
      </p:sp>
      <p:sp>
        <p:nvSpPr>
          <p:cNvPr id="5" name="Content Placeholder 2">
            <a:extLst>
              <a:ext uri="{FF2B5EF4-FFF2-40B4-BE49-F238E27FC236}">
                <a16:creationId xmlns:a16="http://schemas.microsoft.com/office/drawing/2014/main" id="{A250AFCD-B0F8-4F2C-9C70-03C35D23911C}"/>
              </a:ext>
            </a:extLst>
          </p:cNvPr>
          <p:cNvSpPr>
            <a:spLocks noGrp="1"/>
          </p:cNvSpPr>
          <p:nvPr>
            <p:ph sz="half" idx="11" hasCustomPrompt="1"/>
          </p:nvPr>
        </p:nvSpPr>
        <p:spPr>
          <a:xfrm>
            <a:off x="6092449" y="345636"/>
            <a:ext cx="5255002" cy="2260496"/>
          </a:xfrm>
          <a:prstGeom prst="rect">
            <a:avLst/>
          </a:prstGeom>
        </p:spPr>
        <p:txBody>
          <a:bodyPr/>
          <a:lstStyle>
            <a:lvl1pPr marL="0" indent="0" algn="ctr">
              <a:buNone/>
              <a:defRPr>
                <a:solidFill>
                  <a:srgbClr val="E31937"/>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Use this layout ONLY when image needed above slide title</a:t>
            </a:r>
          </a:p>
        </p:txBody>
      </p:sp>
      <p:sp>
        <p:nvSpPr>
          <p:cNvPr id="9" name="Slide Number Placeholder 2">
            <a:extLst>
              <a:ext uri="{FF2B5EF4-FFF2-40B4-BE49-F238E27FC236}">
                <a16:creationId xmlns:a16="http://schemas.microsoft.com/office/drawing/2014/main" id="{1B63D31C-E991-4FF2-81DF-FDA5FCA376DB}"/>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1851166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Lef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8ACC45-8309-544D-BEB8-FAB1CC1CE6BE}"/>
              </a:ext>
            </a:extLst>
          </p:cNvPr>
          <p:cNvSpPr/>
          <p:nvPr userDrawn="1"/>
        </p:nvSpPr>
        <p:spPr>
          <a:xfrm>
            <a:off x="3503613" y="115889"/>
            <a:ext cx="8569326" cy="6626224"/>
          </a:xfrm>
          <a:prstGeom prst="rect">
            <a:avLst/>
          </a:prstGeom>
          <a:solidFill>
            <a:srgbClr val="212121">
              <a:alpha val="76898"/>
            </a:srgb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a:p>
        </p:txBody>
      </p:sp>
      <p:graphicFrame>
        <p:nvGraphicFramePr>
          <p:cNvPr id="3" name="Object 2" hidden="1">
            <a:extLst>
              <a:ext uri="{FF2B5EF4-FFF2-40B4-BE49-F238E27FC236}">
                <a16:creationId xmlns:a16="http://schemas.microsoft.com/office/drawing/2014/main" id="{2D6A1A97-DC98-4321-8060-8C27E488BC44}"/>
              </a:ext>
            </a:extLst>
          </p:cNvPr>
          <p:cNvGraphicFramePr>
            <a:graphicFrameLocks noChangeAspect="1"/>
          </p:cNvGraphicFramePr>
          <p:nvPr>
            <p:custDataLst>
              <p:tags r:id="rId1"/>
            </p:custDataLst>
            <p:extLst>
              <p:ext uri="{D42A27DB-BD31-4B8C-83A1-F6EECF244321}">
                <p14:modId xmlns:p14="http://schemas.microsoft.com/office/powerpoint/2010/main" val="3261249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D6A1A97-DC98-4321-8060-8C27E488BC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bReference" hidden="1">
            <a:extLst>
              <a:ext uri="{FF2B5EF4-FFF2-40B4-BE49-F238E27FC236}">
                <a16:creationId xmlns:a16="http://schemas.microsoft.com/office/drawing/2014/main" id="{3D73B0FD-E1EC-4559-8244-0B4A95A0ADE0}"/>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sp>
        <p:nvSpPr>
          <p:cNvPr id="17" name="Title Placeholder">
            <a:extLst>
              <a:ext uri="{FF2B5EF4-FFF2-40B4-BE49-F238E27FC236}">
                <a16:creationId xmlns:a16="http://schemas.microsoft.com/office/drawing/2014/main" id="{3CCFF85C-77BC-4882-95E3-4E4D7C3FDD5F}"/>
              </a:ext>
            </a:extLst>
          </p:cNvPr>
          <p:cNvSpPr>
            <a:spLocks noGrp="1"/>
          </p:cNvSpPr>
          <p:nvPr>
            <p:ph type="title" hasCustomPrompt="1"/>
          </p:nvPr>
        </p:nvSpPr>
        <p:spPr>
          <a:xfrm>
            <a:off x="407989" y="553166"/>
            <a:ext cx="2916236" cy="720000"/>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r>
              <a:rPr lang="en-US" noProof="0"/>
              <a:t>Click to edit Action Title</a:t>
            </a:r>
          </a:p>
        </p:txBody>
      </p:sp>
    </p:spTree>
    <p:extLst>
      <p:ext uri="{BB962C8B-B14F-4D97-AF65-F5344CB8AC3E}">
        <p14:creationId xmlns:p14="http://schemas.microsoft.com/office/powerpoint/2010/main" val="4230965650"/>
      </p:ext>
    </p:extLst>
  </p:cSld>
  <p:clrMapOvr>
    <a:masterClrMapping/>
  </p:clrMapOvr>
  <p:transition>
    <p:fade/>
  </p:transition>
  <p:extLst>
    <p:ext uri="{DCECCB84-F9BA-43D5-87BE-67443E8EF086}">
      <p15:sldGuideLst xmlns:p15="http://schemas.microsoft.com/office/powerpoint/2012/main">
        <p15:guide id="2" orient="horz" pos="346">
          <p15:clr>
            <a:srgbClr val="F26B43"/>
          </p15:clr>
        </p15:guide>
        <p15:guide id="3" orient="horz" pos="3974">
          <p15:clr>
            <a:srgbClr val="F26B43"/>
          </p15:clr>
        </p15:guide>
        <p15:guide id="4" orient="horz" pos="3816">
          <p15:clr>
            <a:srgbClr val="A4A3A4"/>
          </p15:clr>
        </p15:guide>
        <p15:guide id="5" orient="horz" pos="4156">
          <p15:clr>
            <a:srgbClr val="A4A3A4"/>
          </p15:clr>
        </p15:guide>
        <p15:guide id="7" orient="horz" pos="1275">
          <p15:clr>
            <a:srgbClr val="A4A3A4"/>
          </p15:clr>
        </p15:guide>
        <p15:guide id="9" orient="horz" pos="255">
          <p15:clr>
            <a:srgbClr val="A4A3A4"/>
          </p15:clr>
        </p15:guide>
        <p15:guide id="10" orient="horz" pos="958">
          <p15:clr>
            <a:srgbClr val="F26B43"/>
          </p15:clr>
        </p15:guide>
        <p15:guide id="12" pos="2207">
          <p15:clr>
            <a:srgbClr val="FBAE40"/>
          </p15:clr>
        </p15:guide>
        <p15:guide id="13" pos="209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op">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8ACC45-8309-544D-BEB8-FAB1CC1CE6BE}"/>
              </a:ext>
            </a:extLst>
          </p:cNvPr>
          <p:cNvSpPr/>
          <p:nvPr userDrawn="1"/>
        </p:nvSpPr>
        <p:spPr>
          <a:xfrm>
            <a:off x="119063" y="1520825"/>
            <a:ext cx="11953876" cy="5221288"/>
          </a:xfrm>
          <a:prstGeom prst="rect">
            <a:avLst/>
          </a:prstGeom>
          <a:solidFill>
            <a:srgbClr val="212121">
              <a:alpha val="76898"/>
            </a:srgb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72000" rtlCol="0" anchor="t" anchorCtr="0">
            <a:noAutofit/>
          </a:bodyPr>
          <a:lstStyle/>
          <a:p>
            <a:pPr algn="l">
              <a:lnSpc>
                <a:spcPct val="90000"/>
              </a:lnSpc>
              <a:spcBef>
                <a:spcPts val="400"/>
              </a:spcBef>
            </a:pPr>
            <a:endParaRPr lang="en-US" sz="1500" b="0"/>
          </a:p>
        </p:txBody>
      </p:sp>
      <p:graphicFrame>
        <p:nvGraphicFramePr>
          <p:cNvPr id="3" name="Object 2" hidden="1">
            <a:extLst>
              <a:ext uri="{FF2B5EF4-FFF2-40B4-BE49-F238E27FC236}">
                <a16:creationId xmlns:a16="http://schemas.microsoft.com/office/drawing/2014/main" id="{2D6A1A97-DC98-4321-8060-8C27E488BC44}"/>
              </a:ext>
            </a:extLst>
          </p:cNvPr>
          <p:cNvGraphicFramePr>
            <a:graphicFrameLocks noChangeAspect="1"/>
          </p:cNvGraphicFramePr>
          <p:nvPr>
            <p:custDataLst>
              <p:tags r:id="rId1"/>
            </p:custDataLst>
            <p:extLst>
              <p:ext uri="{D42A27DB-BD31-4B8C-83A1-F6EECF244321}">
                <p14:modId xmlns:p14="http://schemas.microsoft.com/office/powerpoint/2010/main" val="3261249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ct 2" hidden="1">
                        <a:extLst>
                          <a:ext uri="{FF2B5EF4-FFF2-40B4-BE49-F238E27FC236}">
                            <a16:creationId xmlns:a16="http://schemas.microsoft.com/office/drawing/2014/main" id="{2D6A1A97-DC98-4321-8060-8C27E488BC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bReference" hidden="1">
            <a:extLst>
              <a:ext uri="{FF2B5EF4-FFF2-40B4-BE49-F238E27FC236}">
                <a16:creationId xmlns:a16="http://schemas.microsoft.com/office/drawing/2014/main" id="{3D73B0FD-E1EC-4559-8244-0B4A95A0ADE0}"/>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sp>
        <p:nvSpPr>
          <p:cNvPr id="17" name="Title Placeholder">
            <a:extLst>
              <a:ext uri="{FF2B5EF4-FFF2-40B4-BE49-F238E27FC236}">
                <a16:creationId xmlns:a16="http://schemas.microsoft.com/office/drawing/2014/main" id="{3CCFF85C-77BC-4882-95E3-4E4D7C3FDD5F}"/>
              </a:ext>
            </a:extLst>
          </p:cNvPr>
          <p:cNvSpPr>
            <a:spLocks noGrp="1"/>
          </p:cNvSpPr>
          <p:nvPr>
            <p:ph type="title" hasCustomPrompt="1"/>
          </p:nvPr>
        </p:nvSpPr>
        <p:spPr>
          <a:xfrm>
            <a:off x="407989" y="553166"/>
            <a:ext cx="11376024" cy="720000"/>
          </a:xfrm>
          <a:prstGeom prst="rect">
            <a:avLst/>
          </a:prstGeom>
        </p:spPr>
        <p:txBody>
          <a:bodyPr vert="horz" wrap="square" lIns="0" tIns="0" rIns="0" bIns="0" rtlCol="0" anchor="t" anchorCtr="0">
            <a:noAutofit/>
          </a:bodyPr>
          <a:lstStyle>
            <a:lvl1pPr>
              <a:defRPr>
                <a:solidFill>
                  <a:schemeClr val="bg1"/>
                </a:solidFill>
                <a:latin typeface="+mj-lt"/>
                <a:ea typeface="+mj-ea"/>
                <a:cs typeface="+mj-cs"/>
              </a:defRPr>
            </a:lvl1pPr>
          </a:lstStyle>
          <a:p>
            <a:r>
              <a:rPr lang="en-US" noProof="0"/>
              <a:t>Click to edit Action Title</a:t>
            </a:r>
          </a:p>
        </p:txBody>
      </p:sp>
    </p:spTree>
    <p:extLst>
      <p:ext uri="{BB962C8B-B14F-4D97-AF65-F5344CB8AC3E}">
        <p14:creationId xmlns:p14="http://schemas.microsoft.com/office/powerpoint/2010/main" val="3159620633"/>
      </p:ext>
    </p:extLst>
  </p:cSld>
  <p:clrMapOvr>
    <a:masterClrMapping/>
  </p:clrMapOvr>
  <p:transition>
    <p:fade/>
  </p:transition>
  <p:extLst>
    <p:ext uri="{DCECCB84-F9BA-43D5-87BE-67443E8EF086}">
      <p15:sldGuideLst xmlns:p15="http://schemas.microsoft.com/office/powerpoint/2012/main">
        <p15:guide id="2" orient="horz" pos="346">
          <p15:clr>
            <a:srgbClr val="F26B43"/>
          </p15:clr>
        </p15:guide>
        <p15:guide id="3" orient="horz" pos="3974">
          <p15:clr>
            <a:srgbClr val="F26B43"/>
          </p15:clr>
        </p15:guide>
        <p15:guide id="4" orient="horz" pos="3816">
          <p15:clr>
            <a:srgbClr val="A4A3A4"/>
          </p15:clr>
        </p15:guide>
        <p15:guide id="5" orient="horz" pos="4156">
          <p15:clr>
            <a:srgbClr val="A4A3A4"/>
          </p15:clr>
        </p15:guide>
        <p15:guide id="7" orient="horz" pos="1275">
          <p15:clr>
            <a:srgbClr val="A4A3A4"/>
          </p15:clr>
        </p15:guide>
        <p15:guide id="9" orient="horz" pos="255">
          <p15:clr>
            <a:srgbClr val="A4A3A4"/>
          </p15:clr>
        </p15:guide>
        <p15:guide id="10" orient="horz" pos="958">
          <p15:clr>
            <a:srgbClr val="F26B43"/>
          </p15:clr>
        </p15:guide>
        <p15:guide id="12" pos="2207">
          <p15:clr>
            <a:srgbClr val="FBAE40"/>
          </p15:clr>
        </p15:guide>
        <p15:guide id="13" pos="20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4F6F2FCC-4261-453C-82D7-E135395B53FC}"/>
              </a:ext>
            </a:extLst>
          </p:cNvPr>
          <p:cNvSpPr/>
          <p:nvPr>
            <p:custDataLst>
              <p:tags r:id="rId1"/>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sp>
        <p:nvSpPr>
          <p:cNvPr id="5" name="RbReference" hidden="1">
            <a:extLst>
              <a:ext uri="{FF2B5EF4-FFF2-40B4-BE49-F238E27FC236}">
                <a16:creationId xmlns:a16="http://schemas.microsoft.com/office/drawing/2014/main" id="{E902F32F-9C5A-4996-836B-55DAB2CF4CDE}"/>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spTree>
    <p:extLst>
      <p:ext uri="{BB962C8B-B14F-4D97-AF65-F5344CB8AC3E}">
        <p14:creationId xmlns:p14="http://schemas.microsoft.com/office/powerpoint/2010/main" val="400574538"/>
      </p:ext>
    </p:extLst>
  </p:cSld>
  <p:clrMapOvr>
    <a:masterClrMapping/>
  </p:clrMapOvr>
  <p:transition>
    <p:fade/>
  </p:transition>
  <p:extLst>
    <p:ext uri="{DCECCB84-F9BA-43D5-87BE-67443E8EF086}">
      <p15:sldGuideLst xmlns:p15="http://schemas.microsoft.com/office/powerpoint/2012/main">
        <p15:guide id="1" orient="horz" pos="346">
          <p15:clr>
            <a:srgbClr val="F26B43"/>
          </p15:clr>
        </p15:guide>
        <p15:guide id="2" orient="horz" pos="3974">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Picture A">
    <p:bg>
      <p:bgPr>
        <a:solidFill>
          <a:schemeClr val="bg1"/>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4F6F2FCC-4261-453C-82D7-E135395B53FC}"/>
              </a:ext>
            </a:extLst>
          </p:cNvPr>
          <p:cNvSpPr/>
          <p:nvPr>
            <p:custDataLst>
              <p:tags r:id="rId1"/>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sp>
        <p:nvSpPr>
          <p:cNvPr id="5" name="RbReference" hidden="1">
            <a:extLst>
              <a:ext uri="{FF2B5EF4-FFF2-40B4-BE49-F238E27FC236}">
                <a16:creationId xmlns:a16="http://schemas.microsoft.com/office/drawing/2014/main" id="{E902F32F-9C5A-4996-836B-55DAB2CF4CDE}"/>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pic>
        <p:nvPicPr>
          <p:cNvPr id="9" name="Picture 8">
            <a:extLst>
              <a:ext uri="{FF2B5EF4-FFF2-40B4-BE49-F238E27FC236}">
                <a16:creationId xmlns:a16="http://schemas.microsoft.com/office/drawing/2014/main" id="{5180F3BE-374E-F647-A0C0-3D3CB6F11BB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921"/>
            <a:ext cx="12192000" cy="6854157"/>
          </a:xfrm>
          <a:prstGeom prst="rect">
            <a:avLst/>
          </a:prstGeom>
        </p:spPr>
      </p:pic>
    </p:spTree>
    <p:extLst>
      <p:ext uri="{BB962C8B-B14F-4D97-AF65-F5344CB8AC3E}">
        <p14:creationId xmlns:p14="http://schemas.microsoft.com/office/powerpoint/2010/main" val="4044843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46">
          <p15:clr>
            <a:srgbClr val="F26B43"/>
          </p15:clr>
        </p15:guide>
        <p15:guide id="2" orient="horz" pos="3974">
          <p15:clr>
            <a:srgbClr val="F26B43"/>
          </p15:clr>
        </p15:guide>
        <p15:guide id="3" orient="horz">
          <p15:clr>
            <a:srgbClr val="FBAE40"/>
          </p15:clr>
        </p15:guide>
        <p15:guide id="4" pos="7680">
          <p15:clr>
            <a:srgbClr val="FBAE40"/>
          </p15:clr>
        </p15:guide>
        <p15:guide id="5">
          <p15:clr>
            <a:srgbClr val="FBAE40"/>
          </p15:clr>
        </p15:guide>
        <p15:guide id="6" orient="horz" pos="43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Picture A_grey">
    <p:bg>
      <p:bgPr>
        <a:solidFill>
          <a:schemeClr val="bg1"/>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4F6F2FCC-4261-453C-82D7-E135395B53FC}"/>
              </a:ext>
            </a:extLst>
          </p:cNvPr>
          <p:cNvSpPr/>
          <p:nvPr>
            <p:custDataLst>
              <p:tags r:id="rId1"/>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sp>
        <p:nvSpPr>
          <p:cNvPr id="5" name="RbReference" hidden="1">
            <a:extLst>
              <a:ext uri="{FF2B5EF4-FFF2-40B4-BE49-F238E27FC236}">
                <a16:creationId xmlns:a16="http://schemas.microsoft.com/office/drawing/2014/main" id="{E902F32F-9C5A-4996-836B-55DAB2CF4CDE}"/>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pic>
        <p:nvPicPr>
          <p:cNvPr id="7" name="Picture 6">
            <a:extLst>
              <a:ext uri="{FF2B5EF4-FFF2-40B4-BE49-F238E27FC236}">
                <a16:creationId xmlns:a16="http://schemas.microsoft.com/office/drawing/2014/main" id="{85496A17-2CDA-7C4E-91F1-D268E41E4D59}"/>
              </a:ext>
            </a:extLst>
          </p:cNvPr>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921"/>
            <a:ext cx="12192000" cy="6854157"/>
          </a:xfrm>
          <a:prstGeom prst="rect">
            <a:avLst/>
          </a:prstGeom>
        </p:spPr>
      </p:pic>
    </p:spTree>
    <p:extLst>
      <p:ext uri="{BB962C8B-B14F-4D97-AF65-F5344CB8AC3E}">
        <p14:creationId xmlns:p14="http://schemas.microsoft.com/office/powerpoint/2010/main" val="3536241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46">
          <p15:clr>
            <a:srgbClr val="F26B43"/>
          </p15:clr>
        </p15:guide>
        <p15:guide id="2" orient="horz" pos="3974">
          <p15:clr>
            <a:srgbClr val="F26B43"/>
          </p15:clr>
        </p15:guide>
        <p15:guide id="3" orient="horz">
          <p15:clr>
            <a:srgbClr val="FBAE40"/>
          </p15:clr>
        </p15:guide>
        <p15:guide id="4" pos="7680">
          <p15:clr>
            <a:srgbClr val="FBAE40"/>
          </p15:clr>
        </p15:guide>
        <p15:guide id="5">
          <p15:clr>
            <a:srgbClr val="FBAE40"/>
          </p15:clr>
        </p15:guide>
        <p15:guide id="6" orient="horz" pos="43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icture B">
    <p:bg>
      <p:bgPr>
        <a:solidFill>
          <a:schemeClr val="bg1"/>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4F6F2FCC-4261-453C-82D7-E135395B53FC}"/>
              </a:ext>
            </a:extLst>
          </p:cNvPr>
          <p:cNvSpPr/>
          <p:nvPr>
            <p:custDataLst>
              <p:tags r:id="rId1"/>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sp>
        <p:nvSpPr>
          <p:cNvPr id="5" name="RbReference" hidden="1">
            <a:extLst>
              <a:ext uri="{FF2B5EF4-FFF2-40B4-BE49-F238E27FC236}">
                <a16:creationId xmlns:a16="http://schemas.microsoft.com/office/drawing/2014/main" id="{E902F32F-9C5A-4996-836B-55DAB2CF4CDE}"/>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pic>
        <p:nvPicPr>
          <p:cNvPr id="9" name="Picture 8">
            <a:extLst>
              <a:ext uri="{FF2B5EF4-FFF2-40B4-BE49-F238E27FC236}">
                <a16:creationId xmlns:a16="http://schemas.microsoft.com/office/drawing/2014/main" id="{5180F3BE-374E-F647-A0C0-3D3CB6F11BB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1921"/>
            <a:ext cx="12191998" cy="6854157"/>
          </a:xfrm>
          <a:prstGeom prst="rect">
            <a:avLst/>
          </a:prstGeom>
        </p:spPr>
      </p:pic>
    </p:spTree>
    <p:extLst>
      <p:ext uri="{BB962C8B-B14F-4D97-AF65-F5344CB8AC3E}">
        <p14:creationId xmlns:p14="http://schemas.microsoft.com/office/powerpoint/2010/main" val="3984230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46">
          <p15:clr>
            <a:srgbClr val="F26B43"/>
          </p15:clr>
        </p15:guide>
        <p15:guide id="2" orient="horz" pos="3974">
          <p15:clr>
            <a:srgbClr val="F26B43"/>
          </p15:clr>
        </p15:guide>
        <p15:guide id="3" orient="horz">
          <p15:clr>
            <a:srgbClr val="FBAE40"/>
          </p15:clr>
        </p15:guide>
        <p15:guide id="4" pos="7680">
          <p15:clr>
            <a:srgbClr val="FBAE40"/>
          </p15:clr>
        </p15:guide>
        <p15:guide id="5">
          <p15:clr>
            <a:srgbClr val="FBAE40"/>
          </p15:clr>
        </p15:guide>
        <p15:guide id="6" orient="horz" pos="43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Picture B_grey">
    <p:bg>
      <p:bgPr>
        <a:solidFill>
          <a:schemeClr val="bg1"/>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4F6F2FCC-4261-453C-82D7-E135395B53FC}"/>
              </a:ext>
            </a:extLst>
          </p:cNvPr>
          <p:cNvSpPr/>
          <p:nvPr>
            <p:custDataLst>
              <p:tags r:id="rId1"/>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sp>
        <p:nvSpPr>
          <p:cNvPr id="5" name="RbReference" hidden="1">
            <a:extLst>
              <a:ext uri="{FF2B5EF4-FFF2-40B4-BE49-F238E27FC236}">
                <a16:creationId xmlns:a16="http://schemas.microsoft.com/office/drawing/2014/main" id="{E902F32F-9C5A-4996-836B-55DAB2CF4CDE}"/>
              </a:ext>
            </a:extLst>
          </p:cNvPr>
          <p:cNvSpPr>
            <a:spLocks/>
          </p:cNvSpPr>
          <p:nvPr/>
        </p:nvSpPr>
        <p:spPr>
          <a:xfrm>
            <a:off x="414000" y="2024062"/>
            <a:ext cx="11381174" cy="4033837"/>
          </a:xfrm>
          <a:prstGeom prst="rect">
            <a:avLst/>
          </a:prstGeom>
          <a:solidFill>
            <a:srgbClr val="E2262D">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0" numCol="1" spcCol="0" rtlCol="0" fromWordArt="0" anchor="t" anchorCtr="0" forceAA="0" compatLnSpc="1">
            <a:prstTxWarp prst="textNoShape">
              <a:avLst/>
            </a:prstTxWarp>
            <a:noAutofit/>
          </a:bodyPr>
          <a:lstStyle/>
          <a:p>
            <a:pPr lvl="0" algn="r"/>
            <a:r>
              <a:rPr lang="en-US" sz="1400">
                <a:solidFill>
                  <a:srgbClr val="E2262D"/>
                </a:solidFill>
              </a:rPr>
              <a:t>!! REQUIRED – Reference area !!</a:t>
            </a:r>
          </a:p>
        </p:txBody>
      </p:sp>
      <p:pic>
        <p:nvPicPr>
          <p:cNvPr id="6" name="Picture 5">
            <a:extLst>
              <a:ext uri="{FF2B5EF4-FFF2-40B4-BE49-F238E27FC236}">
                <a16:creationId xmlns:a16="http://schemas.microsoft.com/office/drawing/2014/main" id="{8E1C92E2-2E23-D24F-ADB4-723B9CCF56A3}"/>
              </a:ext>
            </a:extLst>
          </p:cNvPr>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1921"/>
            <a:ext cx="12191998" cy="6854157"/>
          </a:xfrm>
          <a:prstGeom prst="rect">
            <a:avLst/>
          </a:prstGeom>
        </p:spPr>
      </p:pic>
    </p:spTree>
    <p:extLst>
      <p:ext uri="{BB962C8B-B14F-4D97-AF65-F5344CB8AC3E}">
        <p14:creationId xmlns:p14="http://schemas.microsoft.com/office/powerpoint/2010/main" val="444130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346">
          <p15:clr>
            <a:srgbClr val="F26B43"/>
          </p15:clr>
        </p15:guide>
        <p15:guide id="2" orient="horz" pos="3974">
          <p15:clr>
            <a:srgbClr val="F26B43"/>
          </p15:clr>
        </p15:guide>
        <p15:guide id="3" orient="horz">
          <p15:clr>
            <a:srgbClr val="FBAE40"/>
          </p15:clr>
        </p15:guide>
        <p15:guide id="4" pos="7680">
          <p15:clr>
            <a:srgbClr val="FBAE40"/>
          </p15:clr>
        </p15:guide>
        <p15:guide id="5">
          <p15:clr>
            <a:srgbClr val="FBAE40"/>
          </p15:clr>
        </p15:guide>
        <p15:guide id="6" orient="horz" pos="43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image dar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E30632-9461-4FD2-8582-AFD98E125C41}"/>
              </a:ext>
            </a:extLst>
          </p:cNvPr>
          <p:cNvGraphicFramePr>
            <a:graphicFrameLocks noChangeAspect="1"/>
          </p:cNvGraphicFramePr>
          <p:nvPr userDrawn="1">
            <p:custDataLst>
              <p:tags r:id="rId1"/>
            </p:custDataLst>
            <p:extLst>
              <p:ext uri="{D42A27DB-BD31-4B8C-83A1-F6EECF244321}">
                <p14:modId xmlns:p14="http://schemas.microsoft.com/office/powerpoint/2010/main" val="4280859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3" name="Object 2" hidden="1">
                        <a:extLst>
                          <a:ext uri="{FF2B5EF4-FFF2-40B4-BE49-F238E27FC236}">
                            <a16:creationId xmlns:a16="http://schemas.microsoft.com/office/drawing/2014/main" id="{4FE30632-9461-4FD2-8582-AFD98E125C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o not remove" hidden="1">
            <a:extLst>
              <a:ext uri="{FF2B5EF4-FFF2-40B4-BE49-F238E27FC236}">
                <a16:creationId xmlns:a16="http://schemas.microsoft.com/office/drawing/2014/main" id="{3DE9E894-1FFF-4E44-B5F2-E2607684ABB9}"/>
              </a:ext>
            </a:extLst>
          </p:cNvPr>
          <p:cNvSpPr/>
          <p:nvPr>
            <p:custDataLst>
              <p:tags r:id="rId2"/>
            </p:custDataLst>
          </p:nvPr>
        </p:nvSpPr>
        <p:spPr>
          <a:xfrm>
            <a:off x="0" y="0"/>
            <a:ext cx="12700" cy="12700"/>
          </a:xfrm>
          <a:prstGeom prst="octagon">
            <a:avLst/>
          </a:prstGeom>
          <a:noFill/>
          <a:ln w="6350" cap="flat" cmpd="sng" algn="ctr">
            <a:noFill/>
            <a:prstDash val="solid"/>
          </a:ln>
          <a:effectLst/>
          <a:extLst>
            <a:ext uri="{91240B29-F687-4F45-9708-019B960494DF}">
              <a14:hiddenLine xmlns:a14="http://schemas.microsoft.com/office/drawing/2010/main" w="6350"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l">
              <a:spcBef>
                <a:spcPts val="400"/>
              </a:spcBef>
            </a:pPr>
            <a:endParaRPr lang="en-US" sz="1200" b="0">
              <a:solidFill>
                <a:schemeClr val="tx1"/>
              </a:solidFill>
            </a:endParaRPr>
          </a:p>
        </p:txBody>
      </p:sp>
      <p:pic>
        <p:nvPicPr>
          <p:cNvPr id="4" name="RB logo">
            <a:extLst>
              <a:ext uri="{FF2B5EF4-FFF2-40B4-BE49-F238E27FC236}">
                <a16:creationId xmlns:a16="http://schemas.microsoft.com/office/drawing/2014/main" id="{C14392CC-BD21-491B-BF79-CE14360E0C34}"/>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6" r:link="rId7"/>
              </a:ext>
            </a:extLst>
          </a:blip>
          <a:srcRect/>
          <a:stretch>
            <a:fillRect/>
          </a:stretch>
        </p:blipFill>
        <p:spPr>
          <a:xfrm>
            <a:off x="3736435" y="2259000"/>
            <a:ext cx="4719130" cy="2340000"/>
          </a:xfrm>
          <a:prstGeom prst="rect">
            <a:avLst/>
          </a:prstGeom>
        </p:spPr>
      </p:pic>
    </p:spTree>
    <p:extLst>
      <p:ext uri="{BB962C8B-B14F-4D97-AF65-F5344CB8AC3E}">
        <p14:creationId xmlns:p14="http://schemas.microsoft.com/office/powerpoint/2010/main" val="42136076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userDrawn="1">
  <p:cSld name="Cover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05567485"/>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2" name="Object 1" hidden="1"/>
                      <p:cNvPicPr/>
                      <p:nvPr/>
                    </p:nvPicPr>
                    <p:blipFill>
                      <a:blip r:embed="rId8"/>
                      <a:stretch>
                        <a:fillRect/>
                      </a:stretch>
                    </p:blipFill>
                    <p:spPr>
                      <a:xfrm>
                        <a:off x="1589" y="1589"/>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B367381-81AC-4C55-86FC-63DF950DADF3}"/>
              </a:ext>
            </a:extLst>
          </p:cNvPr>
          <p:cNvSpPr/>
          <p:nvPr userDrawn="1">
            <p:custDataLst>
              <p:tags r:id="rId2"/>
            </p:custDataLst>
          </p:nvPr>
        </p:nvSpPr>
        <p:spPr>
          <a:xfrm>
            <a:off x="0" y="0"/>
            <a:ext cx="158771" cy="158750"/>
          </a:xfrm>
          <a:prstGeom prst="rect">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vert="horz" wrap="none" lIns="0" tIns="0" rIns="0" bIns="0" numCol="1" spcCol="0" rtlCol="0" anchor="t" anchorCtr="0">
            <a:noAutofit/>
          </a:bodyPr>
          <a:lstStyle/>
          <a:p>
            <a:pPr marL="0" lvl="0" indent="0" algn="l" eaLnBrk="1">
              <a:lnSpc>
                <a:spcPct val="90000"/>
              </a:lnSpc>
              <a:spcBef>
                <a:spcPct val="0"/>
              </a:spcBef>
              <a:spcAft>
                <a:spcPct val="0"/>
              </a:spcAft>
            </a:pPr>
            <a:endParaRPr lang="en-US" sz="6300" b="1" i="0" baseline="0">
              <a:latin typeface="Arial Nova Cond" panose="020B0506020202020204" pitchFamily="34" charset="0"/>
              <a:ea typeface="+mj-ea"/>
              <a:cs typeface="+mj-cs"/>
              <a:sym typeface="Arial Nova Cond" panose="020B0506020202020204" pitchFamily="34" charset="0"/>
            </a:endParaRPr>
          </a:p>
        </p:txBody>
      </p:sp>
      <p:sp>
        <p:nvSpPr>
          <p:cNvPr id="14" name="Slide Number Placeholder" hidden="1"/>
          <p:cNvSpPr>
            <a:spLocks noGrp="1"/>
          </p:cNvSpPr>
          <p:nvPr>
            <p:ph type="sldNum" sz="quarter" idx="11"/>
            <p:custDataLst>
              <p:tags r:id="rId3"/>
            </p:custDataLst>
          </p:nvPr>
        </p:nvSpPr>
        <p:spPr>
          <a:xfrm>
            <a:off x="12273231" y="178643"/>
            <a:ext cx="28854"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fld id="{01940DDA-0656-452C-A408-68789653BD9B}" type="slidenum">
              <a:rPr lang="en-US" smtClean="0">
                <a:latin typeface="+mn-lt"/>
              </a:rPr>
              <a:pPr/>
              <a:t>‹#›</a:t>
            </a:fld>
            <a:endParaRPr lang="en-US">
              <a:latin typeface="+mn-lt"/>
            </a:endParaRPr>
          </a:p>
        </p:txBody>
      </p:sp>
      <p:sp>
        <p:nvSpPr>
          <p:cNvPr id="15" name="Footer Placeholder" hidden="1"/>
          <p:cNvSpPr>
            <a:spLocks noGrp="1"/>
          </p:cNvSpPr>
          <p:nvPr>
            <p:ph type="ftr" sz="quarter" idx="10"/>
            <p:custDataLst>
              <p:tags r:id="rId4"/>
            </p:custDataLst>
          </p:nvPr>
        </p:nvSpPr>
        <p:spPr>
          <a:xfrm>
            <a:off x="12273232" y="228649"/>
            <a:ext cx="65" cy="30778"/>
          </a:xfrm>
          <a:prstGeom prst="rect">
            <a:avLst/>
          </a:prstGeom>
        </p:spPr>
        <p:txBody>
          <a:bodyPr vert="horz" wrap="none" lIns="0" tIns="0" rIns="0" bIns="0" rtlCol="0" anchor="t" anchorCtr="0">
            <a:spAutoFit/>
          </a:bodyPr>
          <a:lstStyle>
            <a:lvl1pPr algn="l" rtl="0" eaLnBrk="1"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en-US"/>
          </a:p>
        </p:txBody>
      </p:sp>
      <p:sp>
        <p:nvSpPr>
          <p:cNvPr id="9" name="Type of document">
            <a:extLst>
              <a:ext uri="{FF2B5EF4-FFF2-40B4-BE49-F238E27FC236}">
                <a16:creationId xmlns:a16="http://schemas.microsoft.com/office/drawing/2014/main" id="{10AB579C-E30C-43F8-B67D-2EBB8BF30663}"/>
              </a:ext>
            </a:extLst>
          </p:cNvPr>
          <p:cNvSpPr>
            <a:spLocks noGrp="1"/>
          </p:cNvSpPr>
          <p:nvPr>
            <p:ph type="body" sz="quarter" idx="18" hasCustomPrompt="1"/>
          </p:nvPr>
        </p:nvSpPr>
        <p:spPr>
          <a:xfrm>
            <a:off x="0" y="4567619"/>
            <a:ext cx="4681467" cy="581698"/>
          </a:xfrm>
        </p:spPr>
        <p:txBody>
          <a:bodyPr wrap="square" lIns="360000" tIns="0" rIns="0" anchor="t" anchorCtr="0">
            <a:noAutofit/>
          </a:bodyPr>
          <a:lstStyle>
            <a:lvl1pPr>
              <a:lnSpc>
                <a:spcPct val="90000"/>
              </a:lnSpc>
              <a:spcBef>
                <a:spcPts val="0"/>
              </a:spcBef>
              <a:defRPr sz="2100">
                <a:latin typeface="+mn-lt"/>
                <a:sym typeface="+mn-lt"/>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r>
              <a:rPr lang="en-US"/>
              <a:t>Type of document</a:t>
            </a:r>
            <a:br>
              <a:rPr lang="en-US"/>
            </a:br>
            <a:r>
              <a:rPr lang="en-US"/>
              <a:t>(max. two lines)</a:t>
            </a:r>
          </a:p>
        </p:txBody>
      </p:sp>
      <p:sp>
        <p:nvSpPr>
          <p:cNvPr id="10" name="Location, date">
            <a:extLst>
              <a:ext uri="{FF2B5EF4-FFF2-40B4-BE49-F238E27FC236}">
                <a16:creationId xmlns:a16="http://schemas.microsoft.com/office/drawing/2014/main" id="{3B9DD96D-9D08-4A5C-A55E-A521BC11F048}"/>
              </a:ext>
            </a:extLst>
          </p:cNvPr>
          <p:cNvSpPr>
            <a:spLocks noGrp="1"/>
          </p:cNvSpPr>
          <p:nvPr>
            <p:ph type="body" sz="quarter" idx="16" hasCustomPrompt="1"/>
          </p:nvPr>
        </p:nvSpPr>
        <p:spPr>
          <a:xfrm>
            <a:off x="0" y="6436578"/>
            <a:ext cx="4681467" cy="180049"/>
          </a:xfrm>
        </p:spPr>
        <p:txBody>
          <a:bodyPr wrap="square" lIns="360000" tIns="0" rIns="252000" anchor="b" anchorCtr="0">
            <a:spAutoFit/>
          </a:bodyPr>
          <a:lstStyle>
            <a:lvl1pPr marL="0" marR="0" indent="0" algn="l" defTabSz="914400" rtl="0" eaLnBrk="1" fontAlgn="auto" latinLnBrk="0" hangingPunct="1">
              <a:lnSpc>
                <a:spcPct val="90000"/>
              </a:lnSpc>
              <a:spcBef>
                <a:spcPts val="0"/>
              </a:spcBef>
              <a:spcAft>
                <a:spcPts val="0"/>
              </a:spcAft>
              <a:buClrTx/>
              <a:buSzTx/>
              <a:buFont typeface="Arial Narrow" pitchFamily="34" charset="0"/>
              <a:buNone/>
              <a:tabLst/>
              <a:defRPr sz="1300" baseline="0">
                <a:latin typeface="+mn-lt"/>
                <a:sym typeface="+mn-lt"/>
              </a:defRPr>
            </a:lvl1pPr>
          </a:lstStyle>
          <a:p>
            <a:pPr marL="0" marR="0" lvl="0" indent="0" algn="l" defTabSz="914400" rtl="0" eaLnBrk="1" fontAlgn="auto" latinLnBrk="0" hangingPunct="1">
              <a:lnSpc>
                <a:spcPct val="90000"/>
              </a:lnSpc>
              <a:spcBef>
                <a:spcPts val="0"/>
              </a:spcBef>
              <a:spcAft>
                <a:spcPts val="0"/>
              </a:spcAft>
              <a:buClrTx/>
              <a:buSzTx/>
              <a:buFont typeface="Arial Narrow" pitchFamily="34" charset="0"/>
              <a:buNone/>
              <a:tabLst/>
              <a:defRPr/>
            </a:pPr>
            <a:r>
              <a:rPr lang="en-US"/>
              <a:t>Location, date of presentation (month, day, year)</a:t>
            </a:r>
          </a:p>
        </p:txBody>
      </p:sp>
      <p:sp>
        <p:nvSpPr>
          <p:cNvPr id="11" name="Project name">
            <a:extLst>
              <a:ext uri="{FF2B5EF4-FFF2-40B4-BE49-F238E27FC236}">
                <a16:creationId xmlns:a16="http://schemas.microsoft.com/office/drawing/2014/main" id="{07F0F74C-A56E-47B7-A2BF-828BCE2267A3}"/>
              </a:ext>
            </a:extLst>
          </p:cNvPr>
          <p:cNvSpPr>
            <a:spLocks noGrp="1"/>
          </p:cNvSpPr>
          <p:nvPr>
            <p:ph type="title" hasCustomPrompt="1"/>
          </p:nvPr>
        </p:nvSpPr>
        <p:spPr>
          <a:xfrm>
            <a:off x="0" y="891876"/>
            <a:ext cx="4681467" cy="3490186"/>
          </a:xfrm>
        </p:spPr>
        <p:txBody>
          <a:bodyPr vert="horz" wrap="square" lIns="360000" rIns="0" bIns="0" anchor="b" anchorCtr="0">
            <a:spAutoFit/>
          </a:bodyPr>
          <a:lstStyle>
            <a:lvl1pPr>
              <a:defRPr sz="6300" b="1" baseline="0">
                <a:latin typeface="+mj-lt"/>
                <a:sym typeface="+mn-lt"/>
              </a:defRPr>
            </a:lvl1pPr>
          </a:lstStyle>
          <a:p>
            <a:r>
              <a:rPr lang="en-US"/>
              <a:t>Project name or document title</a:t>
            </a:r>
          </a:p>
        </p:txBody>
      </p:sp>
      <p:sp>
        <p:nvSpPr>
          <p:cNvPr id="12" name="Position Lines">
            <a:extLst>
              <a:ext uri="{FF2B5EF4-FFF2-40B4-BE49-F238E27FC236}">
                <a16:creationId xmlns:a16="http://schemas.microsoft.com/office/drawing/2014/main" id="{234B0091-673D-4DCC-AC43-F1BAEA9B9B07}"/>
              </a:ext>
            </a:extLst>
          </p:cNvPr>
          <p:cNvSpPr>
            <a:spLocks noChangeShapeType="1"/>
          </p:cNvSpPr>
          <p:nvPr userDrawn="1">
            <p:custDataLst>
              <p:tags r:id="rId5"/>
            </p:custDataLst>
          </p:nvPr>
        </p:nvSpPr>
        <p:spPr bwMode="auto">
          <a:xfrm>
            <a:off x="443077" y="6886575"/>
            <a:ext cx="0" cy="72000"/>
          </a:xfrm>
          <a:prstGeom prst="line">
            <a:avLst/>
          </a:prstGeom>
          <a:noFill/>
          <a:ln w="3175" cmpd="sng">
            <a:solidFill>
              <a:schemeClr val="accent1"/>
            </a:solidFill>
            <a:round/>
            <a:headEnd/>
            <a:tailEnd/>
          </a:ln>
          <a:effectLst/>
        </p:spPr>
        <p:txBody>
          <a:bodyPr/>
          <a:lstStyle/>
          <a:p>
            <a:endParaRPr lang="en-US" sz="1200" noProof="0">
              <a:latin typeface="+mn-lt"/>
              <a:sym typeface="+mn-lt"/>
            </a:endParaRPr>
          </a:p>
        </p:txBody>
      </p:sp>
      <p:sp>
        <p:nvSpPr>
          <p:cNvPr id="13" name="Client name">
            <a:extLst>
              <a:ext uri="{FF2B5EF4-FFF2-40B4-BE49-F238E27FC236}">
                <a16:creationId xmlns:a16="http://schemas.microsoft.com/office/drawing/2014/main" id="{51610496-1CE6-458F-9A3F-DD6293146429}"/>
              </a:ext>
            </a:extLst>
          </p:cNvPr>
          <p:cNvSpPr>
            <a:spLocks noGrp="1"/>
          </p:cNvSpPr>
          <p:nvPr>
            <p:ph type="body" sz="quarter" idx="19" hasCustomPrompt="1"/>
          </p:nvPr>
        </p:nvSpPr>
        <p:spPr>
          <a:xfrm>
            <a:off x="369517" y="5336011"/>
            <a:ext cx="4311950" cy="473604"/>
          </a:xfrm>
        </p:spPr>
        <p:txBody>
          <a:bodyPr anchor="b" anchorCtr="0">
            <a:noAutofit/>
          </a:bodyPr>
          <a:lstStyle>
            <a:lvl1pPr>
              <a:lnSpc>
                <a:spcPct val="100000"/>
              </a:lnSpc>
              <a:defRPr baseline="0">
                <a:latin typeface="+mn-lt"/>
                <a:sym typeface="+mn-lt"/>
              </a:defRPr>
            </a:lvl1pPr>
          </a:lstStyle>
          <a:p>
            <a:pPr lvl="0"/>
            <a:r>
              <a:rPr lang="en-US"/>
              <a:t>Client logo/name</a:t>
            </a:r>
          </a:p>
        </p:txBody>
      </p:sp>
    </p:spTree>
    <p:extLst>
      <p:ext uri="{BB962C8B-B14F-4D97-AF65-F5344CB8AC3E}">
        <p14:creationId xmlns:p14="http://schemas.microsoft.com/office/powerpoint/2010/main" val="13759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292" y="2443461"/>
            <a:ext cx="7811394" cy="701731"/>
          </a:xfrm>
          <a:prstGeom prst="rect">
            <a:avLst/>
          </a:prstGeom>
        </p:spPr>
        <p:txBody>
          <a:bodyPr anchor="b">
            <a:spAutoFit/>
          </a:bodyPr>
          <a:lstStyle>
            <a:lvl1pPr algn="l">
              <a:defRPr sz="4400" cap="none" baseline="0"/>
            </a:lvl1pPr>
          </a:lstStyle>
          <a:p>
            <a:r>
              <a:rPr lang="en-US" dirty="0"/>
              <a:t>Speaker Intro - Session Title</a:t>
            </a:r>
          </a:p>
        </p:txBody>
      </p:sp>
      <p:sp>
        <p:nvSpPr>
          <p:cNvPr id="3" name="Text Placeholder 2"/>
          <p:cNvSpPr>
            <a:spLocks noGrp="1"/>
          </p:cNvSpPr>
          <p:nvPr>
            <p:ph type="body" idx="1" hasCustomPrompt="1"/>
          </p:nvPr>
        </p:nvSpPr>
        <p:spPr>
          <a:xfrm>
            <a:off x="3751292" y="3305186"/>
            <a:ext cx="7811394" cy="424732"/>
          </a:xfrm>
          <a:prstGeom prst="rect">
            <a:avLst/>
          </a:prstGeom>
        </p:spPr>
        <p:txBody>
          <a:bodyPr>
            <a:spAutoFit/>
          </a:bodyPr>
          <a:lstStyle>
            <a:lvl1pPr marL="0" indent="0" algn="l">
              <a:buNone/>
              <a:defRPr sz="2400" b="1">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sp>
        <p:nvSpPr>
          <p:cNvPr id="5" name="Content Placeholder 2">
            <a:extLst>
              <a:ext uri="{FF2B5EF4-FFF2-40B4-BE49-F238E27FC236}">
                <a16:creationId xmlns:a16="http://schemas.microsoft.com/office/drawing/2014/main" id="{A250AFCD-B0F8-4F2C-9C70-03C35D23911C}"/>
              </a:ext>
            </a:extLst>
          </p:cNvPr>
          <p:cNvSpPr>
            <a:spLocks noGrp="1"/>
          </p:cNvSpPr>
          <p:nvPr>
            <p:ph sz="half" idx="11" hasCustomPrompt="1"/>
          </p:nvPr>
        </p:nvSpPr>
        <p:spPr>
          <a:xfrm>
            <a:off x="705515" y="1474434"/>
            <a:ext cx="2660275" cy="3163556"/>
          </a:xfrm>
          <a:prstGeom prst="rect">
            <a:avLst/>
          </a:prstGeom>
        </p:spPr>
        <p:txBody>
          <a:bodyPr/>
          <a:lstStyle>
            <a:lvl1pPr marL="0" indent="0">
              <a:buNone/>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Insert Speaker Image – Align image with bottom line of text</a:t>
            </a:r>
          </a:p>
        </p:txBody>
      </p:sp>
      <p:sp>
        <p:nvSpPr>
          <p:cNvPr id="7" name="Text Placeholder 2">
            <a:extLst>
              <a:ext uri="{FF2B5EF4-FFF2-40B4-BE49-F238E27FC236}">
                <a16:creationId xmlns:a16="http://schemas.microsoft.com/office/drawing/2014/main" id="{BD31CB95-D9CE-4FE3-A6F4-8BAC6B6D16EF}"/>
              </a:ext>
            </a:extLst>
          </p:cNvPr>
          <p:cNvSpPr>
            <a:spLocks noGrp="1"/>
          </p:cNvSpPr>
          <p:nvPr>
            <p:ph type="body" idx="12" hasCustomPrompt="1"/>
          </p:nvPr>
        </p:nvSpPr>
        <p:spPr>
          <a:xfrm>
            <a:off x="3751290" y="3797322"/>
            <a:ext cx="7811395" cy="424732"/>
          </a:xfrm>
          <a:prstGeom prst="rect">
            <a:avLst/>
          </a:prstGeom>
        </p:spPr>
        <p:txBody>
          <a:bodyPr>
            <a:spAutoFit/>
          </a:bodyPr>
          <a:lstStyle>
            <a:lvl1pPr marL="0" indent="0" algn="l">
              <a:buNone/>
              <a:defRPr sz="2400" b="0" i="1">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8" name="Text Placeholder 2">
            <a:extLst>
              <a:ext uri="{FF2B5EF4-FFF2-40B4-BE49-F238E27FC236}">
                <a16:creationId xmlns:a16="http://schemas.microsoft.com/office/drawing/2014/main" id="{87DBB625-7303-4FB4-9FFC-BBFEC973114D}"/>
              </a:ext>
            </a:extLst>
          </p:cNvPr>
          <p:cNvSpPr>
            <a:spLocks noGrp="1"/>
          </p:cNvSpPr>
          <p:nvPr>
            <p:ph type="body" idx="13" hasCustomPrompt="1"/>
          </p:nvPr>
        </p:nvSpPr>
        <p:spPr>
          <a:xfrm>
            <a:off x="3751290" y="4213258"/>
            <a:ext cx="7811395" cy="424732"/>
          </a:xfrm>
          <a:prstGeom prst="rect">
            <a:avLst/>
          </a:prstGeom>
        </p:spPr>
        <p:txBody>
          <a:bodyPr>
            <a:spAutoFit/>
          </a:bodyPr>
          <a:lstStyle>
            <a:lvl1pPr marL="0" indent="0" algn="l">
              <a:buNone/>
              <a:defRPr sz="2400" b="0">
                <a:solidFill>
                  <a:srgbClr val="231F2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Company</a:t>
            </a:r>
          </a:p>
        </p:txBody>
      </p:sp>
      <p:sp>
        <p:nvSpPr>
          <p:cNvPr id="12" name="Slide Number Placeholder 2">
            <a:extLst>
              <a:ext uri="{FF2B5EF4-FFF2-40B4-BE49-F238E27FC236}">
                <a16:creationId xmlns:a16="http://schemas.microsoft.com/office/drawing/2014/main" id="{E5E88312-046A-437E-BA4D-BF5AFA9AAB3F}"/>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336251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with side-by-side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9C95214-6B2E-40D6-9FC8-84D4E7686B31}"/>
              </a:ext>
            </a:extLst>
          </p:cNvPr>
          <p:cNvSpPr>
            <a:spLocks noGrp="1"/>
          </p:cNvSpPr>
          <p:nvPr>
            <p:ph sz="half" idx="1" hasCustomPrompt="1"/>
          </p:nvPr>
        </p:nvSpPr>
        <p:spPr>
          <a:xfrm>
            <a:off x="299258" y="1039906"/>
            <a:ext cx="5666509"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dirty="0"/>
              <a:t>General slide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B00D6042-9D28-4BFA-9E0E-448A6B2C4EE7}"/>
              </a:ext>
            </a:extLst>
          </p:cNvPr>
          <p:cNvSpPr>
            <a:spLocks noGrp="1"/>
          </p:cNvSpPr>
          <p:nvPr>
            <p:ph sz="half" idx="10" hasCustomPrompt="1"/>
          </p:nvPr>
        </p:nvSpPr>
        <p:spPr>
          <a:xfrm>
            <a:off x="6226232" y="1039905"/>
            <a:ext cx="5666509" cy="4837795"/>
          </a:xfrm>
          <a:prstGeom prst="rect">
            <a:avLst/>
          </a:prstGeom>
        </p:spPr>
        <p:txBody>
          <a:bodyPr/>
          <a:lstStyle>
            <a:lvl1pPr>
              <a:defRPr>
                <a:solidFill>
                  <a:srgbClr val="231F20"/>
                </a:solidFill>
              </a:defRPr>
            </a:lvl1pPr>
            <a:lvl2pPr>
              <a:defRPr>
                <a:solidFill>
                  <a:srgbClr val="231F20"/>
                </a:solidFill>
              </a:defRPr>
            </a:lvl2pPr>
            <a:lvl3pPr>
              <a:defRPr>
                <a:solidFill>
                  <a:srgbClr val="231F20"/>
                </a:solidFill>
              </a:defRPr>
            </a:lvl3pPr>
            <a:lvl4pPr>
              <a:defRPr>
                <a:solidFill>
                  <a:srgbClr val="231F20"/>
                </a:solidFill>
              </a:defRPr>
            </a:lvl4pPr>
            <a:lvl5pPr>
              <a:defRPr>
                <a:solidFill>
                  <a:srgbClr val="231F20"/>
                </a:solidFill>
              </a:defRPr>
            </a:lvl5pPr>
          </a:lstStyle>
          <a:p>
            <a:pPr lvl="0"/>
            <a:r>
              <a:rPr lang="en-US" dirty="0"/>
              <a:t>General slide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a:extLst>
              <a:ext uri="{FF2B5EF4-FFF2-40B4-BE49-F238E27FC236}">
                <a16:creationId xmlns:a16="http://schemas.microsoft.com/office/drawing/2014/main" id="{746F2D94-B5C6-4C0C-BB39-33A99A2334BD}"/>
              </a:ext>
            </a:extLst>
          </p:cNvPr>
          <p:cNvSpPr>
            <a:spLocks noGrp="1"/>
          </p:cNvSpPr>
          <p:nvPr>
            <p:ph type="title" hasCustomPrompt="1"/>
          </p:nvPr>
        </p:nvSpPr>
        <p:spPr>
          <a:xfrm>
            <a:off x="299258" y="196072"/>
            <a:ext cx="11596255" cy="646331"/>
          </a:xfrm>
          <a:prstGeom prst="rect">
            <a:avLst/>
          </a:prstGeom>
        </p:spPr>
        <p:txBody>
          <a:bodyPr vert="horz" wrap="square" lIns="91440" tIns="45720" rIns="91440" bIns="45720" rtlCol="0" anchor="t">
            <a:spAutoFit/>
          </a:bodyPr>
          <a:lstStyle>
            <a:lvl1pPr>
              <a:defRPr/>
            </a:lvl1pPr>
          </a:lstStyle>
          <a:p>
            <a:r>
              <a:rPr lang="en-US" dirty="0"/>
              <a:t>General slide side-by-side content</a:t>
            </a:r>
          </a:p>
        </p:txBody>
      </p:sp>
      <p:sp>
        <p:nvSpPr>
          <p:cNvPr id="8" name="Slide Number Placeholder 2">
            <a:extLst>
              <a:ext uri="{FF2B5EF4-FFF2-40B4-BE49-F238E27FC236}">
                <a16:creationId xmlns:a16="http://schemas.microsoft.com/office/drawing/2014/main" id="{7BAE7587-8036-4A53-A25D-73B84D14129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9935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slide - blank layou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285962-3CA4-45E7-8DB1-C9A250A5F5FE}"/>
              </a:ext>
            </a:extLst>
          </p:cNvPr>
          <p:cNvSpPr>
            <a:spLocks noGrp="1"/>
          </p:cNvSpPr>
          <p:nvPr>
            <p:ph type="title" hasCustomPrompt="1"/>
          </p:nvPr>
        </p:nvSpPr>
        <p:spPr>
          <a:xfrm>
            <a:off x="296487" y="196072"/>
            <a:ext cx="11596255" cy="1200329"/>
          </a:xfrm>
          <a:prstGeom prst="rect">
            <a:avLst/>
          </a:prstGeom>
        </p:spPr>
        <p:txBody>
          <a:bodyPr vert="horz" wrap="square" lIns="91440" tIns="45720" rIns="91440" bIns="45720" rtlCol="0" anchor="t">
            <a:spAutoFit/>
          </a:bodyPr>
          <a:lstStyle>
            <a:lvl1pPr>
              <a:defRPr/>
            </a:lvl1pPr>
          </a:lstStyle>
          <a:p>
            <a:r>
              <a:rPr lang="en-US" dirty="0"/>
              <a:t>General slide – blank below for custom images/text</a:t>
            </a:r>
          </a:p>
        </p:txBody>
      </p:sp>
      <p:sp>
        <p:nvSpPr>
          <p:cNvPr id="7" name="Slide Number Placeholder 2">
            <a:extLst>
              <a:ext uri="{FF2B5EF4-FFF2-40B4-BE49-F238E27FC236}">
                <a16:creationId xmlns:a16="http://schemas.microsoft.com/office/drawing/2014/main" id="{EDACD412-E306-499E-A930-F4DCD40A88F5}"/>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41288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lide, no titl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4CD40FC8-3B1D-4AE6-B02C-BA4AFB3D4D92}"/>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3291193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84F53A4-1B67-484D-B9CA-F01A9EF6B1A5}"/>
              </a:ext>
            </a:extLst>
          </p:cNvPr>
          <p:cNvSpPr>
            <a:spLocks noGrp="1"/>
          </p:cNvSpPr>
          <p:nvPr>
            <p:ph idx="1"/>
          </p:nvPr>
        </p:nvSpPr>
        <p:spPr>
          <a:xfrm>
            <a:off x="588578" y="2095562"/>
            <a:ext cx="11000828" cy="385553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03BBB1DF-DD13-D54F-8505-252B088505DD}"/>
              </a:ext>
            </a:extLst>
          </p:cNvPr>
          <p:cNvSpPr>
            <a:spLocks noGrp="1"/>
          </p:cNvSpPr>
          <p:nvPr>
            <p:ph type="body" sz="quarter" idx="13" hasCustomPrompt="1"/>
          </p:nvPr>
        </p:nvSpPr>
        <p:spPr>
          <a:xfrm>
            <a:off x="588577" y="1392871"/>
            <a:ext cx="11000827" cy="508000"/>
          </a:xfrm>
          <a:prstGeom prst="rect">
            <a:avLst/>
          </a:prstGeom>
        </p:spPr>
        <p:txBody>
          <a:bodyPr anchor="b">
            <a:normAutofit/>
          </a:bodyPr>
          <a:lstStyle>
            <a:lvl1pPr marL="0" indent="0">
              <a:buFontTx/>
              <a:buNone/>
              <a:defRPr sz="2000" b="1" cap="all" baseline="0">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a:t>CLICK TO EDIT SUBTITLE</a:t>
            </a:r>
          </a:p>
        </p:txBody>
      </p:sp>
      <p:sp>
        <p:nvSpPr>
          <p:cNvPr id="14" name="Title Placeholder 1">
            <a:extLst>
              <a:ext uri="{FF2B5EF4-FFF2-40B4-BE49-F238E27FC236}">
                <a16:creationId xmlns:a16="http://schemas.microsoft.com/office/drawing/2014/main" id="{08D4E53F-5E4D-704D-B048-1789E5E769A4}"/>
              </a:ext>
            </a:extLst>
          </p:cNvPr>
          <p:cNvSpPr>
            <a:spLocks noGrp="1"/>
          </p:cNvSpPr>
          <p:nvPr>
            <p:ph type="title" hasCustomPrompt="1"/>
          </p:nvPr>
        </p:nvSpPr>
        <p:spPr>
          <a:xfrm>
            <a:off x="588578" y="73572"/>
            <a:ext cx="11000828" cy="1124608"/>
          </a:xfrm>
          <a:prstGeom prst="rect">
            <a:avLst/>
          </a:prstGeom>
        </p:spPr>
        <p:txBody>
          <a:bodyPr vert="horz" lIns="91440" tIns="45720" rIns="91440" bIns="45720" rtlCol="0" anchor="ctr">
            <a:noAutofit/>
          </a:bodyPr>
          <a:lstStyle>
            <a:lvl1pPr>
              <a:defRPr sz="36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A65DB8C4-AC5A-4DBA-A267-25AB9A06806A}"/>
              </a:ext>
            </a:extLst>
          </p:cNvPr>
          <p:cNvSpPr txBox="1"/>
          <p:nvPr userDrawn="1"/>
        </p:nvSpPr>
        <p:spPr>
          <a:xfrm rot="2702561">
            <a:off x="11480976" y="114634"/>
            <a:ext cx="819455" cy="369332"/>
          </a:xfrm>
          <a:prstGeom prst="rect">
            <a:avLst/>
          </a:prstGeom>
          <a:noFill/>
        </p:spPr>
        <p:txBody>
          <a:bodyPr wrap="none" rtlCol="0">
            <a:spAutoFit/>
          </a:bodyPr>
          <a:lstStyle/>
          <a:p>
            <a:r>
              <a:rPr lang="en-US" b="1">
                <a:solidFill>
                  <a:schemeClr val="bg1"/>
                </a:solidFill>
              </a:rPr>
              <a:t>DRAFT</a:t>
            </a:r>
          </a:p>
        </p:txBody>
      </p:sp>
    </p:spTree>
    <p:extLst>
      <p:ext uri="{BB962C8B-B14F-4D97-AF65-F5344CB8AC3E}">
        <p14:creationId xmlns:p14="http://schemas.microsoft.com/office/powerpoint/2010/main" val="409236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00100" y="179388"/>
            <a:ext cx="11169779" cy="590931"/>
          </a:xfrm>
        </p:spPr>
        <p:txBody>
          <a:bodyPr/>
          <a:lstStyle>
            <a:lvl1pPr>
              <a:defRPr b="0">
                <a:latin typeface="Roboto" panose="020B0604020202020204" charset="0"/>
                <a:ea typeface="Roboto" panose="020B0604020202020204" charset="0"/>
              </a:defRPr>
            </a:lvl1pPr>
          </a:lstStyle>
          <a:p>
            <a:r>
              <a:rPr lang="en-US" dirty="0"/>
              <a:t>Click to edit Master title style</a:t>
            </a:r>
          </a:p>
        </p:txBody>
      </p:sp>
      <p:sp>
        <p:nvSpPr>
          <p:cNvPr id="5" name="Text Placeholder 6"/>
          <p:cNvSpPr>
            <a:spLocks noGrp="1"/>
          </p:cNvSpPr>
          <p:nvPr>
            <p:ph type="body" sz="quarter" idx="10"/>
          </p:nvPr>
        </p:nvSpPr>
        <p:spPr>
          <a:xfrm>
            <a:off x="901701" y="892623"/>
            <a:ext cx="10119785" cy="5430838"/>
          </a:xfrm>
        </p:spPr>
        <p:txBody>
          <a:bodyPr/>
          <a:lstStyle>
            <a:lvl1pPr>
              <a:defRPr b="0">
                <a:latin typeface="Segoe UI Semibold" panose="020B0702040204020203" pitchFamily="34" charset="0"/>
                <a:ea typeface="Roboto Bk" pitchFamily="2" charset="0"/>
                <a:cs typeface="Open Sans" panose="020B0604020202020204" charset="0"/>
              </a:defRPr>
            </a:lvl1pPr>
            <a:lvl2pPr>
              <a:defRPr>
                <a:latin typeface="Segoe UI" panose="020B0502040204020203" pitchFamily="34" charset="0"/>
                <a:ea typeface="Segoe UI" panose="020B0502040204020203" pitchFamily="34" charset="0"/>
                <a:cs typeface="Open Sans" panose="020B0604020202020204" charset="0"/>
              </a:defRPr>
            </a:lvl2pPr>
            <a:lvl3pPr marL="329184" indent="-164592">
              <a:buFont typeface="Arial" panose="020B0604020202020204" pitchFamily="34" charset="0"/>
              <a:buChar char="•"/>
              <a:defRPr>
                <a:latin typeface="Segoe UI" panose="020B0502040204020203" pitchFamily="34" charset="0"/>
                <a:ea typeface="Segoe UI" panose="020B0502040204020203" pitchFamily="34" charset="0"/>
                <a:cs typeface="Open Sans" panose="020B0604020202020204" charset="0"/>
              </a:defRPr>
            </a:lvl3pPr>
            <a:lvl4pPr marL="493776" indent="-164592">
              <a:buFont typeface="Arial" panose="020B0604020202020204" pitchFamily="34" charset="0"/>
              <a:buChar char="•"/>
              <a:defRPr>
                <a:latin typeface="Segoe UI" panose="020B0502040204020203" pitchFamily="34" charset="0"/>
                <a:ea typeface="Segoe UI" panose="020B0502040204020203" pitchFamily="34" charset="0"/>
                <a:cs typeface="Open Sans" panose="020B0604020202020204" charset="0"/>
              </a:defRPr>
            </a:lvl4pPr>
            <a:lvl5pPr marL="658368" indent="-164592">
              <a:buFont typeface="Arial" panose="020B0604020202020204" pitchFamily="34" charset="0"/>
              <a:buChar char="•"/>
              <a:defRPr>
                <a:latin typeface="Segoe UI" panose="020B0502040204020203" pitchFamily="34" charset="0"/>
                <a:ea typeface="Segoe UI" panose="020B0502040204020203" pitchFamily="3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8F-2334-439D-BDE7-F5405B93C043}"/>
              </a:ext>
            </a:extLst>
          </p:cNvPr>
          <p:cNvSpPr>
            <a:spLocks noGrp="1"/>
          </p:cNvSpPr>
          <p:nvPr>
            <p:ph type="sldNum" sz="quarter" idx="11"/>
          </p:nvPr>
        </p:nvSpPr>
        <p:spPr/>
        <p:txBody>
          <a:bodyPr/>
          <a:lstStyle/>
          <a:p>
            <a:fld id="{0E48A9C8-8BB2-4DB8-81E3-3CBA2E3B781E}" type="slidenum">
              <a:rPr lang="en-US" smtClean="0"/>
              <a:pPr/>
              <a:t>‹#›</a:t>
            </a:fld>
            <a:endParaRPr lang="en-US" dirty="0">
              <a:solidFill>
                <a:schemeClr val="tx1"/>
              </a:solidFill>
            </a:endParaRPr>
          </a:p>
        </p:txBody>
      </p:sp>
    </p:spTree>
    <p:extLst>
      <p:ext uri="{BB962C8B-B14F-4D97-AF65-F5344CB8AC3E}">
        <p14:creationId xmlns:p14="http://schemas.microsoft.com/office/powerpoint/2010/main" val="426824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29.xml"/><Relationship Id="rId16" Type="http://schemas.openxmlformats.org/officeDocument/2006/relationships/image" Target="../media/image3.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oleObject" Target="../embeddings/oleObject1.bin"/><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3CC82-C846-41C3-8E92-3E4E3DB96A6A}"/>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2" y="6267331"/>
            <a:ext cx="12192000" cy="635000"/>
          </a:xfrm>
          <a:prstGeom prst="rect">
            <a:avLst/>
          </a:prstGeom>
        </p:spPr>
      </p:pic>
      <p:sp>
        <p:nvSpPr>
          <p:cNvPr id="7" name="TextBox 6">
            <a:extLst>
              <a:ext uri="{FF2B5EF4-FFF2-40B4-BE49-F238E27FC236}">
                <a16:creationId xmlns:a16="http://schemas.microsoft.com/office/drawing/2014/main" id="{8233DB0B-48C6-4082-97E9-97F8ABD41083}"/>
              </a:ext>
            </a:extLst>
          </p:cNvPr>
          <p:cNvSpPr txBox="1"/>
          <p:nvPr userDrawn="1"/>
        </p:nvSpPr>
        <p:spPr>
          <a:xfrm>
            <a:off x="1072939" y="6335289"/>
            <a:ext cx="6466379" cy="523220"/>
          </a:xfrm>
          <a:prstGeom prst="rect">
            <a:avLst/>
          </a:prstGeom>
          <a:noFill/>
        </p:spPr>
        <p:txBody>
          <a:bodyPr wrap="square" rtlCol="0">
            <a:spAutoFit/>
          </a:bodyPr>
          <a:lstStyle/>
          <a:p>
            <a:r>
              <a:rPr lang="en-US" sz="2800" b="0" kern="1200" spc="30" baseline="0" dirty="0">
                <a:solidFill>
                  <a:srgbClr val="231F20"/>
                </a:solidFill>
                <a:latin typeface="Roboto Black" panose="02000000000000000000" pitchFamily="2" charset="0"/>
                <a:ea typeface="Roboto Black" panose="02000000000000000000" pitchFamily="2" charset="0"/>
                <a:cs typeface="Roboto" panose="02000000000000000000" pitchFamily="2" charset="0"/>
              </a:rPr>
              <a:t>2023 Status Report Vol. 3</a:t>
            </a:r>
          </a:p>
        </p:txBody>
      </p:sp>
      <p:sp>
        <p:nvSpPr>
          <p:cNvPr id="9" name="Title Placeholder 1">
            <a:extLst>
              <a:ext uri="{FF2B5EF4-FFF2-40B4-BE49-F238E27FC236}">
                <a16:creationId xmlns:a16="http://schemas.microsoft.com/office/drawing/2014/main" id="{8282362B-F067-4F0D-8657-98BC152A24D7}"/>
              </a:ext>
            </a:extLst>
          </p:cNvPr>
          <p:cNvSpPr>
            <a:spLocks noGrp="1"/>
          </p:cNvSpPr>
          <p:nvPr>
            <p:ph type="title"/>
          </p:nvPr>
        </p:nvSpPr>
        <p:spPr>
          <a:xfrm>
            <a:off x="189781" y="177097"/>
            <a:ext cx="11812437" cy="646331"/>
          </a:xfrm>
          <a:prstGeom prst="rect">
            <a:avLst/>
          </a:prstGeom>
        </p:spPr>
        <p:txBody>
          <a:bodyPr vert="horz" lIns="91440" tIns="45720" rIns="91440" bIns="45720" rtlCol="0" anchor="t">
            <a:spAutoFit/>
          </a:bodyPr>
          <a:lstStyle/>
          <a:p>
            <a:r>
              <a:rPr lang="en-US" dirty="0"/>
              <a:t>Click to edit slide master</a:t>
            </a:r>
          </a:p>
        </p:txBody>
      </p:sp>
      <p:sp>
        <p:nvSpPr>
          <p:cNvPr id="11" name="Text Placeholder 2">
            <a:extLst>
              <a:ext uri="{FF2B5EF4-FFF2-40B4-BE49-F238E27FC236}">
                <a16:creationId xmlns:a16="http://schemas.microsoft.com/office/drawing/2014/main" id="{089028DE-290F-44D2-94E1-4806B82ADB80}"/>
              </a:ext>
            </a:extLst>
          </p:cNvPr>
          <p:cNvSpPr>
            <a:spLocks noGrp="1"/>
          </p:cNvSpPr>
          <p:nvPr>
            <p:ph type="body" idx="1"/>
          </p:nvPr>
        </p:nvSpPr>
        <p:spPr>
          <a:xfrm>
            <a:off x="189782" y="1004047"/>
            <a:ext cx="11812437" cy="2066207"/>
          </a:xfrm>
          <a:prstGeom prst="rect">
            <a:avLst/>
          </a:prstGeom>
        </p:spPr>
        <p:txBody>
          <a:bodyPr vert="horz"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31FBD640-6604-401D-9E0C-2D4503464021}"/>
              </a:ext>
            </a:extLst>
          </p:cNvPr>
          <p:cNvSpPr>
            <a:spLocks noGrp="1"/>
          </p:cNvSpPr>
          <p:nvPr>
            <p:ph type="sldNum" sz="quarter" idx="4"/>
          </p:nvPr>
        </p:nvSpPr>
        <p:spPr>
          <a:xfrm>
            <a:off x="9698289" y="6403227"/>
            <a:ext cx="2743200" cy="365125"/>
          </a:xfrm>
          <a:prstGeom prst="rect">
            <a:avLst/>
          </a:prstGeom>
        </p:spPr>
        <p:txBody>
          <a:bodyPr vert="horz" lIns="91440" tIns="45720" rIns="91440" bIns="45720" rtlCol="0" anchor="ctr"/>
          <a:lstStyle>
            <a:lvl1pPr algn="ctr">
              <a:defRPr sz="2000">
                <a:solidFill>
                  <a:schemeClr val="bg1"/>
                </a:solidFill>
                <a:latin typeface="Roboto Medium" panose="02000000000000000000" pitchFamily="2" charset="0"/>
                <a:ea typeface="Roboto Medium" panose="02000000000000000000" pitchFamily="2" charset="0"/>
              </a:defRPr>
            </a:lvl1pPr>
          </a:lstStyle>
          <a:p>
            <a:fld id="{712E29C6-EE55-43BD-857B-236F68ABA214}" type="slidenum">
              <a:rPr lang="en-US" smtClean="0"/>
              <a:pPr/>
              <a:t>‹#›</a:t>
            </a:fld>
            <a:endParaRPr lang="en-US" dirty="0"/>
          </a:p>
        </p:txBody>
      </p:sp>
    </p:spTree>
    <p:extLst>
      <p:ext uri="{BB962C8B-B14F-4D97-AF65-F5344CB8AC3E}">
        <p14:creationId xmlns:p14="http://schemas.microsoft.com/office/powerpoint/2010/main" val="14732785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1" r:id="rId3"/>
    <p:sldLayoutId id="2147483712" r:id="rId4"/>
    <p:sldLayoutId id="2147483708" r:id="rId5"/>
    <p:sldLayoutId id="2147483709" r:id="rId6"/>
    <p:sldLayoutId id="2147483710" r:id="rId7"/>
    <p:sldLayoutId id="2147483713" r:id="rId8"/>
    <p:sldLayoutId id="2147483727" r:id="rId9"/>
    <p:sldLayoutId id="2147483728" r:id="rId10"/>
    <p:sldLayoutId id="2147483741" r:id="rId11"/>
  </p:sldLayoutIdLst>
  <p:hf hdr="0" ftr="0" dt="0"/>
  <p:txStyles>
    <p:titleStyle>
      <a:lvl1pPr algn="l" defTabSz="914400" rtl="0" eaLnBrk="1" latinLnBrk="0" hangingPunct="1">
        <a:lnSpc>
          <a:spcPct val="90000"/>
        </a:lnSpc>
        <a:spcBef>
          <a:spcPct val="0"/>
        </a:spcBef>
        <a:buNone/>
        <a:defRPr sz="4000" b="0" kern="1200" spc="80" baseline="0">
          <a:solidFill>
            <a:srgbClr val="E31937"/>
          </a:solidFill>
          <a:latin typeface="Roboto Medium" panose="02000000000000000000" pitchFamily="2" charset="0"/>
          <a:ea typeface="Roboto Medium" panose="02000000000000000000" pitchFamily="2" charset="0"/>
          <a:cs typeface="Roboto Medium"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231F20"/>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231F20"/>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231F20"/>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33249A-CA64-4E76-B9C8-BDADB3AD5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4085B-6B39-4430-8C4B-D04AD9BEF1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71D44-0426-4343-83B4-CC3BD7A37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4DC5F8F-34F5-41F1-A51B-1DB460BCF2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43663D-8AC7-4543-A553-25A2CD1F9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44A33-5ACD-459B-A278-EACD1AD9310F}" type="slidenum">
              <a:rPr lang="en-US" smtClean="0"/>
              <a:t>‹#›</a:t>
            </a:fld>
            <a:endParaRPr lang="en-US"/>
          </a:p>
        </p:txBody>
      </p:sp>
    </p:spTree>
    <p:extLst>
      <p:ext uri="{BB962C8B-B14F-4D97-AF65-F5344CB8AC3E}">
        <p14:creationId xmlns:p14="http://schemas.microsoft.com/office/powerpoint/2010/main" val="21829717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839" r:id="rId12"/>
    <p:sldLayoutId id="2147483840" r:id="rId13"/>
    <p:sldLayoutId id="2147483841" r:id="rId14"/>
    <p:sldLayoutId id="2147483842" r:id="rId15"/>
    <p:sldLayoutId id="2147483843"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Do not delete this th-style object!!!!" hidden="1"/>
          <p:cNvGraphicFramePr>
            <a:graphicFrameLocks noChangeAspect="1"/>
          </p:cNvGraphicFramePr>
          <p:nvPr>
            <p:custDataLst>
              <p:tags r:id="rId13"/>
            </p:custDataLst>
            <p:extLst>
              <p:ext uri="{D42A27DB-BD31-4B8C-83A1-F6EECF244321}">
                <p14:modId xmlns:p14="http://schemas.microsoft.com/office/powerpoint/2010/main" val="1704887537"/>
              </p:ex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name="think-cell Slide" r:id="rId15" imgW="270" imgH="270" progId="TCLayout.ActiveDocument.1">
                  <p:embed/>
                </p:oleObj>
              </mc:Choice>
              <mc:Fallback>
                <p:oleObj name="think-cell Slide" r:id="rId15" imgW="270" imgH="270" progId="TCLayout.ActiveDocument.1">
                  <p:embed/>
                  <p:pic>
                    <p:nvPicPr>
                      <p:cNvPr id="4" name="!!!Do not delete this th-style object!!!!" hidden="1"/>
                      <p:cNvPicPr/>
                      <p:nvPr/>
                    </p:nvPicPr>
                    <p:blipFill>
                      <a:blip r:embed="rId16"/>
                      <a:stretch>
                        <a:fillRect/>
                      </a:stretch>
                    </p:blipFill>
                    <p:spPr>
                      <a:xfrm>
                        <a:off x="1956" y="1591"/>
                        <a:ext cx="1953" cy="1587"/>
                      </a:xfrm>
                      <a:prstGeom prst="rect">
                        <a:avLst/>
                      </a:prstGeom>
                    </p:spPr>
                  </p:pic>
                </p:oleObj>
              </mc:Fallback>
            </mc:AlternateContent>
          </a:graphicData>
        </a:graphic>
      </p:graphicFrame>
      <p:pic>
        <p:nvPicPr>
          <p:cNvPr id="49" name="PT Disclaimer" hidden="1">
            <a:extLst>
              <a:ext uri="{FF2B5EF4-FFF2-40B4-BE49-F238E27FC236}">
                <a16:creationId xmlns:a16="http://schemas.microsoft.com/office/drawing/2014/main" id="{5E395F3A-9A02-485B-A362-755EAE58B5E8}"/>
              </a:ext>
            </a:extLst>
          </p:cNvPr>
          <p:cNvPicPr>
            <a:picLocks noSelect="1"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4831" y="-484377"/>
            <a:ext cx="5121084" cy="506012"/>
          </a:xfrm>
          <a:prstGeom prst="rect">
            <a:avLst/>
          </a:prstGeom>
        </p:spPr>
      </p:pic>
      <p:grpSp>
        <p:nvGrpSpPr>
          <p:cNvPr id="106" name="Drawing grid" hidden="1">
            <a:extLst>
              <a:ext uri="{FF2B5EF4-FFF2-40B4-BE49-F238E27FC236}">
                <a16:creationId xmlns:a16="http://schemas.microsoft.com/office/drawing/2014/main" id="{EC83C5FD-5404-4739-956A-4F6E1151BE98}"/>
              </a:ext>
            </a:extLst>
          </p:cNvPr>
          <p:cNvGrpSpPr/>
          <p:nvPr/>
        </p:nvGrpSpPr>
        <p:grpSpPr>
          <a:xfrm>
            <a:off x="0" y="0"/>
            <a:ext cx="12192000" cy="6858000"/>
            <a:chOff x="0" y="0"/>
            <a:chExt cx="9906000" cy="6858000"/>
          </a:xfrm>
        </p:grpSpPr>
        <p:cxnSp>
          <p:nvCxnSpPr>
            <p:cNvPr id="107" name="!!!Do not delete!!!">
              <a:extLst>
                <a:ext uri="{FF2B5EF4-FFF2-40B4-BE49-F238E27FC236}">
                  <a16:creationId xmlns:a16="http://schemas.microsoft.com/office/drawing/2014/main" id="{29F04266-21D1-4914-93A6-1768AD499CA7}"/>
                </a:ext>
              </a:extLst>
            </p:cNvPr>
            <p:cNvCxnSpPr>
              <a:cxnSpLocks/>
            </p:cNvCxnSpPr>
            <p:nvPr/>
          </p:nvCxnSpPr>
          <p:spPr>
            <a:xfrm>
              <a:off x="0" y="400489"/>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08" name="!!!Do not delete!!!">
              <a:extLst>
                <a:ext uri="{FF2B5EF4-FFF2-40B4-BE49-F238E27FC236}">
                  <a16:creationId xmlns:a16="http://schemas.microsoft.com/office/drawing/2014/main" id="{C2DD0F62-4D22-46C9-A56C-4DEDD5153A96}"/>
                </a:ext>
              </a:extLst>
            </p:cNvPr>
            <p:cNvCxnSpPr/>
            <p:nvPr/>
          </p:nvCxnSpPr>
          <p:spPr>
            <a:xfrm>
              <a:off x="336374" y="0"/>
              <a:ext cx="0" cy="685800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09" name="!!!Do not delete!!!">
              <a:extLst>
                <a:ext uri="{FF2B5EF4-FFF2-40B4-BE49-F238E27FC236}">
                  <a16:creationId xmlns:a16="http://schemas.microsoft.com/office/drawing/2014/main" id="{820F24CD-36F0-4EC2-AC4E-50549EB9FF5F}"/>
                </a:ext>
              </a:extLst>
            </p:cNvPr>
            <p:cNvCxnSpPr/>
            <p:nvPr/>
          </p:nvCxnSpPr>
          <p:spPr>
            <a:xfrm>
              <a:off x="9579375" y="0"/>
              <a:ext cx="0" cy="685800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0" name="!!!Do not delete!!!">
              <a:extLst>
                <a:ext uri="{FF2B5EF4-FFF2-40B4-BE49-F238E27FC236}">
                  <a16:creationId xmlns:a16="http://schemas.microsoft.com/office/drawing/2014/main" id="{AD70C3C7-D741-40EE-9B4C-285FC087E9EC}"/>
                </a:ext>
              </a:extLst>
            </p:cNvPr>
            <p:cNvCxnSpPr/>
            <p:nvPr/>
          </p:nvCxnSpPr>
          <p:spPr>
            <a:xfrm>
              <a:off x="0" y="188913"/>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1" name="!!!Do not delete!!!">
              <a:extLst>
                <a:ext uri="{FF2B5EF4-FFF2-40B4-BE49-F238E27FC236}">
                  <a16:creationId xmlns:a16="http://schemas.microsoft.com/office/drawing/2014/main" id="{FB0AC7CA-60A6-479F-9E2E-CF631A41A793}"/>
                </a:ext>
              </a:extLst>
            </p:cNvPr>
            <p:cNvCxnSpPr/>
            <p:nvPr/>
          </p:nvCxnSpPr>
          <p:spPr>
            <a:xfrm>
              <a:off x="0" y="1520825"/>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2" name="!!!Do not delete!!!">
              <a:extLst>
                <a:ext uri="{FF2B5EF4-FFF2-40B4-BE49-F238E27FC236}">
                  <a16:creationId xmlns:a16="http://schemas.microsoft.com/office/drawing/2014/main" id="{EC167C7C-C707-4EBF-B667-A14D980428DD}"/>
                </a:ext>
              </a:extLst>
            </p:cNvPr>
            <p:cNvCxnSpPr/>
            <p:nvPr/>
          </p:nvCxnSpPr>
          <p:spPr>
            <a:xfrm>
              <a:off x="0" y="6057900"/>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3" name="!!!Do not delete!!!">
              <a:extLst>
                <a:ext uri="{FF2B5EF4-FFF2-40B4-BE49-F238E27FC236}">
                  <a16:creationId xmlns:a16="http://schemas.microsoft.com/office/drawing/2014/main" id="{D1EDC877-D15E-4F62-BE50-80BB887941C4}"/>
                </a:ext>
              </a:extLst>
            </p:cNvPr>
            <p:cNvCxnSpPr/>
            <p:nvPr/>
          </p:nvCxnSpPr>
          <p:spPr>
            <a:xfrm>
              <a:off x="0" y="6708775"/>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4" name="!!!Do not delete!!!">
              <a:extLst>
                <a:ext uri="{FF2B5EF4-FFF2-40B4-BE49-F238E27FC236}">
                  <a16:creationId xmlns:a16="http://schemas.microsoft.com/office/drawing/2014/main" id="{200F648D-3C01-4461-92B7-91F98B2D949A}"/>
                </a:ext>
              </a:extLst>
            </p:cNvPr>
            <p:cNvCxnSpPr/>
            <p:nvPr/>
          </p:nvCxnSpPr>
          <p:spPr>
            <a:xfrm>
              <a:off x="0" y="2026509"/>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5" name="!!!Do not delete!!!">
              <a:extLst>
                <a:ext uri="{FF2B5EF4-FFF2-40B4-BE49-F238E27FC236}">
                  <a16:creationId xmlns:a16="http://schemas.microsoft.com/office/drawing/2014/main" id="{A76F91A0-DCD2-47F3-93C9-7E0ED6CC6604}"/>
                </a:ext>
              </a:extLst>
            </p:cNvPr>
            <p:cNvCxnSpPr>
              <a:cxnSpLocks/>
            </p:cNvCxnSpPr>
            <p:nvPr/>
          </p:nvCxnSpPr>
          <p:spPr>
            <a:xfrm>
              <a:off x="0" y="546965"/>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6" name="!!!Do not delete!!!">
              <a:extLst>
                <a:ext uri="{FF2B5EF4-FFF2-40B4-BE49-F238E27FC236}">
                  <a16:creationId xmlns:a16="http://schemas.microsoft.com/office/drawing/2014/main" id="{4045E504-C210-400F-B260-B28B74E144A3}"/>
                </a:ext>
              </a:extLst>
            </p:cNvPr>
            <p:cNvCxnSpPr/>
            <p:nvPr/>
          </p:nvCxnSpPr>
          <p:spPr>
            <a:xfrm>
              <a:off x="0" y="6597650"/>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7" name="!!!Do not delete!!!">
              <a:extLst>
                <a:ext uri="{FF2B5EF4-FFF2-40B4-BE49-F238E27FC236}">
                  <a16:creationId xmlns:a16="http://schemas.microsoft.com/office/drawing/2014/main" id="{91B54BB5-7F6E-433A-B8D5-3003A67895DD}"/>
                </a:ext>
              </a:extLst>
            </p:cNvPr>
            <p:cNvCxnSpPr/>
            <p:nvPr/>
          </p:nvCxnSpPr>
          <p:spPr>
            <a:xfrm>
              <a:off x="0" y="6308589"/>
              <a:ext cx="9906000" cy="0"/>
            </a:xfrm>
            <a:prstGeom prst="line">
              <a:avLst/>
            </a:prstGeom>
            <a:ln w="6350" cap="sq" cmpd="sng">
              <a:solidFill>
                <a:srgbClr val="CED3D6"/>
              </a:solidFill>
              <a:prstDash val="sysDot"/>
            </a:ln>
            <a:effectLst/>
          </p:spPr>
          <p:style>
            <a:lnRef idx="1">
              <a:schemeClr val="accent1"/>
            </a:lnRef>
            <a:fillRef idx="0">
              <a:schemeClr val="accent1"/>
            </a:fillRef>
            <a:effectRef idx="0">
              <a:schemeClr val="accent1"/>
            </a:effectRef>
            <a:fontRef idx="minor">
              <a:schemeClr val="tx1"/>
            </a:fontRef>
          </p:style>
        </p:cxnSp>
      </p:grpSp>
      <p:sp>
        <p:nvSpPr>
          <p:cNvPr id="91" name="rbStamp_Workinprogress" hidden="1">
            <a:extLst>
              <a:ext uri="{FF2B5EF4-FFF2-40B4-BE49-F238E27FC236}">
                <a16:creationId xmlns:a16="http://schemas.microsoft.com/office/drawing/2014/main" id="{C66C6045-79E8-4FE9-8D4A-B364F3822D94}"/>
              </a:ext>
            </a:extLst>
          </p:cNvPr>
          <p:cNvSpPr txBox="1"/>
          <p:nvPr/>
        </p:nvSpPr>
        <p:spPr>
          <a:xfrm rot="16200000">
            <a:off x="-3339000" y="3340800"/>
            <a:ext cx="6858000" cy="180000"/>
          </a:xfrm>
          <a:prstGeom prst="rect">
            <a:avLst/>
          </a:prstGeom>
          <a:solidFill>
            <a:schemeClr val="bg2"/>
          </a:solidFill>
          <a:ln w="9525">
            <a:noFill/>
          </a:ln>
        </p:spPr>
        <p:txBody>
          <a:bodyPr vert="horz" wrap="square" lIns="0" tIns="0" rIns="0" bIns="0" rtlCol="0" anchor="ctr">
            <a:noAutofit/>
          </a:bodyPr>
          <a:lstStyle/>
          <a:p>
            <a:pPr algn="ctr" rtl="0">
              <a:lnSpc>
                <a:spcPct val="90000"/>
              </a:lnSpc>
              <a:spcBef>
                <a:spcPts val="0"/>
              </a:spcBef>
              <a:spcAft>
                <a:spcPts val="0"/>
              </a:spcAft>
              <a:buClr>
                <a:srgbClr val="000000"/>
              </a:buClr>
              <a:buSzPct val="100000"/>
            </a:pPr>
            <a:r>
              <a:rPr lang="en-US" sz="1000" b="1" noProof="0">
                <a:solidFill>
                  <a:schemeClr val="tx2"/>
                </a:solidFill>
                <a:latin typeface="+mn-lt"/>
                <a:ea typeface="+mn-ea"/>
                <a:cs typeface="+mn-cs"/>
                <a:sym typeface="+mn-lt"/>
              </a:rPr>
              <a:t>Work in progress</a:t>
            </a:r>
          </a:p>
        </p:txBody>
      </p:sp>
      <p:sp>
        <p:nvSpPr>
          <p:cNvPr id="92" name="rbStamp_Draft" hidden="1">
            <a:extLst>
              <a:ext uri="{FF2B5EF4-FFF2-40B4-BE49-F238E27FC236}">
                <a16:creationId xmlns:a16="http://schemas.microsoft.com/office/drawing/2014/main" id="{11EDB1AE-DA29-4624-98A0-C59FC64D242E}"/>
              </a:ext>
            </a:extLst>
          </p:cNvPr>
          <p:cNvSpPr txBox="1"/>
          <p:nvPr/>
        </p:nvSpPr>
        <p:spPr>
          <a:xfrm rot="16200000">
            <a:off x="-3339000" y="3340800"/>
            <a:ext cx="6858000" cy="180000"/>
          </a:xfrm>
          <a:prstGeom prst="rect">
            <a:avLst/>
          </a:prstGeom>
          <a:solidFill>
            <a:schemeClr val="bg2"/>
          </a:solidFill>
          <a:ln w="9525">
            <a:noFill/>
          </a:ln>
        </p:spPr>
        <p:txBody>
          <a:bodyPr vert="horz" wrap="square" lIns="0" tIns="0" rIns="0" bIns="0" rtlCol="0" anchor="ctr">
            <a:noAutofit/>
          </a:bodyPr>
          <a:lstStyle>
            <a:defPPr>
              <a:defRPr lang="en-US"/>
            </a:defPPr>
            <a:lvl1pPr algn="ctr">
              <a:lnSpc>
                <a:spcPct val="90000"/>
              </a:lnSpc>
              <a:spcBef>
                <a:spcPts val="400"/>
              </a:spcBef>
              <a:buClr>
                <a:srgbClr val="000000"/>
              </a:buClr>
              <a:buSzPct val="100000"/>
              <a:defRPr sz="1000" b="1">
                <a:solidFill>
                  <a:schemeClr val="tx2"/>
                </a:solidFill>
              </a:defRPr>
            </a:lvl1pPr>
          </a:lstStyle>
          <a:p>
            <a:pPr lvl="0" rtl="0">
              <a:spcBef>
                <a:spcPts val="0"/>
              </a:spcBef>
              <a:spcAft>
                <a:spcPts val="0"/>
              </a:spcAft>
            </a:pPr>
            <a:r>
              <a:rPr lang="en-US" noProof="0">
                <a:latin typeface="+mn-lt"/>
                <a:ea typeface="+mn-ea"/>
                <a:cs typeface="+mn-cs"/>
                <a:sym typeface="+mn-lt"/>
              </a:rPr>
              <a:t>Draft</a:t>
            </a:r>
          </a:p>
        </p:txBody>
      </p:sp>
      <p:sp>
        <p:nvSpPr>
          <p:cNvPr id="93" name="rbStamp_Confidential" hidden="1">
            <a:extLst>
              <a:ext uri="{FF2B5EF4-FFF2-40B4-BE49-F238E27FC236}">
                <a16:creationId xmlns:a16="http://schemas.microsoft.com/office/drawing/2014/main" id="{F14AD52F-57A4-412D-A97C-CF5F34E95237}"/>
              </a:ext>
            </a:extLst>
          </p:cNvPr>
          <p:cNvSpPr txBox="1"/>
          <p:nvPr/>
        </p:nvSpPr>
        <p:spPr>
          <a:xfrm rot="16200000">
            <a:off x="-3339000" y="3340800"/>
            <a:ext cx="6858000" cy="180000"/>
          </a:xfrm>
          <a:prstGeom prst="rect">
            <a:avLst/>
          </a:prstGeom>
          <a:solidFill>
            <a:schemeClr val="tx2"/>
          </a:solidFill>
          <a:ln w="9525">
            <a:noFill/>
          </a:ln>
        </p:spPr>
        <p:txBody>
          <a:bodyPr vert="horz" wrap="square" lIns="0" tIns="0" rIns="0" bIns="0" rtlCol="0" anchor="ctr">
            <a:noAutofit/>
          </a:bodyPr>
          <a:lstStyle>
            <a:defPPr>
              <a:defRPr lang="en-US"/>
            </a:defPPr>
            <a:lvl1pPr algn="ctr">
              <a:lnSpc>
                <a:spcPct val="90000"/>
              </a:lnSpc>
              <a:spcBef>
                <a:spcPts val="400"/>
              </a:spcBef>
              <a:buClr>
                <a:srgbClr val="000000"/>
              </a:buClr>
              <a:buSzPct val="100000"/>
              <a:defRPr sz="1000" b="1">
                <a:solidFill>
                  <a:schemeClr val="lt1"/>
                </a:solidFill>
              </a:defRPr>
            </a:lvl1pPr>
          </a:lstStyle>
          <a:p>
            <a:pPr lvl="0" rtl="0">
              <a:spcBef>
                <a:spcPts val="0"/>
              </a:spcBef>
              <a:spcAft>
                <a:spcPts val="0"/>
              </a:spcAft>
            </a:pPr>
            <a:r>
              <a:rPr lang="en-US" noProof="0">
                <a:latin typeface="+mn-lt"/>
                <a:ea typeface="+mn-ea"/>
                <a:cs typeface="+mn-cs"/>
              </a:rPr>
              <a:t>Confidential</a:t>
            </a:r>
          </a:p>
        </p:txBody>
      </p:sp>
      <p:sp>
        <p:nvSpPr>
          <p:cNvPr id="94" name="rbStamp_StrictlyConfidential" hidden="1">
            <a:extLst>
              <a:ext uri="{FF2B5EF4-FFF2-40B4-BE49-F238E27FC236}">
                <a16:creationId xmlns:a16="http://schemas.microsoft.com/office/drawing/2014/main" id="{7BB3DB10-53D3-444E-9CF1-CB56B0E98685}"/>
              </a:ext>
            </a:extLst>
          </p:cNvPr>
          <p:cNvSpPr txBox="1"/>
          <p:nvPr/>
        </p:nvSpPr>
        <p:spPr>
          <a:xfrm rot="16200000">
            <a:off x="-3339000" y="3340800"/>
            <a:ext cx="6858000" cy="180000"/>
          </a:xfrm>
          <a:prstGeom prst="rect">
            <a:avLst/>
          </a:prstGeom>
          <a:solidFill>
            <a:schemeClr val="tx2"/>
          </a:solidFill>
          <a:ln w="9525">
            <a:noFill/>
          </a:ln>
        </p:spPr>
        <p:txBody>
          <a:bodyPr vert="horz" wrap="square" lIns="0" tIns="0" rIns="0" bIns="0" rtlCol="0" anchor="ctr">
            <a:noAutofit/>
          </a:bodyPr>
          <a:lstStyle>
            <a:defPPr>
              <a:defRPr lang="en-US"/>
            </a:defPPr>
            <a:lvl1pPr lvl="0" algn="ctr">
              <a:lnSpc>
                <a:spcPct val="90000"/>
              </a:lnSpc>
              <a:spcBef>
                <a:spcPts val="400"/>
              </a:spcBef>
              <a:buClr>
                <a:srgbClr val="000000"/>
              </a:buClr>
              <a:buSzPct val="100000"/>
              <a:defRPr sz="1000" b="1">
                <a:solidFill>
                  <a:schemeClr val="lt1"/>
                </a:solidFill>
              </a:defRPr>
            </a:lvl1pPr>
          </a:lstStyle>
          <a:p>
            <a:pPr lvl="0" rtl="0">
              <a:spcBef>
                <a:spcPts val="0"/>
              </a:spcBef>
              <a:spcAft>
                <a:spcPts val="0"/>
              </a:spcAft>
            </a:pPr>
            <a:r>
              <a:rPr lang="en-US" noProof="0">
                <a:latin typeface="+mn-lt"/>
                <a:ea typeface="+mn-ea"/>
                <a:cs typeface="+mn-cs"/>
                <a:sym typeface="+mn-lt"/>
              </a:rPr>
              <a:t>Strictly Confidential</a:t>
            </a:r>
          </a:p>
        </p:txBody>
      </p:sp>
      <p:sp>
        <p:nvSpPr>
          <p:cNvPr id="95" name="Source" hidden="1">
            <a:extLst>
              <a:ext uri="{FF2B5EF4-FFF2-40B4-BE49-F238E27FC236}">
                <a16:creationId xmlns:a16="http://schemas.microsoft.com/office/drawing/2014/main" id="{445CC58A-1243-42D6-A1B6-FB0D7A4FC71D}"/>
              </a:ext>
            </a:extLst>
          </p:cNvPr>
          <p:cNvSpPr txBox="1"/>
          <p:nvPr/>
        </p:nvSpPr>
        <p:spPr>
          <a:xfrm>
            <a:off x="413998" y="6707030"/>
            <a:ext cx="8204921" cy="126000"/>
          </a:xfrm>
          <a:prstGeom prst="rect">
            <a:avLst/>
          </a:prstGeom>
          <a:noFill/>
          <a:ln w="9525">
            <a:noFill/>
          </a:ln>
        </p:spPr>
        <p:txBody>
          <a:bodyPr vert="horz" wrap="square" lIns="0" tIns="0" rIns="0" bIns="0" rtlCol="0" anchor="b" anchorCtr="0">
            <a:spAutoFit/>
          </a:bodyPr>
          <a:lstStyle/>
          <a:p>
            <a:pPr lvl="0" algn="l" rtl="0" eaLnBrk="0" fontAlgn="base" hangingPunct="0">
              <a:lnSpc>
                <a:spcPct val="90000"/>
              </a:lnSpc>
              <a:spcBef>
                <a:spcPts val="0"/>
              </a:spcBef>
              <a:spcAft>
                <a:spcPts val="0"/>
              </a:spcAft>
              <a:buSzPct val="100000"/>
              <a:tabLst>
                <a:tab pos="4857750" algn="l"/>
              </a:tabLst>
            </a:pPr>
            <a:r>
              <a:rPr kumimoji="1" lang="en-US" sz="900" b="0" kern="1200">
                <a:solidFill>
                  <a:schemeClr val="tx2"/>
                </a:solidFill>
                <a:latin typeface="+mn-lt"/>
                <a:ea typeface="+mn-ea"/>
                <a:cs typeface="+mn-cs"/>
                <a:sym typeface="+mn-lt"/>
              </a:rPr>
              <a:t>Source: xxx</a:t>
            </a:r>
          </a:p>
        </p:txBody>
      </p:sp>
      <p:sp>
        <p:nvSpPr>
          <p:cNvPr id="96" name="Notes" hidden="1">
            <a:extLst>
              <a:ext uri="{FF2B5EF4-FFF2-40B4-BE49-F238E27FC236}">
                <a16:creationId xmlns:a16="http://schemas.microsoft.com/office/drawing/2014/main" id="{D43DECA5-3A20-428A-A421-34FAC1B0C7D2}"/>
              </a:ext>
            </a:extLst>
          </p:cNvPr>
          <p:cNvSpPr txBox="1"/>
          <p:nvPr/>
        </p:nvSpPr>
        <p:spPr>
          <a:xfrm>
            <a:off x="414000" y="6463613"/>
            <a:ext cx="8202947" cy="124650"/>
          </a:xfrm>
          <a:prstGeom prst="rect">
            <a:avLst/>
          </a:prstGeom>
          <a:noFill/>
          <a:ln w="9525">
            <a:noFill/>
          </a:ln>
        </p:spPr>
        <p:txBody>
          <a:bodyPr vert="horz" wrap="square" lIns="0" tIns="0" rIns="0" bIns="0" rtlCol="0" anchor="b" anchorCtr="0">
            <a:spAutoFit/>
          </a:bodyPr>
          <a:lstStyle/>
          <a:p>
            <a:pPr lvl="0" algn="l" rtl="0" fontAlgn="base">
              <a:lnSpc>
                <a:spcPct val="90000"/>
              </a:lnSpc>
              <a:spcBef>
                <a:spcPts val="0"/>
              </a:spcBef>
              <a:spcAft>
                <a:spcPts val="0"/>
              </a:spcAft>
              <a:buSzPct val="100000"/>
            </a:pPr>
            <a:r>
              <a:rPr lang="en-US" sz="900" b="0" kern="1200">
                <a:solidFill>
                  <a:schemeClr val="tx2"/>
                </a:solidFill>
                <a:latin typeface="+mn-lt"/>
                <a:ea typeface="+mn-ea"/>
                <a:cs typeface="+mn-cs"/>
                <a:sym typeface="+mn-lt"/>
              </a:rPr>
              <a:t>1) xxx</a:t>
            </a:r>
          </a:p>
        </p:txBody>
      </p:sp>
      <p:grpSp>
        <p:nvGrpSpPr>
          <p:cNvPr id="97" name="Legend" hidden="1">
            <a:extLst>
              <a:ext uri="{FF2B5EF4-FFF2-40B4-BE49-F238E27FC236}">
                <a16:creationId xmlns:a16="http://schemas.microsoft.com/office/drawing/2014/main" id="{B5265CD1-2109-404C-A004-9B5AABF0B5EB}"/>
              </a:ext>
            </a:extLst>
          </p:cNvPr>
          <p:cNvGrpSpPr/>
          <p:nvPr/>
        </p:nvGrpSpPr>
        <p:grpSpPr>
          <a:xfrm>
            <a:off x="407988" y="6170226"/>
            <a:ext cx="613826" cy="138499"/>
            <a:chOff x="738189" y="6185885"/>
            <a:chExt cx="498799" cy="138499"/>
          </a:xfrm>
        </p:grpSpPr>
        <p:sp>
          <p:nvSpPr>
            <p:cNvPr id="98" name="LegendIcon">
              <a:extLst>
                <a:ext uri="{FF2B5EF4-FFF2-40B4-BE49-F238E27FC236}">
                  <a16:creationId xmlns:a16="http://schemas.microsoft.com/office/drawing/2014/main" id="{55598349-DD79-4D85-87FC-6F45B076C85C}"/>
                </a:ext>
              </a:extLst>
            </p:cNvPr>
            <p:cNvSpPr/>
            <p:nvPr/>
          </p:nvSpPr>
          <p:spPr>
            <a:xfrm>
              <a:off x="738189" y="6186734"/>
              <a:ext cx="111165" cy="136800"/>
            </a:xfrm>
            <a:prstGeom prst="rect">
              <a:avLst/>
            </a:prstGeom>
            <a:solidFill>
              <a:schemeClr val="bg2"/>
            </a:solidFill>
            <a:ln w="6350" cap="flat" cmpd="sng" algn="ctr">
              <a:noFill/>
              <a:prstDash val="solid"/>
            </a:ln>
            <a:effectLst/>
          </p:spPr>
          <p:txBody>
            <a:bodyPr lIns="0" tIns="0" rIns="0" bIns="0" rtlCol="0" anchor="ctr"/>
            <a:lstStyle/>
            <a:p>
              <a:pPr algn="ctr" rtl="0">
                <a:lnSpc>
                  <a:spcPct val="90000"/>
                </a:lnSpc>
                <a:spcBef>
                  <a:spcPts val="0"/>
                </a:spcBef>
                <a:spcAft>
                  <a:spcPts val="0"/>
                </a:spcAft>
                <a:defRPr/>
              </a:pPr>
              <a:endParaRPr lang="en-US" sz="900" kern="0">
                <a:solidFill>
                  <a:srgbClr val="000000"/>
                </a:solidFill>
                <a:latin typeface="+mn-lt"/>
                <a:ea typeface="+mn-ea"/>
                <a:cs typeface="+mn-cs"/>
                <a:sym typeface="+mn-lt"/>
              </a:endParaRPr>
            </a:p>
          </p:txBody>
        </p:sp>
        <p:sp>
          <p:nvSpPr>
            <p:cNvPr id="99" name="LegendText">
              <a:extLst>
                <a:ext uri="{FF2B5EF4-FFF2-40B4-BE49-F238E27FC236}">
                  <a16:creationId xmlns:a16="http://schemas.microsoft.com/office/drawing/2014/main" id="{B66156DF-8A0A-46A0-9B74-E0511EF485D1}"/>
                </a:ext>
              </a:extLst>
            </p:cNvPr>
            <p:cNvSpPr txBox="1"/>
            <p:nvPr/>
          </p:nvSpPr>
          <p:spPr>
            <a:xfrm>
              <a:off x="929572" y="6185885"/>
              <a:ext cx="307416" cy="138499"/>
            </a:xfrm>
            <a:prstGeom prst="rect">
              <a:avLst/>
            </a:prstGeom>
            <a:noFill/>
            <a:ln w="9525">
              <a:noFill/>
            </a:ln>
          </p:spPr>
          <p:txBody>
            <a:bodyPr vert="horz" wrap="none" lIns="0" tIns="0" rIns="0" bIns="0" rtlCol="0" anchor="ctr" anchorCtr="0">
              <a:spAutoFit/>
            </a:bodyPr>
            <a:lstStyle>
              <a:defPPr>
                <a:defRPr lang="en-EN"/>
              </a:defPPr>
              <a:lvl1pPr marL="0" marR="0" lvl="0" indent="0" defTabSz="914400" eaLnBrk="1" fontAlgn="auto" latinLnBrk="0" hangingPunct="1">
                <a:lnSpc>
                  <a:spcPct val="90000"/>
                </a:lnSpc>
                <a:spcBef>
                  <a:spcPts val="0"/>
                </a:spcBef>
                <a:spcAft>
                  <a:spcPts val="0"/>
                </a:spcAft>
                <a:buClr>
                  <a:srgbClr val="000000"/>
                </a:buClr>
                <a:buSzPct val="100000"/>
                <a:buFontTx/>
                <a:buNone/>
                <a:tabLst/>
                <a:defRPr kumimoji="0" sz="800" b="0" i="0" u="none" strike="noStrike" kern="0" cap="none" spc="0" normalizeH="0" baseline="0">
                  <a:ln>
                    <a:noFill/>
                  </a:ln>
                  <a:effectLst/>
                  <a:uLnTx/>
                  <a:uFillTx/>
                  <a:latin typeface="+mn-lt"/>
                </a:defRPr>
              </a:lvl1pPr>
            </a:lstStyle>
            <a:p>
              <a:pPr marL="0" marR="0" lvl="0" indent="0" algn="l" defTabSz="914400" rtl="0" eaLnBrk="1" fontAlgn="auto" latinLnBrk="0" hangingPunct="1">
                <a:lnSpc>
                  <a:spcPct val="90000"/>
                </a:lnSpc>
                <a:spcBef>
                  <a:spcPts val="0"/>
                </a:spcBef>
                <a:spcAft>
                  <a:spcPts val="0"/>
                </a:spcAft>
                <a:buClr>
                  <a:srgbClr val="000000"/>
                </a:buClr>
                <a:buSzPct val="100000"/>
                <a:buFontTx/>
                <a:buNone/>
                <a:tabLst/>
              </a:pPr>
              <a:r>
                <a:rPr kumimoji="0" lang="en-US" sz="1000" b="0" i="0" u="none" strike="noStrike" kern="0" cap="none" spc="0" normalizeH="0" baseline="0">
                  <a:ln>
                    <a:noFill/>
                  </a:ln>
                  <a:solidFill>
                    <a:schemeClr val="tx1"/>
                  </a:solidFill>
                  <a:effectLst/>
                  <a:uLnTx/>
                  <a:uFillTx/>
                  <a:latin typeface="+mn-lt"/>
                  <a:ea typeface="+mn-ea"/>
                  <a:cs typeface="+mn-cs"/>
                  <a:sym typeface="+mn-lt"/>
                </a:rPr>
                <a:t>Legend</a:t>
              </a:r>
            </a:p>
          </p:txBody>
        </p:sp>
      </p:grpSp>
      <p:sp>
        <p:nvSpPr>
          <p:cNvPr id="36" name="Numbered_list" hidden="1">
            <a:extLst>
              <a:ext uri="{FF2B5EF4-FFF2-40B4-BE49-F238E27FC236}">
                <a16:creationId xmlns:a16="http://schemas.microsoft.com/office/drawing/2014/main" id="{F41969E9-B926-44AC-B230-F678D2D0C021}"/>
              </a:ext>
            </a:extLst>
          </p:cNvPr>
          <p:cNvSpPr txBox="1">
            <a:spLocks/>
          </p:cNvSpPr>
          <p:nvPr/>
        </p:nvSpPr>
        <p:spPr>
          <a:xfrm>
            <a:off x="414000" y="2019153"/>
            <a:ext cx="1786275" cy="601190"/>
          </a:xfrm>
          <a:prstGeom prst="rect">
            <a:avLst/>
          </a:prstGeom>
          <a:noFill/>
          <a:ln w="9525">
            <a:noFill/>
          </a:ln>
        </p:spPr>
        <p:txBody>
          <a:bodyPr vert="horz" wrap="square" lIns="0" tIns="0" rIns="0" bIns="0" rtlCol="0">
            <a:spAutoFit/>
          </a:bodyPr>
          <a:lstStyle/>
          <a:p>
            <a:pPr marL="266700" lvl="1" indent="-266700" rtl="0" fontAlgn="base">
              <a:lnSpc>
                <a:spcPct val="90000"/>
              </a:lnSpc>
              <a:spcBef>
                <a:spcPts val="400"/>
              </a:spcBef>
              <a:spcAft>
                <a:spcPct val="0"/>
              </a:spcAft>
              <a:buSzPct val="100000"/>
              <a:buFont typeface="+mj-lt"/>
              <a:buAutoNum type="arabicPeriod"/>
            </a:pPr>
            <a:r>
              <a:rPr lang="en-US" sz="1200" b="0">
                <a:latin typeface="+mn-lt"/>
                <a:ea typeface="+mn-ea"/>
                <a:cs typeface="+mn-cs"/>
                <a:sym typeface="+mn-lt"/>
              </a:rPr>
              <a:t>Level 1</a:t>
            </a:r>
          </a:p>
          <a:p>
            <a:pPr marL="539750" lvl="2" indent="-273050">
              <a:lnSpc>
                <a:spcPct val="90000"/>
              </a:lnSpc>
              <a:spcBef>
                <a:spcPts val="400"/>
              </a:spcBef>
              <a:buSzPct val="100000"/>
              <a:buFont typeface="+mj-lt"/>
              <a:buAutoNum type="alphaLcPeriod"/>
            </a:pPr>
            <a:r>
              <a:rPr lang="en-US" b="0">
                <a:latin typeface="+mn-lt"/>
                <a:sym typeface="+mn-lt"/>
              </a:rPr>
              <a:t>Level 2</a:t>
            </a:r>
          </a:p>
          <a:p>
            <a:pPr marL="806450" lvl="3" indent="-273050">
              <a:lnSpc>
                <a:spcPct val="90000"/>
              </a:lnSpc>
              <a:spcBef>
                <a:spcPts val="400"/>
              </a:spcBef>
              <a:buSzPct val="100000"/>
              <a:buFont typeface="+mj-lt"/>
              <a:buAutoNum type="romanLcPeriod"/>
            </a:pPr>
            <a:r>
              <a:rPr lang="en-US" b="0">
                <a:latin typeface="+mn-lt"/>
                <a:sym typeface="+mn-lt"/>
              </a:rPr>
              <a:t>Level 3</a:t>
            </a:r>
          </a:p>
        </p:txBody>
      </p:sp>
      <p:sp>
        <p:nvSpPr>
          <p:cNvPr id="100" name="Formatted_text" hidden="1">
            <a:extLst>
              <a:ext uri="{FF2B5EF4-FFF2-40B4-BE49-F238E27FC236}">
                <a16:creationId xmlns:a16="http://schemas.microsoft.com/office/drawing/2014/main" id="{7AE3CD85-7E33-44B7-A28D-DD66CB547413}"/>
              </a:ext>
            </a:extLst>
          </p:cNvPr>
          <p:cNvSpPr txBox="1">
            <a:spLocks/>
          </p:cNvSpPr>
          <p:nvPr/>
        </p:nvSpPr>
        <p:spPr>
          <a:xfrm>
            <a:off x="414000" y="2024063"/>
            <a:ext cx="1786275" cy="818686"/>
          </a:xfrm>
          <a:prstGeom prst="rect">
            <a:avLst/>
          </a:prstGeom>
          <a:noFill/>
          <a:ln w="9525">
            <a:noFill/>
          </a:ln>
        </p:spPr>
        <p:txBody>
          <a:bodyPr vert="horz" wrap="square" lIns="0" tIns="0" rIns="0" bIns="0" rtlCol="0">
            <a:spAutoFit/>
          </a:bodyPr>
          <a:lstStyle/>
          <a:p>
            <a:pPr rtl="0" fontAlgn="base">
              <a:lnSpc>
                <a:spcPct val="90000"/>
              </a:lnSpc>
              <a:spcBef>
                <a:spcPts val="400"/>
              </a:spcBef>
              <a:spcAft>
                <a:spcPct val="0"/>
              </a:spcAft>
              <a:buSzPct val="100000"/>
            </a:pPr>
            <a:r>
              <a:rPr lang="en-US" sz="1200" b="1">
                <a:latin typeface="+mn-lt"/>
                <a:ea typeface="+mn-ea"/>
                <a:cs typeface="+mn-cs"/>
                <a:sym typeface="+mn-lt"/>
              </a:rPr>
              <a:t>12 Point Text: Level 0</a:t>
            </a:r>
          </a:p>
          <a:p>
            <a:pPr marL="125293" lvl="1" indent="-125293" rtl="0" fontAlgn="base">
              <a:lnSpc>
                <a:spcPct val="90000"/>
              </a:lnSpc>
              <a:spcBef>
                <a:spcPts val="400"/>
              </a:spcBef>
              <a:spcAft>
                <a:spcPct val="0"/>
              </a:spcAft>
              <a:buSzPct val="100000"/>
              <a:buFont typeface="+mn-lt" panose="020B0604020202020204" pitchFamily="34" charset="0"/>
              <a:buChar char="•"/>
            </a:pPr>
            <a:r>
              <a:rPr lang="en-US" sz="1200" b="0">
                <a:latin typeface="+mn-lt"/>
                <a:ea typeface="+mn-ea"/>
                <a:cs typeface="+mn-cs"/>
                <a:sym typeface="+mn-lt"/>
              </a:rPr>
              <a:t>Level 1</a:t>
            </a:r>
          </a:p>
          <a:p>
            <a:pPr marL="238555" lvl="2" indent="-115716" rtl="0" fontAlgn="base">
              <a:lnSpc>
                <a:spcPct val="90000"/>
              </a:lnSpc>
              <a:spcBef>
                <a:spcPts val="400"/>
              </a:spcBef>
              <a:spcAft>
                <a:spcPct val="0"/>
              </a:spcAft>
              <a:buSzPct val="100000"/>
              <a:buFont typeface="+mn-lt" panose="020B0606020202030204" pitchFamily="34" charset="0"/>
              <a:buChar char="–"/>
            </a:pPr>
            <a:r>
              <a:rPr lang="en-US" sz="1200" b="0">
                <a:latin typeface="+mn-lt"/>
                <a:ea typeface="+mn-ea"/>
                <a:cs typeface="+mn-cs"/>
                <a:sym typeface="+mn-lt"/>
              </a:rPr>
              <a:t>Level 2</a:t>
            </a:r>
          </a:p>
          <a:p>
            <a:pPr marL="345371" lvl="3" indent="-99695" rtl="0" fontAlgn="base">
              <a:lnSpc>
                <a:spcPct val="90000"/>
              </a:lnSpc>
              <a:spcBef>
                <a:spcPts val="400"/>
              </a:spcBef>
              <a:spcAft>
                <a:spcPct val="0"/>
              </a:spcAft>
              <a:buSzPct val="100000"/>
              <a:buFont typeface="+mn-lt" panose="020B0606020202030204" pitchFamily="34" charset="0"/>
              <a:buChar char="-"/>
            </a:pPr>
            <a:r>
              <a:rPr lang="en-US" sz="1200" b="0">
                <a:latin typeface="+mn-lt"/>
                <a:ea typeface="+mn-ea"/>
                <a:cs typeface="+mn-cs"/>
                <a:sym typeface="+mn-lt"/>
              </a:rPr>
              <a:t>Level 3</a:t>
            </a:r>
          </a:p>
        </p:txBody>
      </p:sp>
      <p:sp>
        <p:nvSpPr>
          <p:cNvPr id="101" name="Subtitle" hidden="1">
            <a:extLst>
              <a:ext uri="{FF2B5EF4-FFF2-40B4-BE49-F238E27FC236}">
                <a16:creationId xmlns:a16="http://schemas.microsoft.com/office/drawing/2014/main" id="{34BCF124-0768-41D8-AEA3-2F2BA072C028}"/>
              </a:ext>
            </a:extLst>
          </p:cNvPr>
          <p:cNvSpPr txBox="1">
            <a:spLocks/>
          </p:cNvSpPr>
          <p:nvPr/>
        </p:nvSpPr>
        <p:spPr>
          <a:xfrm>
            <a:off x="414000" y="1536062"/>
            <a:ext cx="11376025" cy="249299"/>
          </a:xfrm>
          <a:prstGeom prst="rect">
            <a:avLst/>
          </a:prstGeom>
        </p:spPr>
        <p:txBody>
          <a:bodyPr vert="horz" wrap="square" lIns="0" tIns="0" rIns="0" bIns="0" rtlCol="0">
            <a:spAutoFit/>
          </a:bodyPr>
          <a:lstStyle>
            <a:defPPr>
              <a:defRPr lang="en-EN"/>
            </a:defPPr>
            <a:lvl1pPr marL="0" lvl="0" indent="0" defTabSz="914400" eaLnBrk="1" latinLnBrk="0" hangingPunct="1">
              <a:lnSpc>
                <a:spcPct val="90000"/>
              </a:lnSpc>
              <a:buClr>
                <a:schemeClr val="tx1"/>
              </a:buClr>
              <a:buSzPct val="100000"/>
              <a:buFont typeface="+mn-lt" pitchFamily="34" charset="0"/>
              <a:buNone/>
              <a:defRPr sz="1800" b="0" i="0" baseline="0">
                <a:solidFill>
                  <a:schemeClr val="tx2"/>
                </a:solidFill>
                <a:latin typeface="+mn-lt"/>
              </a:defRPr>
            </a:lvl1pPr>
            <a:lvl2pPr marL="230400" indent="-230400" defTabSz="914400" eaLnBrk="1" latinLnBrk="0" hangingPunct="1">
              <a:lnSpc>
                <a:spcPct val="90000"/>
              </a:lnSpc>
              <a:spcBef>
                <a:spcPts val="1200"/>
              </a:spcBef>
              <a:buClrTx/>
              <a:buFont typeface="+mn-lt" panose="020B0604020202020204" pitchFamily="34" charset="0"/>
              <a:buChar char="•"/>
              <a:defRPr sz="1800" b="0">
                <a:latin typeface="+mn-lt"/>
              </a:defRPr>
            </a:lvl2pPr>
            <a:lvl3pPr marL="482400" indent="-234000" defTabSz="914400" eaLnBrk="1" latinLnBrk="0" hangingPunct="1">
              <a:lnSpc>
                <a:spcPct val="90000"/>
              </a:lnSpc>
              <a:spcBef>
                <a:spcPts val="400"/>
              </a:spcBef>
              <a:buClrTx/>
              <a:buFont typeface="+mn-lt" pitchFamily="34" charset="0"/>
              <a:buChar char="–"/>
              <a:defRPr sz="1800" b="0">
                <a:latin typeface="+mn-lt"/>
              </a:defRPr>
            </a:lvl3pPr>
            <a:lvl4pPr marL="698400" indent="-201600" defTabSz="914400" eaLnBrk="1" latinLnBrk="0" hangingPunct="1">
              <a:lnSpc>
                <a:spcPct val="90000"/>
              </a:lnSpc>
              <a:spcBef>
                <a:spcPts val="200"/>
              </a:spcBef>
              <a:buClrTx/>
              <a:buFont typeface="+mn-lt" pitchFamily="34" charset="0"/>
              <a:buChar char="-"/>
              <a:defRPr sz="1800" b="0">
                <a:latin typeface="+mn-lt"/>
              </a:defRPr>
            </a:lvl4pPr>
            <a:lvl5pPr marL="698400" indent="0" defTabSz="914400" eaLnBrk="1" latinLnBrk="0" hangingPunct="1">
              <a:lnSpc>
                <a:spcPct val="93000"/>
              </a:lnSpc>
              <a:spcBef>
                <a:spcPts val="0"/>
              </a:spcBef>
              <a:buFont typeface="+mn-lt" pitchFamily="34" charset="0"/>
              <a:buNone/>
              <a:defRPr sz="1700">
                <a:latin typeface="+mn-lt" pitchFamily="34" charset="0"/>
              </a:defRPr>
            </a:lvl5pPr>
            <a:lvl6pPr marL="2514600" indent="-228600">
              <a:spcBef>
                <a:spcPct val="20000"/>
              </a:spcBef>
              <a:buFont typeface="+mn-lt" pitchFamily="34" charset="0"/>
              <a:buChar char="•"/>
              <a:defRPr sz="2000">
                <a:latin typeface="+mn-lt"/>
              </a:defRPr>
            </a:lvl6pPr>
            <a:lvl7pPr marL="2971800" indent="-228600">
              <a:spcBef>
                <a:spcPct val="20000"/>
              </a:spcBef>
              <a:buFont typeface="+mn-lt" pitchFamily="34" charset="0"/>
              <a:buChar char="•"/>
              <a:defRPr sz="2000">
                <a:latin typeface="+mn-lt"/>
              </a:defRPr>
            </a:lvl7pPr>
            <a:lvl8pPr marL="3429000" indent="-228600">
              <a:spcBef>
                <a:spcPct val="20000"/>
              </a:spcBef>
              <a:buFont typeface="+mn-lt" pitchFamily="34" charset="0"/>
              <a:buChar char="•"/>
              <a:defRPr sz="2000">
                <a:latin typeface="+mn-lt"/>
              </a:defRPr>
            </a:lvl8pPr>
            <a:lvl9pPr marL="3886200" indent="-228600">
              <a:spcBef>
                <a:spcPct val="20000"/>
              </a:spcBef>
              <a:buFont typeface="+mn-lt" pitchFamily="34" charset="0"/>
              <a:buChar char="•"/>
              <a:defRPr sz="2000">
                <a:latin typeface="+mn-lt"/>
              </a:defRPr>
            </a:lvl9pPr>
          </a:lstStyle>
          <a:p>
            <a:pPr lvl="0" rtl="0">
              <a:spcBef>
                <a:spcPts val="0"/>
              </a:spcBef>
              <a:spcAft>
                <a:spcPts val="0"/>
              </a:spcAft>
            </a:pPr>
            <a:r>
              <a:rPr lang="en-US">
                <a:latin typeface="+mn-lt"/>
                <a:ea typeface="+mn-ea"/>
                <a:cs typeface="+mn-cs"/>
                <a:sym typeface="+mn-lt"/>
              </a:rPr>
              <a:t>Subtitle</a:t>
            </a:r>
          </a:p>
        </p:txBody>
      </p:sp>
      <p:sp>
        <p:nvSpPr>
          <p:cNvPr id="103" name="RbLabel" hidden="1">
            <a:extLst>
              <a:ext uri="{FF2B5EF4-FFF2-40B4-BE49-F238E27FC236}">
                <a16:creationId xmlns:a16="http://schemas.microsoft.com/office/drawing/2014/main" id="{F45A98C1-499A-48CD-97B6-BB1912E03D00}"/>
              </a:ext>
            </a:extLst>
          </p:cNvPr>
          <p:cNvSpPr txBox="1">
            <a:spLocks/>
          </p:cNvSpPr>
          <p:nvPr/>
        </p:nvSpPr>
        <p:spPr>
          <a:xfrm>
            <a:off x="11422771" y="191310"/>
            <a:ext cx="361245" cy="211203"/>
          </a:xfrm>
          <a:prstGeom prst="rect">
            <a:avLst/>
          </a:prstGeom>
          <a:solidFill>
            <a:schemeClr val="tx1"/>
          </a:solidFill>
          <a:ln w="6350" cmpd="sng">
            <a:noFill/>
          </a:ln>
        </p:spPr>
        <p:txBody>
          <a:bodyPr vert="horz" wrap="none" lIns="36000" tIns="36000" rIns="36000" bIns="36000" rtlCol="0" anchor="ctr" anchorCtr="1">
            <a:spAutoFit/>
          </a:bodyPr>
          <a:lstStyle>
            <a:defPPr>
              <a:defRPr lang="en-EN"/>
            </a:defPPr>
            <a:lvl1pPr marL="0" indent="0" algn="r" defTabSz="914400" eaLnBrk="1" latinLnBrk="0" hangingPunct="1">
              <a:lnSpc>
                <a:spcPct val="90000"/>
              </a:lnSpc>
              <a:spcBef>
                <a:spcPts val="0"/>
              </a:spcBef>
              <a:buClr>
                <a:srgbClr val="000000"/>
              </a:buClr>
              <a:buSzPct val="100000"/>
              <a:buFont typeface="+mn-lt" pitchFamily="34" charset="0"/>
              <a:buNone/>
              <a:defRPr sz="1200" b="0" i="0" baseline="0">
                <a:solidFill>
                  <a:schemeClr val="tx2"/>
                </a:solidFill>
                <a:latin typeface="+mn-lt"/>
              </a:defRPr>
            </a:lvl1pPr>
            <a:lvl2pPr marL="230400" indent="-230400" defTabSz="914400" eaLnBrk="1" latinLnBrk="0" hangingPunct="1">
              <a:lnSpc>
                <a:spcPct val="90000"/>
              </a:lnSpc>
              <a:spcBef>
                <a:spcPts val="1200"/>
              </a:spcBef>
              <a:buClrTx/>
              <a:buFont typeface="+mn-lt" pitchFamily="34" charset="0"/>
              <a:buChar char="&gt;"/>
              <a:defRPr sz="1800" b="0">
                <a:latin typeface="+mn-lt"/>
              </a:defRPr>
            </a:lvl2pPr>
            <a:lvl3pPr marL="482400" indent="-234000" defTabSz="914400" eaLnBrk="1" latinLnBrk="0" hangingPunct="1">
              <a:lnSpc>
                <a:spcPct val="90000"/>
              </a:lnSpc>
              <a:spcBef>
                <a:spcPts val="400"/>
              </a:spcBef>
              <a:buClrTx/>
              <a:buFont typeface="+mn-lt" pitchFamily="34" charset="0"/>
              <a:buChar char="–"/>
              <a:defRPr sz="1800" b="0">
                <a:latin typeface="+mn-lt"/>
              </a:defRPr>
            </a:lvl3pPr>
            <a:lvl4pPr marL="698400" indent="-201600" defTabSz="914400" eaLnBrk="1" latinLnBrk="0" hangingPunct="1">
              <a:lnSpc>
                <a:spcPct val="90000"/>
              </a:lnSpc>
              <a:spcBef>
                <a:spcPts val="200"/>
              </a:spcBef>
              <a:buClrTx/>
              <a:buFont typeface="+mn-lt" pitchFamily="34" charset="0"/>
              <a:buChar char="-"/>
              <a:defRPr sz="1800" b="0">
                <a:latin typeface="+mn-lt"/>
              </a:defRPr>
            </a:lvl4pPr>
            <a:lvl5pPr marL="698400" indent="0" defTabSz="914400" eaLnBrk="1" latinLnBrk="0" hangingPunct="1">
              <a:lnSpc>
                <a:spcPct val="93000"/>
              </a:lnSpc>
              <a:spcBef>
                <a:spcPts val="0"/>
              </a:spcBef>
              <a:buFont typeface="+mn-lt" pitchFamily="34" charset="0"/>
              <a:buNone/>
              <a:defRPr sz="1700">
                <a:latin typeface="+mn-lt" pitchFamily="34" charset="0"/>
              </a:defRPr>
            </a:lvl5pPr>
            <a:lvl6pPr marL="2514600" indent="-228600">
              <a:spcBef>
                <a:spcPct val="20000"/>
              </a:spcBef>
              <a:buFont typeface="+mn-lt" pitchFamily="34" charset="0"/>
              <a:buChar char="•"/>
              <a:defRPr sz="2000">
                <a:latin typeface="+mn-lt"/>
              </a:defRPr>
            </a:lvl6pPr>
            <a:lvl7pPr marL="2971800" indent="-228600">
              <a:spcBef>
                <a:spcPct val="20000"/>
              </a:spcBef>
              <a:buFont typeface="+mn-lt" pitchFamily="34" charset="0"/>
              <a:buChar char="•"/>
              <a:defRPr sz="2000">
                <a:latin typeface="+mn-lt"/>
              </a:defRPr>
            </a:lvl7pPr>
            <a:lvl8pPr marL="3429000" indent="-228600">
              <a:spcBef>
                <a:spcPct val="20000"/>
              </a:spcBef>
              <a:buFont typeface="+mn-lt" pitchFamily="34" charset="0"/>
              <a:buChar char="•"/>
              <a:defRPr sz="2000">
                <a:latin typeface="+mn-lt"/>
              </a:defRPr>
            </a:lvl8pPr>
            <a:lvl9pPr marL="3886200" indent="-228600">
              <a:spcBef>
                <a:spcPct val="20000"/>
              </a:spcBef>
              <a:buFont typeface="+mn-lt" pitchFamily="34" charset="0"/>
              <a:buChar char="•"/>
              <a:defRPr sz="2000">
                <a:latin typeface="+mn-lt"/>
              </a:defRPr>
            </a:lvl9pPr>
          </a:lstStyle>
          <a:p>
            <a:pPr algn="r" rtl="0">
              <a:spcBef>
                <a:spcPts val="0"/>
              </a:spcBef>
              <a:spcAft>
                <a:spcPts val="0"/>
              </a:spcAft>
            </a:pPr>
            <a:r>
              <a:rPr lang="en-US" sz="1000" b="1">
                <a:solidFill>
                  <a:schemeClr val="bg1"/>
                </a:solidFill>
                <a:latin typeface="+mn-lt"/>
                <a:ea typeface="+mn-ea"/>
                <a:cs typeface="+mn-cs"/>
              </a:rPr>
              <a:t>Label</a:t>
            </a:r>
          </a:p>
        </p:txBody>
      </p:sp>
      <p:sp>
        <p:nvSpPr>
          <p:cNvPr id="104" name="RbSticker" hidden="1">
            <a:extLst>
              <a:ext uri="{FF2B5EF4-FFF2-40B4-BE49-F238E27FC236}">
                <a16:creationId xmlns:a16="http://schemas.microsoft.com/office/drawing/2014/main" id="{67402F6F-080E-45D4-A6D3-18A229478056}"/>
              </a:ext>
            </a:extLst>
          </p:cNvPr>
          <p:cNvSpPr txBox="1"/>
          <p:nvPr/>
        </p:nvSpPr>
        <p:spPr>
          <a:xfrm>
            <a:off x="713030" y="230062"/>
            <a:ext cx="363882" cy="138499"/>
          </a:xfrm>
          <a:prstGeom prst="rect">
            <a:avLst/>
          </a:prstGeom>
          <a:noFill/>
          <a:ln w="9525">
            <a:noFill/>
          </a:ln>
          <a:extLst>
            <a:ext uri="{909E8E84-426E-40DD-AFC4-6F175D3DCCD1}">
              <a14:hiddenFill xmlns:a14="http://schemas.microsoft.com/office/drawing/2010/main">
                <a:solidFill>
                  <a:scrgbClr r="0" g="0" b="0">
                    <a:lumMod val="100000"/>
                  </a:scrgbClr>
                </a:solidFill>
              </a14:hiddenFill>
            </a:ext>
          </a:extLst>
        </p:spPr>
        <p:txBody>
          <a:bodyPr vert="horz" wrap="none" lIns="0" tIns="0" rIns="0" bIns="0" rtlCol="0" anchor="ctr">
            <a:spAutoFit/>
          </a:bodyPr>
          <a:lstStyle/>
          <a:p>
            <a:pPr rtl="0">
              <a:lnSpc>
                <a:spcPct val="90000"/>
              </a:lnSpc>
              <a:spcBef>
                <a:spcPts val="0"/>
              </a:spcBef>
              <a:spcAft>
                <a:spcPts val="0"/>
              </a:spcAft>
              <a:buClr>
                <a:srgbClr val="000000"/>
              </a:buClr>
              <a:buSzPct val="100000"/>
            </a:pPr>
            <a:r>
              <a:rPr lang="en-US" sz="1000" b="1">
                <a:latin typeface="+mn-lt"/>
                <a:ea typeface="+mn-ea"/>
                <a:cs typeface="+mn-cs"/>
                <a:sym typeface="+mn-lt"/>
              </a:rPr>
              <a:t>Sticker</a:t>
            </a:r>
          </a:p>
        </p:txBody>
      </p:sp>
      <p:sp>
        <p:nvSpPr>
          <p:cNvPr id="105" name="RbNavigator" hidden="1">
            <a:extLst>
              <a:ext uri="{FF2B5EF4-FFF2-40B4-BE49-F238E27FC236}">
                <a16:creationId xmlns:a16="http://schemas.microsoft.com/office/drawing/2014/main" id="{5D78508A-44F5-4BD8-963A-150E19EF6ABE}"/>
              </a:ext>
            </a:extLst>
          </p:cNvPr>
          <p:cNvSpPr txBox="1">
            <a:spLocks/>
          </p:cNvSpPr>
          <p:nvPr/>
        </p:nvSpPr>
        <p:spPr>
          <a:xfrm>
            <a:off x="415925" y="191310"/>
            <a:ext cx="216000" cy="216000"/>
          </a:xfrm>
          <a:prstGeom prst="ellipse">
            <a:avLst/>
          </a:prstGeom>
          <a:solidFill>
            <a:schemeClr val="tx1"/>
          </a:solidFill>
          <a:ln w="6350">
            <a:noFill/>
          </a:ln>
        </p:spPr>
        <p:txBody>
          <a:bodyPr vert="horz" wrap="none" lIns="0" tIns="0" rIns="0" bIns="0" rtlCol="0" anchor="ctr">
            <a:noAutofit/>
          </a:bodyPr>
          <a:lstStyle/>
          <a:p>
            <a:pPr algn="ctr" rtl="0">
              <a:lnSpc>
                <a:spcPct val="90000"/>
              </a:lnSpc>
              <a:spcBef>
                <a:spcPts val="0"/>
              </a:spcBef>
              <a:spcAft>
                <a:spcPts val="0"/>
              </a:spcAft>
              <a:buClr>
                <a:srgbClr val="000000"/>
              </a:buClr>
              <a:buSzPct val="100000"/>
            </a:pPr>
            <a:r>
              <a:rPr kumimoji="1" lang="en-US" sz="1000" b="1">
                <a:solidFill>
                  <a:schemeClr val="bg1"/>
                </a:solidFill>
                <a:latin typeface="+mn-lt"/>
                <a:ea typeface="+mn-ea"/>
                <a:cs typeface="+mn-cs"/>
                <a:sym typeface="+mn-lt"/>
              </a:rPr>
              <a:t>1</a:t>
            </a:r>
          </a:p>
        </p:txBody>
      </p:sp>
      <p:sp>
        <p:nvSpPr>
          <p:cNvPr id="3" name="Text Placeholder"/>
          <p:cNvSpPr>
            <a:spLocks noGrp="1"/>
          </p:cNvSpPr>
          <p:nvPr>
            <p:ph type="body" idx="1"/>
          </p:nvPr>
        </p:nvSpPr>
        <p:spPr>
          <a:xfrm>
            <a:off x="414000" y="2024063"/>
            <a:ext cx="11370010" cy="818686"/>
          </a:xfrm>
          <a:prstGeom prst="rect">
            <a:avLst/>
          </a:prstGeom>
        </p:spPr>
        <p:txBody>
          <a:bodyPr vert="horz" wrap="square" lIns="0" tIns="0" rIns="0" bIns="0" rtlCol="0">
            <a:spAutoFit/>
          </a:bodyPr>
          <a:lstStyle/>
          <a:p>
            <a:pPr lvl="0" defTabSz="914400" fontAlgn="base">
              <a:spcBef>
                <a:spcPts val="300"/>
              </a:spcBef>
              <a:spcAft>
                <a:spcPct val="0"/>
              </a:spcAft>
              <a:buClrTx/>
              <a:buSzPct val="100000"/>
              <a:buFont typeface="+mn-lt" pitchFamily="34" charset="0"/>
            </a:pPr>
            <a:r>
              <a:rPr lang="en-US"/>
              <a:t>Click to edit Master text styles – Level 0</a:t>
            </a:r>
          </a:p>
          <a:p>
            <a:pPr marL="125293" lvl="1" indent="-125293" defTabSz="914400" fontAlgn="base">
              <a:spcBef>
                <a:spcPts val="400"/>
              </a:spcBef>
              <a:spcAft>
                <a:spcPct val="0"/>
              </a:spcAft>
              <a:buSzPct val="100000"/>
              <a:buFont typeface="+mn-lt" panose="020B0604020202020204" pitchFamily="34" charset="0"/>
              <a:buChar char="•"/>
            </a:pPr>
            <a:r>
              <a:rPr lang="en-US"/>
              <a:t>Level 1</a:t>
            </a:r>
          </a:p>
          <a:p>
            <a:pPr marL="238555" lvl="2" indent="-115716" defTabSz="914400" fontAlgn="base">
              <a:spcBef>
                <a:spcPts val="400"/>
              </a:spcBef>
              <a:spcAft>
                <a:spcPct val="0"/>
              </a:spcAft>
              <a:buSzPct val="100000"/>
              <a:buFont typeface="+mn-lt" panose="020B0606020202030204" pitchFamily="34" charset="0"/>
            </a:pPr>
            <a:r>
              <a:rPr lang="en-US"/>
              <a:t>Level 2</a:t>
            </a:r>
          </a:p>
          <a:p>
            <a:pPr marL="345371" lvl="3" indent="-99695" defTabSz="914400" fontAlgn="base">
              <a:spcBef>
                <a:spcPts val="400"/>
              </a:spcBef>
              <a:spcAft>
                <a:spcPct val="0"/>
              </a:spcAft>
              <a:buSzPct val="100000"/>
              <a:buFont typeface="+mn-lt" panose="020B0606020202030204" pitchFamily="34" charset="0"/>
            </a:pPr>
            <a:r>
              <a:rPr lang="en-US"/>
              <a:t>Level 3</a:t>
            </a:r>
          </a:p>
        </p:txBody>
      </p:sp>
      <p:sp>
        <p:nvSpPr>
          <p:cNvPr id="2" name="Title Placeholder"/>
          <p:cNvSpPr>
            <a:spLocks noGrp="1"/>
          </p:cNvSpPr>
          <p:nvPr>
            <p:ph type="title"/>
          </p:nvPr>
        </p:nvSpPr>
        <p:spPr>
          <a:xfrm>
            <a:off x="407988" y="553166"/>
            <a:ext cx="11370011" cy="720000"/>
          </a:xfrm>
          <a:prstGeom prst="rect">
            <a:avLst/>
          </a:prstGeom>
        </p:spPr>
        <p:txBody>
          <a:bodyPr vert="horz" wrap="square"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374484748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p:fade/>
  </p:transition>
  <p:hf sldNum="0" hdr="0" ftr="0" dt="0"/>
  <p:txStyles>
    <p:titleStyle>
      <a:lvl1pPr algn="l" defTabSz="1125444" rtl="0" eaLnBrk="1" latinLnBrk="0" hangingPunct="1">
        <a:lnSpc>
          <a:spcPct val="90000"/>
        </a:lnSpc>
        <a:spcBef>
          <a:spcPct val="0"/>
        </a:spcBef>
        <a:buNone/>
        <a:defRPr lang="en-US" sz="2600" b="1" kern="1200" baseline="0" dirty="0">
          <a:solidFill>
            <a:schemeClr val="bg1"/>
          </a:solidFill>
          <a:latin typeface="+mj-lt"/>
          <a:ea typeface="+mj-ea"/>
          <a:cs typeface="+mj-cs"/>
          <a:sym typeface="+mn-lt"/>
        </a:defRPr>
      </a:lvl1pPr>
    </p:titleStyle>
    <p:body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bg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bg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bg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bg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23">
          <p15:clr>
            <a:srgbClr val="F26B43"/>
          </p15:clr>
        </p15:guide>
        <p15:guide id="4" pos="2479">
          <p15:clr>
            <a:srgbClr val="A4A3A4"/>
          </p15:clr>
        </p15:guide>
        <p15:guide id="5" pos="75">
          <p15:clr>
            <a:srgbClr val="A4A3A4"/>
          </p15:clr>
        </p15:guide>
        <p15:guide id="6" pos="7605">
          <p15:clr>
            <a:srgbClr val="A4A3A4"/>
          </p15:clr>
        </p15:guide>
        <p15:guide id="7" orient="horz" pos="73">
          <p15:clr>
            <a:srgbClr val="A4A3A4"/>
          </p15:clr>
        </p15:guide>
        <p15:guide id="8" orient="horz" pos="4247">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7.xlsx"/><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Excel_Worksheet8.xlsx"/><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https://www.aftermarketsuppliers.org/resource"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9" Type="http://schemas.openxmlformats.org/officeDocument/2006/relationships/tags" Target="../tags/tag58.xml"/><Relationship Id="rId21" Type="http://schemas.openxmlformats.org/officeDocument/2006/relationships/tags" Target="../tags/tag40.xml"/><Relationship Id="rId34" Type="http://schemas.openxmlformats.org/officeDocument/2006/relationships/tags" Target="../tags/tag53.xml"/><Relationship Id="rId42" Type="http://schemas.openxmlformats.org/officeDocument/2006/relationships/tags" Target="../tags/tag61.xml"/><Relationship Id="rId47" Type="http://schemas.openxmlformats.org/officeDocument/2006/relationships/tags" Target="../tags/tag66.xml"/><Relationship Id="rId50" Type="http://schemas.openxmlformats.org/officeDocument/2006/relationships/tags" Target="../tags/tag69.xml"/><Relationship Id="rId55" Type="http://schemas.openxmlformats.org/officeDocument/2006/relationships/chart" Target="../charts/chart8.xml"/><Relationship Id="rId7" Type="http://schemas.openxmlformats.org/officeDocument/2006/relationships/tags" Target="../tags/tag26.xml"/><Relationship Id="rId2" Type="http://schemas.openxmlformats.org/officeDocument/2006/relationships/tags" Target="../tags/tag21.xml"/><Relationship Id="rId16" Type="http://schemas.openxmlformats.org/officeDocument/2006/relationships/tags" Target="../tags/tag35.xml"/><Relationship Id="rId29" Type="http://schemas.openxmlformats.org/officeDocument/2006/relationships/tags" Target="../tags/tag48.xml"/><Relationship Id="rId11" Type="http://schemas.openxmlformats.org/officeDocument/2006/relationships/tags" Target="../tags/tag30.xml"/><Relationship Id="rId24" Type="http://schemas.openxmlformats.org/officeDocument/2006/relationships/tags" Target="../tags/tag43.xml"/><Relationship Id="rId32" Type="http://schemas.openxmlformats.org/officeDocument/2006/relationships/tags" Target="../tags/tag51.xml"/><Relationship Id="rId37" Type="http://schemas.openxmlformats.org/officeDocument/2006/relationships/tags" Target="../tags/tag56.xml"/><Relationship Id="rId40" Type="http://schemas.openxmlformats.org/officeDocument/2006/relationships/tags" Target="../tags/tag59.xml"/><Relationship Id="rId45" Type="http://schemas.openxmlformats.org/officeDocument/2006/relationships/tags" Target="../tags/tag64.xml"/><Relationship Id="rId53" Type="http://schemas.openxmlformats.org/officeDocument/2006/relationships/oleObject" Target="../embeddings/oleObject8.bin"/><Relationship Id="rId5" Type="http://schemas.openxmlformats.org/officeDocument/2006/relationships/tags" Target="../tags/tag24.xml"/><Relationship Id="rId19" Type="http://schemas.openxmlformats.org/officeDocument/2006/relationships/tags" Target="../tags/tag38.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tags" Target="../tags/tag46.xml"/><Relationship Id="rId30" Type="http://schemas.openxmlformats.org/officeDocument/2006/relationships/tags" Target="../tags/tag49.xml"/><Relationship Id="rId35" Type="http://schemas.openxmlformats.org/officeDocument/2006/relationships/tags" Target="../tags/tag54.xml"/><Relationship Id="rId43" Type="http://schemas.openxmlformats.org/officeDocument/2006/relationships/tags" Target="../tags/tag62.xml"/><Relationship Id="rId48" Type="http://schemas.openxmlformats.org/officeDocument/2006/relationships/tags" Target="../tags/tag67.xml"/><Relationship Id="rId56" Type="http://schemas.openxmlformats.org/officeDocument/2006/relationships/chart" Target="../charts/chart9.xml"/><Relationship Id="rId8" Type="http://schemas.openxmlformats.org/officeDocument/2006/relationships/tags" Target="../tags/tag27.xml"/><Relationship Id="rId51" Type="http://schemas.openxmlformats.org/officeDocument/2006/relationships/tags" Target="../tags/tag70.xml"/><Relationship Id="rId3" Type="http://schemas.openxmlformats.org/officeDocument/2006/relationships/tags" Target="../tags/tag22.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tags" Target="../tags/tag52.xml"/><Relationship Id="rId38" Type="http://schemas.openxmlformats.org/officeDocument/2006/relationships/tags" Target="../tags/tag57.xml"/><Relationship Id="rId46" Type="http://schemas.openxmlformats.org/officeDocument/2006/relationships/tags" Target="../tags/tag65.xml"/><Relationship Id="rId20" Type="http://schemas.openxmlformats.org/officeDocument/2006/relationships/tags" Target="../tags/tag39.xml"/><Relationship Id="rId41" Type="http://schemas.openxmlformats.org/officeDocument/2006/relationships/tags" Target="../tags/tag60.xml"/><Relationship Id="rId54" Type="http://schemas.openxmlformats.org/officeDocument/2006/relationships/image" Target="../media/image5.emf"/><Relationship Id="rId1" Type="http://schemas.openxmlformats.org/officeDocument/2006/relationships/tags" Target="../tags/tag20.xml"/><Relationship Id="rId6" Type="http://schemas.openxmlformats.org/officeDocument/2006/relationships/tags" Target="../tags/tag25.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tags" Target="../tags/tag55.xml"/><Relationship Id="rId49" Type="http://schemas.openxmlformats.org/officeDocument/2006/relationships/tags" Target="../tags/tag68.xml"/><Relationship Id="rId57" Type="http://schemas.openxmlformats.org/officeDocument/2006/relationships/image" Target="../media/image29.png"/><Relationship Id="rId10" Type="http://schemas.openxmlformats.org/officeDocument/2006/relationships/tags" Target="../tags/tag29.xml"/><Relationship Id="rId31" Type="http://schemas.openxmlformats.org/officeDocument/2006/relationships/tags" Target="../tags/tag50.xml"/><Relationship Id="rId44" Type="http://schemas.openxmlformats.org/officeDocument/2006/relationships/tags" Target="../tags/tag63.xml"/><Relationship Id="rId52"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image" Target="../media/image5.emf"/><Relationship Id="rId3" Type="http://schemas.openxmlformats.org/officeDocument/2006/relationships/tags" Target="../tags/tag73.xml"/><Relationship Id="rId21" Type="http://schemas.openxmlformats.org/officeDocument/2006/relationships/tags" Target="../tags/tag91.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oleObject" Target="../embeddings/oleObject9.bin"/><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29" Type="http://schemas.microsoft.com/office/2007/relationships/hdphoto" Target="../media/hdphoto2.wdp"/><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notesSlide" Target="../notesSlides/notesSlide2.xml"/><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slideLayout" Target="../slideLayouts/slideLayout30.xml"/><Relationship Id="rId28" Type="http://schemas.openxmlformats.org/officeDocument/2006/relationships/image" Target="../media/image30.png"/><Relationship Id="rId10" Type="http://schemas.openxmlformats.org/officeDocument/2006/relationships/tags" Target="../tags/tag80.xml"/><Relationship Id="rId19" Type="http://schemas.openxmlformats.org/officeDocument/2006/relationships/tags" Target="../tags/tag8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chart" Target="../charts/chart10.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31.png"/><Relationship Id="rId5" Type="http://schemas.openxmlformats.org/officeDocument/2006/relationships/image" Target="../media/image5.e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6" Type="http://schemas.openxmlformats.org/officeDocument/2006/relationships/tags" Target="../tags/tag119.xml"/><Relationship Id="rId21" Type="http://schemas.openxmlformats.org/officeDocument/2006/relationships/tags" Target="../tags/tag114.xml"/><Relationship Id="rId42" Type="http://schemas.openxmlformats.org/officeDocument/2006/relationships/tags" Target="../tags/tag135.xml"/><Relationship Id="rId47" Type="http://schemas.openxmlformats.org/officeDocument/2006/relationships/tags" Target="../tags/tag140.xml"/><Relationship Id="rId63" Type="http://schemas.openxmlformats.org/officeDocument/2006/relationships/tags" Target="../tags/tag156.xml"/><Relationship Id="rId68" Type="http://schemas.openxmlformats.org/officeDocument/2006/relationships/tags" Target="../tags/tag161.xml"/><Relationship Id="rId84" Type="http://schemas.openxmlformats.org/officeDocument/2006/relationships/tags" Target="../tags/tag177.xml"/><Relationship Id="rId89" Type="http://schemas.openxmlformats.org/officeDocument/2006/relationships/tags" Target="../tags/tag182.xml"/><Relationship Id="rId112" Type="http://schemas.openxmlformats.org/officeDocument/2006/relationships/oleObject" Target="../embeddings/oleObject11.bin"/><Relationship Id="rId16" Type="http://schemas.openxmlformats.org/officeDocument/2006/relationships/tags" Target="../tags/tag109.xml"/><Relationship Id="rId107" Type="http://schemas.openxmlformats.org/officeDocument/2006/relationships/tags" Target="../tags/tag200.xml"/><Relationship Id="rId11" Type="http://schemas.openxmlformats.org/officeDocument/2006/relationships/tags" Target="../tags/tag104.xml"/><Relationship Id="rId32" Type="http://schemas.openxmlformats.org/officeDocument/2006/relationships/tags" Target="../tags/tag125.xml"/><Relationship Id="rId37" Type="http://schemas.openxmlformats.org/officeDocument/2006/relationships/tags" Target="../tags/tag130.xml"/><Relationship Id="rId53" Type="http://schemas.openxmlformats.org/officeDocument/2006/relationships/tags" Target="../tags/tag146.xml"/><Relationship Id="rId58" Type="http://schemas.openxmlformats.org/officeDocument/2006/relationships/tags" Target="../tags/tag151.xml"/><Relationship Id="rId74" Type="http://schemas.openxmlformats.org/officeDocument/2006/relationships/tags" Target="../tags/tag167.xml"/><Relationship Id="rId79" Type="http://schemas.openxmlformats.org/officeDocument/2006/relationships/tags" Target="../tags/tag172.xml"/><Relationship Id="rId102" Type="http://schemas.openxmlformats.org/officeDocument/2006/relationships/tags" Target="../tags/tag195.xml"/><Relationship Id="rId5" Type="http://schemas.openxmlformats.org/officeDocument/2006/relationships/tags" Target="../tags/tag98.xml"/><Relationship Id="rId90" Type="http://schemas.openxmlformats.org/officeDocument/2006/relationships/tags" Target="../tags/tag183.xml"/><Relationship Id="rId95" Type="http://schemas.openxmlformats.org/officeDocument/2006/relationships/tags" Target="../tags/tag188.xml"/><Relationship Id="rId22" Type="http://schemas.openxmlformats.org/officeDocument/2006/relationships/tags" Target="../tags/tag115.xml"/><Relationship Id="rId27" Type="http://schemas.openxmlformats.org/officeDocument/2006/relationships/tags" Target="../tags/tag120.xml"/><Relationship Id="rId43" Type="http://schemas.openxmlformats.org/officeDocument/2006/relationships/tags" Target="../tags/tag136.xml"/><Relationship Id="rId48" Type="http://schemas.openxmlformats.org/officeDocument/2006/relationships/tags" Target="../tags/tag141.xml"/><Relationship Id="rId64" Type="http://schemas.openxmlformats.org/officeDocument/2006/relationships/tags" Target="../tags/tag157.xml"/><Relationship Id="rId69" Type="http://schemas.openxmlformats.org/officeDocument/2006/relationships/tags" Target="../tags/tag162.xml"/><Relationship Id="rId113" Type="http://schemas.openxmlformats.org/officeDocument/2006/relationships/image" Target="../media/image5.emf"/><Relationship Id="rId80" Type="http://schemas.openxmlformats.org/officeDocument/2006/relationships/tags" Target="../tags/tag173.xml"/><Relationship Id="rId85" Type="http://schemas.openxmlformats.org/officeDocument/2006/relationships/tags" Target="../tags/tag178.xml"/><Relationship Id="rId12" Type="http://schemas.openxmlformats.org/officeDocument/2006/relationships/tags" Target="../tags/tag105.xml"/><Relationship Id="rId17" Type="http://schemas.openxmlformats.org/officeDocument/2006/relationships/tags" Target="../tags/tag110.xml"/><Relationship Id="rId33" Type="http://schemas.openxmlformats.org/officeDocument/2006/relationships/tags" Target="../tags/tag126.xml"/><Relationship Id="rId38" Type="http://schemas.openxmlformats.org/officeDocument/2006/relationships/tags" Target="../tags/tag131.xml"/><Relationship Id="rId59" Type="http://schemas.openxmlformats.org/officeDocument/2006/relationships/tags" Target="../tags/tag152.xml"/><Relationship Id="rId103" Type="http://schemas.openxmlformats.org/officeDocument/2006/relationships/tags" Target="../tags/tag196.xml"/><Relationship Id="rId108" Type="http://schemas.openxmlformats.org/officeDocument/2006/relationships/tags" Target="../tags/tag201.xml"/><Relationship Id="rId54" Type="http://schemas.openxmlformats.org/officeDocument/2006/relationships/tags" Target="../tags/tag147.xml"/><Relationship Id="rId70" Type="http://schemas.openxmlformats.org/officeDocument/2006/relationships/tags" Target="../tags/tag163.xml"/><Relationship Id="rId75" Type="http://schemas.openxmlformats.org/officeDocument/2006/relationships/tags" Target="../tags/tag168.xml"/><Relationship Id="rId91" Type="http://schemas.openxmlformats.org/officeDocument/2006/relationships/tags" Target="../tags/tag184.xml"/><Relationship Id="rId96" Type="http://schemas.openxmlformats.org/officeDocument/2006/relationships/tags" Target="../tags/tag189.xml"/><Relationship Id="rId1" Type="http://schemas.openxmlformats.org/officeDocument/2006/relationships/tags" Target="../tags/tag94.xml"/><Relationship Id="rId6" Type="http://schemas.openxmlformats.org/officeDocument/2006/relationships/tags" Target="../tags/tag99.xml"/><Relationship Id="rId15" Type="http://schemas.openxmlformats.org/officeDocument/2006/relationships/tags" Target="../tags/tag108.xml"/><Relationship Id="rId23" Type="http://schemas.openxmlformats.org/officeDocument/2006/relationships/tags" Target="../tags/tag116.xml"/><Relationship Id="rId28" Type="http://schemas.openxmlformats.org/officeDocument/2006/relationships/tags" Target="../tags/tag121.xml"/><Relationship Id="rId36" Type="http://schemas.openxmlformats.org/officeDocument/2006/relationships/tags" Target="../tags/tag129.xml"/><Relationship Id="rId49" Type="http://schemas.openxmlformats.org/officeDocument/2006/relationships/tags" Target="../tags/tag142.xml"/><Relationship Id="rId57" Type="http://schemas.openxmlformats.org/officeDocument/2006/relationships/tags" Target="../tags/tag150.xml"/><Relationship Id="rId106" Type="http://schemas.openxmlformats.org/officeDocument/2006/relationships/tags" Target="../tags/tag199.xml"/><Relationship Id="rId114" Type="http://schemas.openxmlformats.org/officeDocument/2006/relationships/chart" Target="../charts/chart11.xml"/><Relationship Id="rId10" Type="http://schemas.openxmlformats.org/officeDocument/2006/relationships/tags" Target="../tags/tag103.xml"/><Relationship Id="rId31" Type="http://schemas.openxmlformats.org/officeDocument/2006/relationships/tags" Target="../tags/tag124.xml"/><Relationship Id="rId44" Type="http://schemas.openxmlformats.org/officeDocument/2006/relationships/tags" Target="../tags/tag137.xml"/><Relationship Id="rId52" Type="http://schemas.openxmlformats.org/officeDocument/2006/relationships/tags" Target="../tags/tag145.xml"/><Relationship Id="rId60" Type="http://schemas.openxmlformats.org/officeDocument/2006/relationships/tags" Target="../tags/tag153.xml"/><Relationship Id="rId65" Type="http://schemas.openxmlformats.org/officeDocument/2006/relationships/tags" Target="../tags/tag158.xml"/><Relationship Id="rId73" Type="http://schemas.openxmlformats.org/officeDocument/2006/relationships/tags" Target="../tags/tag166.xml"/><Relationship Id="rId78" Type="http://schemas.openxmlformats.org/officeDocument/2006/relationships/tags" Target="../tags/tag171.xml"/><Relationship Id="rId81" Type="http://schemas.openxmlformats.org/officeDocument/2006/relationships/tags" Target="../tags/tag174.xml"/><Relationship Id="rId86" Type="http://schemas.openxmlformats.org/officeDocument/2006/relationships/tags" Target="../tags/tag179.xml"/><Relationship Id="rId94" Type="http://schemas.openxmlformats.org/officeDocument/2006/relationships/tags" Target="../tags/tag187.xml"/><Relationship Id="rId99" Type="http://schemas.openxmlformats.org/officeDocument/2006/relationships/tags" Target="../tags/tag192.xml"/><Relationship Id="rId101" Type="http://schemas.openxmlformats.org/officeDocument/2006/relationships/tags" Target="../tags/tag194.xml"/><Relationship Id="rId4" Type="http://schemas.openxmlformats.org/officeDocument/2006/relationships/tags" Target="../tags/tag97.xml"/><Relationship Id="rId9" Type="http://schemas.openxmlformats.org/officeDocument/2006/relationships/tags" Target="../tags/tag102.xml"/><Relationship Id="rId13" Type="http://schemas.openxmlformats.org/officeDocument/2006/relationships/tags" Target="../tags/tag106.xml"/><Relationship Id="rId18" Type="http://schemas.openxmlformats.org/officeDocument/2006/relationships/tags" Target="../tags/tag111.xml"/><Relationship Id="rId39" Type="http://schemas.openxmlformats.org/officeDocument/2006/relationships/tags" Target="../tags/tag132.xml"/><Relationship Id="rId109" Type="http://schemas.openxmlformats.org/officeDocument/2006/relationships/tags" Target="../tags/tag202.xml"/><Relationship Id="rId34" Type="http://schemas.openxmlformats.org/officeDocument/2006/relationships/tags" Target="../tags/tag127.xml"/><Relationship Id="rId50" Type="http://schemas.openxmlformats.org/officeDocument/2006/relationships/tags" Target="../tags/tag143.xml"/><Relationship Id="rId55" Type="http://schemas.openxmlformats.org/officeDocument/2006/relationships/tags" Target="../tags/tag148.xml"/><Relationship Id="rId76" Type="http://schemas.openxmlformats.org/officeDocument/2006/relationships/tags" Target="../tags/tag169.xml"/><Relationship Id="rId97" Type="http://schemas.openxmlformats.org/officeDocument/2006/relationships/tags" Target="../tags/tag190.xml"/><Relationship Id="rId104" Type="http://schemas.openxmlformats.org/officeDocument/2006/relationships/tags" Target="../tags/tag197.xml"/><Relationship Id="rId7" Type="http://schemas.openxmlformats.org/officeDocument/2006/relationships/tags" Target="../tags/tag100.xml"/><Relationship Id="rId71" Type="http://schemas.openxmlformats.org/officeDocument/2006/relationships/tags" Target="../tags/tag164.xml"/><Relationship Id="rId92" Type="http://schemas.openxmlformats.org/officeDocument/2006/relationships/tags" Target="../tags/tag185.xml"/><Relationship Id="rId2" Type="http://schemas.openxmlformats.org/officeDocument/2006/relationships/tags" Target="../tags/tag95.xml"/><Relationship Id="rId29" Type="http://schemas.openxmlformats.org/officeDocument/2006/relationships/tags" Target="../tags/tag122.xml"/><Relationship Id="rId24" Type="http://schemas.openxmlformats.org/officeDocument/2006/relationships/tags" Target="../tags/tag117.xml"/><Relationship Id="rId40" Type="http://schemas.openxmlformats.org/officeDocument/2006/relationships/tags" Target="../tags/tag133.xml"/><Relationship Id="rId45" Type="http://schemas.openxmlformats.org/officeDocument/2006/relationships/tags" Target="../tags/tag138.xml"/><Relationship Id="rId66" Type="http://schemas.openxmlformats.org/officeDocument/2006/relationships/tags" Target="../tags/tag159.xml"/><Relationship Id="rId87" Type="http://schemas.openxmlformats.org/officeDocument/2006/relationships/tags" Target="../tags/tag180.xml"/><Relationship Id="rId110" Type="http://schemas.openxmlformats.org/officeDocument/2006/relationships/slideLayout" Target="../slideLayouts/slideLayout8.xml"/><Relationship Id="rId115" Type="http://schemas.openxmlformats.org/officeDocument/2006/relationships/image" Target="../media/image33.jpeg"/><Relationship Id="rId61" Type="http://schemas.openxmlformats.org/officeDocument/2006/relationships/tags" Target="../tags/tag154.xml"/><Relationship Id="rId82" Type="http://schemas.openxmlformats.org/officeDocument/2006/relationships/tags" Target="../tags/tag175.xml"/><Relationship Id="rId19" Type="http://schemas.openxmlformats.org/officeDocument/2006/relationships/tags" Target="../tags/tag112.xml"/><Relationship Id="rId14" Type="http://schemas.openxmlformats.org/officeDocument/2006/relationships/tags" Target="../tags/tag107.xml"/><Relationship Id="rId30" Type="http://schemas.openxmlformats.org/officeDocument/2006/relationships/tags" Target="../tags/tag123.xml"/><Relationship Id="rId35" Type="http://schemas.openxmlformats.org/officeDocument/2006/relationships/tags" Target="../tags/tag128.xml"/><Relationship Id="rId56" Type="http://schemas.openxmlformats.org/officeDocument/2006/relationships/tags" Target="../tags/tag149.xml"/><Relationship Id="rId77" Type="http://schemas.openxmlformats.org/officeDocument/2006/relationships/tags" Target="../tags/tag170.xml"/><Relationship Id="rId100" Type="http://schemas.openxmlformats.org/officeDocument/2006/relationships/tags" Target="../tags/tag193.xml"/><Relationship Id="rId105" Type="http://schemas.openxmlformats.org/officeDocument/2006/relationships/tags" Target="../tags/tag198.xml"/><Relationship Id="rId8" Type="http://schemas.openxmlformats.org/officeDocument/2006/relationships/tags" Target="../tags/tag101.xml"/><Relationship Id="rId51" Type="http://schemas.openxmlformats.org/officeDocument/2006/relationships/tags" Target="../tags/tag144.xml"/><Relationship Id="rId72" Type="http://schemas.openxmlformats.org/officeDocument/2006/relationships/tags" Target="../tags/tag165.xml"/><Relationship Id="rId93" Type="http://schemas.openxmlformats.org/officeDocument/2006/relationships/tags" Target="../tags/tag186.xml"/><Relationship Id="rId98" Type="http://schemas.openxmlformats.org/officeDocument/2006/relationships/tags" Target="../tags/tag191.xml"/><Relationship Id="rId3" Type="http://schemas.openxmlformats.org/officeDocument/2006/relationships/tags" Target="../tags/tag96.xml"/><Relationship Id="rId25" Type="http://schemas.openxmlformats.org/officeDocument/2006/relationships/tags" Target="../tags/tag118.xml"/><Relationship Id="rId46" Type="http://schemas.openxmlformats.org/officeDocument/2006/relationships/tags" Target="../tags/tag139.xml"/><Relationship Id="rId67" Type="http://schemas.openxmlformats.org/officeDocument/2006/relationships/tags" Target="../tags/tag160.xml"/><Relationship Id="rId20" Type="http://schemas.openxmlformats.org/officeDocument/2006/relationships/tags" Target="../tags/tag113.xml"/><Relationship Id="rId41" Type="http://schemas.openxmlformats.org/officeDocument/2006/relationships/tags" Target="../tags/tag134.xml"/><Relationship Id="rId62" Type="http://schemas.openxmlformats.org/officeDocument/2006/relationships/tags" Target="../tags/tag155.xml"/><Relationship Id="rId83" Type="http://schemas.openxmlformats.org/officeDocument/2006/relationships/tags" Target="../tags/tag176.xml"/><Relationship Id="rId88" Type="http://schemas.openxmlformats.org/officeDocument/2006/relationships/tags" Target="../tags/tag181.xml"/><Relationship Id="rId111"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6.xml"/><Relationship Id="rId4" Type="http://schemas.openxmlformats.org/officeDocument/2006/relationships/chart" Target="../charts/char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0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1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hyperlink" Target="https://www.aftermarketsuppliers.org/resource" TargetMode="Externa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slideLayout" Target="../slideLayouts/slideLayout10.xml"/><Relationship Id="rId1" Type="http://schemas.openxmlformats.org/officeDocument/2006/relationships/tags" Target="../tags/tag20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05.xml"/><Relationship Id="rId4" Type="http://schemas.openxmlformats.org/officeDocument/2006/relationships/chart" Target="../charts/chart20.xml"/></Relationships>
</file>

<file path=ppt/slides/_rels/slide3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slideLayout" Target="../slideLayouts/slideLayout10.xml"/><Relationship Id="rId1" Type="http://schemas.openxmlformats.org/officeDocument/2006/relationships/tags" Target="../tags/tag20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chart" Target="../charts/chart23.xml"/><Relationship Id="rId4" Type="http://schemas.openxmlformats.org/officeDocument/2006/relationships/chart" Target="../charts/char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hyperlink" Target="http://www.aftermarketsuppliers.org/" TargetMode="External"/><Relationship Id="rId2" Type="http://schemas.openxmlformats.org/officeDocument/2006/relationships/image" Target="../media/image39.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hyperlink" Target="mailto:info@aftermarketsuppliers.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Excel_Worksheet1.xlsx"/><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liveshare.seismic.com/i/VKKRupWDfkDM5gQ8aUurTCbFPLUSSIGN1vtMzKOG4gwc5JpRia0xOMbkI___8PxSyaZlrA0KwHRPLUSSIGNFAUTlDtWEgEsYFyAFeG4oTXwOlsg3krwKp1YftYwdJ737Fj08d1TOdi4v04pY"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ABCC70A-632B-4249-9FCE-2F7AEFF1E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5D36C1B-7107-432E-80B4-E2D71AD38E3A}"/>
              </a:ext>
            </a:extLst>
          </p:cNvPr>
          <p:cNvSpPr txBox="1"/>
          <p:nvPr/>
        </p:nvSpPr>
        <p:spPr>
          <a:xfrm>
            <a:off x="519954" y="539587"/>
            <a:ext cx="6454588" cy="2862322"/>
          </a:xfrm>
          <a:prstGeom prst="rect">
            <a:avLst/>
          </a:prstGeom>
          <a:noFill/>
        </p:spPr>
        <p:txBody>
          <a:bodyPr wrap="square" rtlCol="0">
            <a:spAutoFit/>
          </a:bodyPr>
          <a:lstStyle/>
          <a:p>
            <a:pPr algn="l" rtl="0" fontAlgn="base"/>
            <a:r>
              <a:rPr lang="en-US" sz="6000" b="0" i="0" u="none" strike="noStrike" dirty="0">
                <a:solidFill>
                  <a:srgbClr val="000000"/>
                </a:solidFill>
                <a:effectLst/>
                <a:latin typeface="Roboto Black" panose="02000000000000000000" pitchFamily="2" charset="0"/>
              </a:rPr>
              <a:t>Status Report 2023</a:t>
            </a:r>
            <a:r>
              <a:rPr lang="en-US" sz="6000" b="0" i="0" dirty="0">
                <a:solidFill>
                  <a:srgbClr val="000000"/>
                </a:solidFill>
                <a:effectLst/>
                <a:latin typeface="Roboto Black" panose="02000000000000000000" pitchFamily="2" charset="0"/>
              </a:rPr>
              <a:t>​</a:t>
            </a:r>
            <a:endParaRPr lang="en-US" sz="6000" b="0" i="0" dirty="0">
              <a:solidFill>
                <a:srgbClr val="000000"/>
              </a:solidFill>
              <a:effectLst/>
              <a:latin typeface="Segoe UI" panose="020B0502040204020203" pitchFamily="34" charset="0"/>
            </a:endParaRPr>
          </a:p>
          <a:p>
            <a:pPr algn="l" rtl="0" fontAlgn="base"/>
            <a:r>
              <a:rPr lang="en-US" sz="6000" b="0" i="0" u="none" strike="noStrike" dirty="0">
                <a:solidFill>
                  <a:srgbClr val="000000"/>
                </a:solidFill>
                <a:effectLst/>
                <a:latin typeface="Roboto Black" panose="02000000000000000000" pitchFamily="2" charset="0"/>
              </a:rPr>
              <a:t>Volume 3</a:t>
            </a:r>
            <a:endParaRPr lang="en-US" sz="6000" b="0" i="0" dirty="0">
              <a:solidFill>
                <a:srgbClr val="000000"/>
              </a:solidFill>
              <a:effectLst/>
              <a:latin typeface="Segoe UI" panose="020B0502040204020203" pitchFamily="34" charset="0"/>
            </a:endParaRPr>
          </a:p>
        </p:txBody>
      </p:sp>
      <p:sp>
        <p:nvSpPr>
          <p:cNvPr id="12" name="TextBox 11">
            <a:extLst>
              <a:ext uri="{FF2B5EF4-FFF2-40B4-BE49-F238E27FC236}">
                <a16:creationId xmlns:a16="http://schemas.microsoft.com/office/drawing/2014/main" id="{9B47048F-E4B8-4EBF-BCB9-D19DA83024BD}"/>
              </a:ext>
            </a:extLst>
          </p:cNvPr>
          <p:cNvSpPr txBox="1"/>
          <p:nvPr/>
        </p:nvSpPr>
        <p:spPr>
          <a:xfrm>
            <a:off x="519954" y="3572160"/>
            <a:ext cx="6221505" cy="1292662"/>
          </a:xfrm>
          <a:prstGeom prst="rect">
            <a:avLst/>
          </a:prstGeom>
          <a:noFill/>
        </p:spPr>
        <p:txBody>
          <a:bodyPr wrap="square" rtlCol="0">
            <a:spAutoFit/>
          </a:bodyPr>
          <a:lstStyle/>
          <a:p>
            <a:r>
              <a:rPr lang="en-US" sz="2000" dirty="0">
                <a:solidFill>
                  <a:srgbClr val="E31937"/>
                </a:solidFill>
                <a:latin typeface="Roboto Medium" panose="02000000000000000000" pitchFamily="2" charset="0"/>
                <a:ea typeface="Roboto Medium" panose="02000000000000000000" pitchFamily="2" charset="0"/>
                <a:cs typeface="Arimo" panose="020B0604020202020204" pitchFamily="34" charset="0"/>
              </a:rPr>
              <a:t>Featuring projections for the </a:t>
            </a:r>
          </a:p>
          <a:p>
            <a:r>
              <a:rPr lang="en-US" sz="2000" dirty="0">
                <a:solidFill>
                  <a:srgbClr val="E31937"/>
                </a:solidFill>
                <a:latin typeface="Roboto Medium" panose="02000000000000000000" pitchFamily="2" charset="0"/>
                <a:ea typeface="Roboto Medium" panose="02000000000000000000" pitchFamily="2" charset="0"/>
                <a:cs typeface="Arimo" panose="020B0604020202020204" pitchFamily="34" charset="0"/>
              </a:rPr>
              <a:t>EV and E-Commerce markets</a:t>
            </a:r>
          </a:p>
          <a:p>
            <a:r>
              <a:rPr lang="en-US" sz="2000" dirty="0">
                <a:solidFill>
                  <a:srgbClr val="E31937"/>
                </a:solidFill>
                <a:latin typeface="Roboto Medium" panose="02000000000000000000" pitchFamily="2" charset="0"/>
                <a:ea typeface="Roboto Medium" panose="02000000000000000000" pitchFamily="2" charset="0"/>
                <a:cs typeface="Arimo" panose="020B0604020202020204" pitchFamily="34" charset="0"/>
              </a:rPr>
              <a:t>as well as data on Vehicle Population</a:t>
            </a:r>
          </a:p>
          <a:p>
            <a:endParaRPr lang="en-US" dirty="0"/>
          </a:p>
        </p:txBody>
      </p:sp>
      <p:pic>
        <p:nvPicPr>
          <p:cNvPr id="13" name="Picture 12" descr="Shape&#10;&#10;Description automatically generated">
            <a:extLst>
              <a:ext uri="{FF2B5EF4-FFF2-40B4-BE49-F238E27FC236}">
                <a16:creationId xmlns:a16="http://schemas.microsoft.com/office/drawing/2014/main" id="{4464F727-D183-4DAA-8B0A-2AB48E158B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707" y="5627492"/>
            <a:ext cx="2608729" cy="752701"/>
          </a:xfrm>
          <a:prstGeom prst="rect">
            <a:avLst/>
          </a:prstGeom>
        </p:spPr>
      </p:pic>
      <p:cxnSp>
        <p:nvCxnSpPr>
          <p:cNvPr id="14" name="Straight Connector 13">
            <a:extLst>
              <a:ext uri="{FF2B5EF4-FFF2-40B4-BE49-F238E27FC236}">
                <a16:creationId xmlns:a16="http://schemas.microsoft.com/office/drawing/2014/main" id="{987D9E72-A477-485A-942B-B1F356C4A22D}"/>
              </a:ext>
            </a:extLst>
          </p:cNvPr>
          <p:cNvCxnSpPr>
            <a:cxnSpLocks/>
          </p:cNvCxnSpPr>
          <p:nvPr/>
        </p:nvCxnSpPr>
        <p:spPr>
          <a:xfrm>
            <a:off x="3406590" y="5776580"/>
            <a:ext cx="0" cy="454524"/>
          </a:xfrm>
          <a:prstGeom prst="line">
            <a:avLst/>
          </a:prstGeom>
          <a:ln>
            <a:solidFill>
              <a:srgbClr val="E31937"/>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3D3CFED-5E19-475A-B12A-10142BB54A76}"/>
              </a:ext>
            </a:extLst>
          </p:cNvPr>
          <p:cNvSpPr txBox="1"/>
          <p:nvPr/>
        </p:nvSpPr>
        <p:spPr>
          <a:xfrm>
            <a:off x="3523124" y="5871881"/>
            <a:ext cx="4930589" cy="261610"/>
          </a:xfrm>
          <a:prstGeom prst="rect">
            <a:avLst/>
          </a:prstGeom>
          <a:noFill/>
        </p:spPr>
        <p:txBody>
          <a:bodyPr wrap="square" rtlCol="0">
            <a:spAutoFit/>
          </a:bodyPr>
          <a:lstStyle/>
          <a:p>
            <a:r>
              <a:rPr lang="en-US" sz="1100" b="1" dirty="0">
                <a:latin typeface="+mj-lt"/>
                <a:ea typeface="Arimo" panose="020B0604020202020204" pitchFamily="34" charset="0"/>
                <a:cs typeface="Arimo" panose="020B0604020202020204" pitchFamily="34" charset="0"/>
              </a:rPr>
              <a:t>aftermarketsuppliers.org</a:t>
            </a:r>
            <a:endParaRPr lang="en-US" sz="1100" b="1" dirty="0">
              <a:latin typeface="+mj-lt"/>
            </a:endParaRPr>
          </a:p>
        </p:txBody>
      </p:sp>
    </p:spTree>
    <p:extLst>
      <p:ext uri="{BB962C8B-B14F-4D97-AF65-F5344CB8AC3E}">
        <p14:creationId xmlns:p14="http://schemas.microsoft.com/office/powerpoint/2010/main" val="311635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70F2-6482-F51C-1889-08E9F414AFFA}"/>
              </a:ext>
            </a:extLst>
          </p:cNvPr>
          <p:cNvSpPr>
            <a:spLocks noGrp="1"/>
          </p:cNvSpPr>
          <p:nvPr>
            <p:ph type="title"/>
          </p:nvPr>
        </p:nvSpPr>
        <p:spPr>
          <a:xfrm>
            <a:off x="296487" y="196072"/>
            <a:ext cx="11596255" cy="535531"/>
          </a:xfrm>
        </p:spPr>
        <p:txBody>
          <a:bodyPr/>
          <a:lstStyle/>
          <a:p>
            <a:r>
              <a:rPr lang="en-US" sz="3200" dirty="0"/>
              <a:t>U.S. VEHICLE REGISTRATIONS BY AGE</a:t>
            </a:r>
          </a:p>
        </p:txBody>
      </p:sp>
      <p:sp>
        <p:nvSpPr>
          <p:cNvPr id="3" name="Slide Number Placeholder 2">
            <a:extLst>
              <a:ext uri="{FF2B5EF4-FFF2-40B4-BE49-F238E27FC236}">
                <a16:creationId xmlns:a16="http://schemas.microsoft.com/office/drawing/2014/main" id="{AA8745B0-0279-118C-7057-A7A350F392BA}"/>
              </a:ext>
            </a:extLst>
          </p:cNvPr>
          <p:cNvSpPr>
            <a:spLocks noGrp="1"/>
          </p:cNvSpPr>
          <p:nvPr>
            <p:ph type="sldNum" sz="quarter" idx="4"/>
          </p:nvPr>
        </p:nvSpPr>
        <p:spPr/>
        <p:txBody>
          <a:bodyPr/>
          <a:lstStyle/>
          <a:p>
            <a:fld id="{712E29C6-EE55-43BD-857B-236F68ABA214}" type="slidenum">
              <a:rPr lang="en-US" smtClean="0"/>
              <a:pPr/>
              <a:t>10</a:t>
            </a:fld>
            <a:endParaRPr lang="en-US" dirty="0"/>
          </a:p>
        </p:txBody>
      </p:sp>
      <p:graphicFrame>
        <p:nvGraphicFramePr>
          <p:cNvPr id="4" name="Table 3">
            <a:extLst>
              <a:ext uri="{FF2B5EF4-FFF2-40B4-BE49-F238E27FC236}">
                <a16:creationId xmlns:a16="http://schemas.microsoft.com/office/drawing/2014/main" id="{99B24390-C03D-892F-9079-DCF13485B2E0}"/>
              </a:ext>
            </a:extLst>
          </p:cNvPr>
          <p:cNvGraphicFramePr>
            <a:graphicFrameLocks noGrp="1"/>
          </p:cNvGraphicFramePr>
          <p:nvPr>
            <p:extLst>
              <p:ext uri="{D42A27DB-BD31-4B8C-83A1-F6EECF244321}">
                <p14:modId xmlns:p14="http://schemas.microsoft.com/office/powerpoint/2010/main" val="760283633"/>
              </p:ext>
            </p:extLst>
          </p:nvPr>
        </p:nvGraphicFramePr>
        <p:xfrm>
          <a:off x="7297572" y="1026357"/>
          <a:ext cx="4113175" cy="4622570"/>
        </p:xfrm>
        <a:graphic>
          <a:graphicData uri="http://schemas.openxmlformats.org/drawingml/2006/table">
            <a:tbl>
              <a:tblPr/>
              <a:tblGrid>
                <a:gridCol w="856774">
                  <a:extLst>
                    <a:ext uri="{9D8B030D-6E8A-4147-A177-3AD203B41FA5}">
                      <a16:colId xmlns:a16="http://schemas.microsoft.com/office/drawing/2014/main" val="1484913560"/>
                    </a:ext>
                  </a:extLst>
                </a:gridCol>
                <a:gridCol w="1063583">
                  <a:extLst>
                    <a:ext uri="{9D8B030D-6E8A-4147-A177-3AD203B41FA5}">
                      <a16:colId xmlns:a16="http://schemas.microsoft.com/office/drawing/2014/main" val="3619225750"/>
                    </a:ext>
                  </a:extLst>
                </a:gridCol>
                <a:gridCol w="1063583">
                  <a:extLst>
                    <a:ext uri="{9D8B030D-6E8A-4147-A177-3AD203B41FA5}">
                      <a16:colId xmlns:a16="http://schemas.microsoft.com/office/drawing/2014/main" val="1635758455"/>
                    </a:ext>
                  </a:extLst>
                </a:gridCol>
                <a:gridCol w="1129235">
                  <a:extLst>
                    <a:ext uri="{9D8B030D-6E8A-4147-A177-3AD203B41FA5}">
                      <a16:colId xmlns:a16="http://schemas.microsoft.com/office/drawing/2014/main" val="1702191527"/>
                    </a:ext>
                  </a:extLst>
                </a:gridCol>
              </a:tblGrid>
              <a:tr h="305531">
                <a:tc>
                  <a:txBody>
                    <a:bodyPr/>
                    <a:lstStyle/>
                    <a:p>
                      <a:pPr algn="r" fontAlgn="b"/>
                      <a:r>
                        <a:rPr lang="en-US" sz="1300" b="1" i="0" u="none" strike="noStrike" dirty="0">
                          <a:solidFill>
                            <a:schemeClr val="bg1"/>
                          </a:solidFill>
                          <a:effectLst/>
                          <a:latin typeface="Arial" panose="020B0604020202020204" pitchFamily="34" charset="0"/>
                        </a:rPr>
                        <a:t>Age</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1937"/>
                    </a:solidFill>
                  </a:tcPr>
                </a:tc>
                <a:tc>
                  <a:txBody>
                    <a:bodyPr/>
                    <a:lstStyle/>
                    <a:p>
                      <a:pPr algn="ctr" fontAlgn="b"/>
                      <a:r>
                        <a:rPr lang="en-US" sz="1100" b="1" i="0" u="none" strike="noStrike" dirty="0">
                          <a:solidFill>
                            <a:schemeClr val="bg1"/>
                          </a:solidFill>
                          <a:effectLst/>
                          <a:latin typeface="Arial" panose="020B0604020202020204" pitchFamily="34" charset="0"/>
                        </a:rPr>
                        <a:t>Passenger Cars</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1937"/>
                    </a:solidFill>
                  </a:tcPr>
                </a:tc>
                <a:tc>
                  <a:txBody>
                    <a:bodyPr/>
                    <a:lstStyle/>
                    <a:p>
                      <a:pPr algn="ctr" fontAlgn="b"/>
                      <a:r>
                        <a:rPr lang="en-US" sz="1100" b="1" i="0" u="none" strike="noStrike" dirty="0">
                          <a:solidFill>
                            <a:schemeClr val="bg1"/>
                          </a:solidFill>
                          <a:effectLst/>
                          <a:latin typeface="Arial" panose="020B0604020202020204" pitchFamily="34" charset="0"/>
                        </a:rPr>
                        <a:t>Light Trucks</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1937"/>
                    </a:solidFill>
                  </a:tcPr>
                </a:tc>
                <a:tc>
                  <a:txBody>
                    <a:bodyPr/>
                    <a:lstStyle/>
                    <a:p>
                      <a:pPr algn="ctr" fontAlgn="b"/>
                      <a:r>
                        <a:rPr lang="en-US" sz="1100" b="1" i="0" u="none" strike="noStrike" dirty="0">
                          <a:solidFill>
                            <a:schemeClr val="bg1"/>
                          </a:solidFill>
                          <a:effectLst/>
                          <a:latin typeface="Arial" panose="020B0604020202020204" pitchFamily="34" charset="0"/>
                        </a:rPr>
                        <a:t>Total</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1937"/>
                    </a:solidFill>
                  </a:tcPr>
                </a:tc>
                <a:extLst>
                  <a:ext uri="{0D108BD9-81ED-4DB2-BD59-A6C34878D82A}">
                    <a16:rowId xmlns:a16="http://schemas.microsoft.com/office/drawing/2014/main" val="1046182229"/>
                  </a:ext>
                </a:extLst>
              </a:tr>
              <a:tr h="305531">
                <a:tc>
                  <a:txBody>
                    <a:bodyPr/>
                    <a:lstStyle/>
                    <a:p>
                      <a:pPr algn="r" fontAlgn="b"/>
                      <a:r>
                        <a:rPr lang="en-US" sz="1100" b="0" i="0" u="none" strike="noStrike">
                          <a:effectLst/>
                          <a:latin typeface="Arial" panose="020B0604020202020204" pitchFamily="34" charset="0"/>
                        </a:rPr>
                        <a:t>1</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6,218,562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17,933,128</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24,151,690</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117680"/>
                  </a:ext>
                </a:extLst>
              </a:tr>
              <a:tr h="305531">
                <a:tc>
                  <a:txBody>
                    <a:bodyPr/>
                    <a:lstStyle/>
                    <a:p>
                      <a:pPr algn="r" fontAlgn="b"/>
                      <a:r>
                        <a:rPr lang="en-US" sz="1100" b="0" i="0" u="none" strike="noStrike">
                          <a:effectLst/>
                          <a:latin typeface="Arial" panose="020B0604020202020204" pitchFamily="34" charset="0"/>
                        </a:rPr>
                        <a:t>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4,801,087</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12,079,470</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16,880,557</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3606069"/>
                  </a:ext>
                </a:extLst>
              </a:tr>
              <a:tr h="305531">
                <a:tc>
                  <a:txBody>
                    <a:bodyPr/>
                    <a:lstStyle/>
                    <a:p>
                      <a:pPr algn="r" fontAlgn="b"/>
                      <a:r>
                        <a:rPr lang="en-US" sz="1100" b="0" i="0" u="none" strike="noStrike">
                          <a:effectLst/>
                          <a:latin typeface="Arial" panose="020B0604020202020204" pitchFamily="34" charset="0"/>
                        </a:rPr>
                        <a:t>3</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5,334,423</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11,210,794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16,545,217</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7739381"/>
                  </a:ext>
                </a:extLst>
              </a:tr>
              <a:tr h="305531">
                <a:tc>
                  <a:txBody>
                    <a:bodyPr/>
                    <a:lstStyle/>
                    <a:p>
                      <a:pPr algn="r" fontAlgn="b"/>
                      <a:r>
                        <a:rPr lang="en-US" sz="1100" b="0" i="0" u="none" strike="noStrike">
                          <a:effectLst/>
                          <a:latin typeface="Arial" panose="020B0604020202020204" pitchFamily="34" charset="0"/>
                        </a:rPr>
                        <a:t>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6,303,363</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10,898,046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17,201,409</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035103"/>
                  </a:ext>
                </a:extLst>
              </a:tr>
              <a:tr h="305531">
                <a:tc>
                  <a:txBody>
                    <a:bodyPr/>
                    <a:lstStyle/>
                    <a:p>
                      <a:pPr algn="r" fontAlgn="b"/>
                      <a:r>
                        <a:rPr lang="en-US" sz="1100" b="0" i="0" u="none" strike="noStrike">
                          <a:effectLst/>
                          <a:latin typeface="Arial" panose="020B0604020202020204" pitchFamily="34" charset="0"/>
                        </a:rPr>
                        <a:t>5</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6,436,294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9,836,707</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16,273,001</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107170"/>
                  </a:ext>
                </a:extLst>
              </a:tr>
              <a:tr h="305531">
                <a:tc>
                  <a:txBody>
                    <a:bodyPr/>
                    <a:lstStyle/>
                    <a:p>
                      <a:pPr algn="r" fontAlgn="b"/>
                      <a:r>
                        <a:rPr lang="en-US" sz="1100" b="0" i="0" u="none" strike="noStrike">
                          <a:effectLst/>
                          <a:latin typeface="Arial" panose="020B0604020202020204" pitchFamily="34" charset="0"/>
                        </a:rPr>
                        <a:t>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7,031,517</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9,439,209</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16,470,726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9718653"/>
                  </a:ext>
                </a:extLst>
              </a:tr>
              <a:tr h="305531">
                <a:tc>
                  <a:txBody>
                    <a:bodyPr/>
                    <a:lstStyle/>
                    <a:p>
                      <a:pPr algn="r" fontAlgn="b"/>
                      <a:r>
                        <a:rPr lang="en-US" sz="1100" b="0" i="0" u="none" strike="noStrike">
                          <a:effectLst/>
                          <a:latin typeface="Arial" panose="020B0604020202020204" pitchFamily="34" charset="0"/>
                        </a:rPr>
                        <a:t>7</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r" fontAlgn="b"/>
                      <a:r>
                        <a:rPr lang="en-US" sz="1100" b="0" i="0" u="none" strike="noStrike">
                          <a:effectLst/>
                          <a:latin typeface="Arial" panose="020B0604020202020204" pitchFamily="34" charset="0"/>
                        </a:rPr>
                        <a:t>6,711,883</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7,942,959</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14,654,842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0451437"/>
                  </a:ext>
                </a:extLst>
              </a:tr>
              <a:tr h="305531">
                <a:tc>
                  <a:txBody>
                    <a:bodyPr/>
                    <a:lstStyle/>
                    <a:p>
                      <a:pPr algn="r" fontAlgn="b"/>
                      <a:r>
                        <a:rPr lang="en-US" sz="1100" b="0" i="0" u="none" strike="noStrike">
                          <a:effectLst/>
                          <a:latin typeface="Arial" panose="020B0604020202020204" pitchFamily="34" charset="0"/>
                        </a:rPr>
                        <a:t>8</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r" fontAlgn="b"/>
                      <a:r>
                        <a:rPr lang="en-US" sz="1100" b="0" i="0" u="none" strike="noStrike">
                          <a:effectLst/>
                          <a:latin typeface="Arial" panose="020B0604020202020204" pitchFamily="34" charset="0"/>
                        </a:rPr>
                        <a:t>7,017,914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6,970,072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13,987,986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485607"/>
                  </a:ext>
                </a:extLst>
              </a:tr>
              <a:tr h="305531">
                <a:tc>
                  <a:txBody>
                    <a:bodyPr/>
                    <a:lstStyle/>
                    <a:p>
                      <a:pPr algn="r" fontAlgn="b"/>
                      <a:r>
                        <a:rPr lang="en-US" sz="1100" b="0" i="0" u="none" strike="noStrike">
                          <a:effectLst/>
                          <a:latin typeface="Arial" panose="020B0604020202020204" pitchFamily="34" charset="0"/>
                        </a:rPr>
                        <a:t>9</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r" fontAlgn="b"/>
                      <a:r>
                        <a:rPr lang="en-US" sz="1100" b="0" i="0" u="none" strike="noStrike">
                          <a:effectLst/>
                          <a:latin typeface="Arial" panose="020B0604020202020204" pitchFamily="34" charset="0"/>
                        </a:rPr>
                        <a:t>6,180,815</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6,129,706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12,310,521</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149108"/>
                  </a:ext>
                </a:extLst>
              </a:tr>
              <a:tr h="305531">
                <a:tc>
                  <a:txBody>
                    <a:bodyPr/>
                    <a:lstStyle/>
                    <a:p>
                      <a:pPr algn="r" fontAlgn="b"/>
                      <a:r>
                        <a:rPr lang="en-US" sz="1100" b="0" i="0" u="none" strike="noStrike">
                          <a:effectLst/>
                          <a:latin typeface="Arial" panose="020B0604020202020204" pitchFamily="34" charset="0"/>
                        </a:rPr>
                        <a:t>10</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r" fontAlgn="b"/>
                      <a:r>
                        <a:rPr lang="en-US" sz="1100" b="0" i="0" u="none" strike="noStrike">
                          <a:effectLst/>
                          <a:latin typeface="Arial" panose="020B0604020202020204" pitchFamily="34" charset="0"/>
                        </a:rPr>
                        <a:t>4,783,485</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6,012,324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10,795,809</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080889"/>
                  </a:ext>
                </a:extLst>
              </a:tr>
              <a:tr h="305531">
                <a:tc>
                  <a:txBody>
                    <a:bodyPr/>
                    <a:lstStyle/>
                    <a:p>
                      <a:pPr algn="r" fontAlgn="b"/>
                      <a:r>
                        <a:rPr lang="en-US" sz="1100" b="0" i="0" u="none" strike="noStrike">
                          <a:effectLst/>
                          <a:latin typeface="Arial" panose="020B0604020202020204" pitchFamily="34" charset="0"/>
                        </a:rPr>
                        <a:t>11</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r" fontAlgn="b"/>
                      <a:r>
                        <a:rPr lang="en-US" sz="1100" b="0" i="0" u="none" strike="noStrike">
                          <a:effectLst/>
                          <a:latin typeface="Arial" panose="020B0604020202020204" pitchFamily="34" charset="0"/>
                        </a:rPr>
                        <a:t>4,749,846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4,674,338</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9,424,184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805514"/>
                  </a:ext>
                </a:extLst>
              </a:tr>
              <a:tr h="305531">
                <a:tc>
                  <a:txBody>
                    <a:bodyPr/>
                    <a:lstStyle/>
                    <a:p>
                      <a:pPr algn="r" fontAlgn="b"/>
                      <a:r>
                        <a:rPr lang="en-US" sz="1100" b="0" i="0" u="none" strike="noStrike">
                          <a:effectLst/>
                          <a:latin typeface="Arial" panose="020B0604020202020204" pitchFamily="34" charset="0"/>
                        </a:rPr>
                        <a:t>12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r" fontAlgn="b"/>
                      <a:r>
                        <a:rPr lang="en-US" sz="1100" b="0" i="0" u="none" strike="noStrike">
                          <a:effectLst/>
                          <a:latin typeface="Arial" panose="020B0604020202020204" pitchFamily="34" charset="0"/>
                        </a:rPr>
                        <a:t>4,196,571</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3,476,139</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7,672,710</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262925"/>
                  </a:ext>
                </a:extLst>
              </a:tr>
              <a:tr h="305531">
                <a:tc>
                  <a:txBody>
                    <a:bodyPr/>
                    <a:lstStyle/>
                    <a:p>
                      <a:pPr algn="r" fontAlgn="b"/>
                      <a:r>
                        <a:rPr lang="en-US" sz="1100" b="0" i="0" u="none" strike="noStrike">
                          <a:effectLst/>
                          <a:latin typeface="Arial" panose="020B0604020202020204" pitchFamily="34" charset="0"/>
                        </a:rPr>
                        <a:t>13</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5,066,402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effectLst/>
                          <a:latin typeface="Arial" panose="020B0604020202020204" pitchFamily="34" charset="0"/>
                        </a:rPr>
                        <a:t>6,010,256</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11,076,658</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4055472"/>
                  </a:ext>
                </a:extLst>
              </a:tr>
              <a:tr h="305531">
                <a:tc>
                  <a:txBody>
                    <a:bodyPr/>
                    <a:lstStyle/>
                    <a:p>
                      <a:pPr algn="r" fontAlgn="b"/>
                      <a:r>
                        <a:rPr lang="en-US" sz="1100" b="0" i="0" u="none" strike="noStrike" dirty="0">
                          <a:effectLst/>
                          <a:latin typeface="Arial" panose="020B0604020202020204" pitchFamily="34" charset="0"/>
                        </a:rPr>
                        <a:t>14+</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38,194,922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57,169,850</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dirty="0">
                          <a:effectLst/>
                          <a:latin typeface="Arial" panose="020B0604020202020204" pitchFamily="34" charset="0"/>
                        </a:rPr>
                        <a:t>95,364,772</a:t>
                      </a:r>
                    </a:p>
                  </a:txBody>
                  <a:tcPr marL="9856" marR="118270" marT="98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3368314"/>
                  </a:ext>
                </a:extLst>
              </a:tr>
            </a:tbl>
          </a:graphicData>
        </a:graphic>
      </p:graphicFrame>
      <p:graphicFrame>
        <p:nvGraphicFramePr>
          <p:cNvPr id="5" name="Chart 4">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539031223"/>
              </p:ext>
            </p:extLst>
          </p:nvPr>
        </p:nvGraphicFramePr>
        <p:xfrm>
          <a:off x="433468" y="738774"/>
          <a:ext cx="6120992" cy="1645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338296049"/>
              </p:ext>
            </p:extLst>
          </p:nvPr>
        </p:nvGraphicFramePr>
        <p:xfrm>
          <a:off x="437124" y="2514682"/>
          <a:ext cx="6117336" cy="1645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418319537"/>
              </p:ext>
            </p:extLst>
          </p:nvPr>
        </p:nvGraphicFramePr>
        <p:xfrm>
          <a:off x="437124" y="4290590"/>
          <a:ext cx="6117336" cy="164592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F5A4B9A-223E-CDB4-5080-C9FEF2B96B41}"/>
              </a:ext>
            </a:extLst>
          </p:cNvPr>
          <p:cNvSpPr txBox="1"/>
          <p:nvPr/>
        </p:nvSpPr>
        <p:spPr>
          <a:xfrm>
            <a:off x="8547915" y="718580"/>
            <a:ext cx="2300748" cy="307777"/>
          </a:xfrm>
          <a:prstGeom prst="rect">
            <a:avLst/>
          </a:prstGeom>
          <a:noFill/>
        </p:spPr>
        <p:txBody>
          <a:bodyPr wrap="square" rtlCol="0">
            <a:spAutoFit/>
          </a:bodyPr>
          <a:lstStyle/>
          <a:p>
            <a:r>
              <a:rPr lang="en-US" sz="1400" dirty="0"/>
              <a:t>Vehicle Age by Car, Truck</a:t>
            </a:r>
          </a:p>
        </p:txBody>
      </p:sp>
      <p:sp>
        <p:nvSpPr>
          <p:cNvPr id="10" name="TextBox 9">
            <a:extLst>
              <a:ext uri="{FF2B5EF4-FFF2-40B4-BE49-F238E27FC236}">
                <a16:creationId xmlns:a16="http://schemas.microsoft.com/office/drawing/2014/main" id="{40B9C81D-3D21-2F1F-EF27-B1DBB61F415E}"/>
              </a:ext>
            </a:extLst>
          </p:cNvPr>
          <p:cNvSpPr txBox="1"/>
          <p:nvPr/>
        </p:nvSpPr>
        <p:spPr>
          <a:xfrm>
            <a:off x="509891" y="5994344"/>
            <a:ext cx="4047200" cy="261610"/>
          </a:xfrm>
          <a:prstGeom prst="rect">
            <a:avLst/>
          </a:prstGeom>
          <a:noFill/>
        </p:spPr>
        <p:txBody>
          <a:bodyPr wrap="square" rtlCol="0">
            <a:spAutoFit/>
          </a:bodyPr>
          <a:lstStyle/>
          <a:p>
            <a:r>
              <a:rPr lang="en-US" sz="1050" dirty="0" err="1"/>
              <a:t>AutoCount</a:t>
            </a:r>
            <a:r>
              <a:rPr lang="en-US" sz="1050" dirty="0"/>
              <a:t>® data from Experian Automotive as of June 30, 2021</a:t>
            </a:r>
          </a:p>
        </p:txBody>
      </p:sp>
    </p:spTree>
    <p:extLst>
      <p:ext uri="{BB962C8B-B14F-4D97-AF65-F5344CB8AC3E}">
        <p14:creationId xmlns:p14="http://schemas.microsoft.com/office/powerpoint/2010/main" val="3363384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714D-EF75-65C8-7A2B-66B5E756F9F4}"/>
              </a:ext>
            </a:extLst>
          </p:cNvPr>
          <p:cNvSpPr>
            <a:spLocks noGrp="1"/>
          </p:cNvSpPr>
          <p:nvPr>
            <p:ph type="title"/>
          </p:nvPr>
        </p:nvSpPr>
        <p:spPr>
          <a:xfrm>
            <a:off x="296487" y="196072"/>
            <a:ext cx="11596255" cy="535531"/>
          </a:xfrm>
        </p:spPr>
        <p:txBody>
          <a:bodyPr/>
          <a:lstStyle/>
          <a:p>
            <a:r>
              <a:rPr lang="en-US" sz="3200" dirty="0"/>
              <a:t>U.S. VEHICLE REGISTRATIONS BY MODEL YEAR - 2021*</a:t>
            </a:r>
          </a:p>
        </p:txBody>
      </p:sp>
      <p:sp>
        <p:nvSpPr>
          <p:cNvPr id="3" name="Slide Number Placeholder 2">
            <a:extLst>
              <a:ext uri="{FF2B5EF4-FFF2-40B4-BE49-F238E27FC236}">
                <a16:creationId xmlns:a16="http://schemas.microsoft.com/office/drawing/2014/main" id="{4D5BCABC-266B-6AE9-0EFF-C04ECA73B211}"/>
              </a:ext>
            </a:extLst>
          </p:cNvPr>
          <p:cNvSpPr>
            <a:spLocks noGrp="1"/>
          </p:cNvSpPr>
          <p:nvPr>
            <p:ph type="sldNum" sz="quarter" idx="4"/>
          </p:nvPr>
        </p:nvSpPr>
        <p:spPr/>
        <p:txBody>
          <a:bodyPr/>
          <a:lstStyle/>
          <a:p>
            <a:fld id="{712E29C6-EE55-43BD-857B-236F68ABA214}" type="slidenum">
              <a:rPr lang="en-US" smtClean="0"/>
              <a:pPr/>
              <a:t>11</a:t>
            </a:fld>
            <a:endParaRPr lang="en-US" dirty="0"/>
          </a:p>
        </p:txBody>
      </p:sp>
      <p:graphicFrame>
        <p:nvGraphicFramePr>
          <p:cNvPr id="4" name="Object 3">
            <a:extLst>
              <a:ext uri="{FF2B5EF4-FFF2-40B4-BE49-F238E27FC236}">
                <a16:creationId xmlns:a16="http://schemas.microsoft.com/office/drawing/2014/main" id="{3E00B8BB-7021-CBE8-BCE5-23C03CE51B79}"/>
              </a:ext>
            </a:extLst>
          </p:cNvPr>
          <p:cNvGraphicFramePr>
            <a:graphicFrameLocks noChangeAspect="1"/>
          </p:cNvGraphicFramePr>
          <p:nvPr>
            <p:extLst>
              <p:ext uri="{D42A27DB-BD31-4B8C-83A1-F6EECF244321}">
                <p14:modId xmlns:p14="http://schemas.microsoft.com/office/powerpoint/2010/main" val="769050354"/>
              </p:ext>
            </p:extLst>
          </p:nvPr>
        </p:nvGraphicFramePr>
        <p:xfrm>
          <a:off x="3307488" y="1064683"/>
          <a:ext cx="6048972" cy="4596580"/>
        </p:xfrm>
        <a:graphic>
          <a:graphicData uri="http://schemas.openxmlformats.org/presentationml/2006/ole">
            <mc:AlternateContent xmlns:mc="http://schemas.openxmlformats.org/markup-compatibility/2006">
              <mc:Choice xmlns:v="urn:schemas-microsoft-com:vml" Requires="v">
                <p:oleObj name="Worksheet" r:id="rId2" imgW="7220090" imgH="5486400" progId="Excel.Sheet.12">
                  <p:embed/>
                </p:oleObj>
              </mc:Choice>
              <mc:Fallback>
                <p:oleObj name="Worksheet" r:id="rId2" imgW="7220090" imgH="5486400" progId="Excel.Sheet.12">
                  <p:embed/>
                  <p:pic>
                    <p:nvPicPr>
                      <p:cNvPr id="0" name=""/>
                      <p:cNvPicPr/>
                      <p:nvPr/>
                    </p:nvPicPr>
                    <p:blipFill>
                      <a:blip r:embed="rId3"/>
                      <a:stretch>
                        <a:fillRect/>
                      </a:stretch>
                    </p:blipFill>
                    <p:spPr>
                      <a:xfrm>
                        <a:off x="3307488" y="1064683"/>
                        <a:ext cx="6048972" cy="459658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9EAC6CC3-5803-3947-3F5F-521673B6631A}"/>
              </a:ext>
            </a:extLst>
          </p:cNvPr>
          <p:cNvSpPr txBox="1"/>
          <p:nvPr/>
        </p:nvSpPr>
        <p:spPr>
          <a:xfrm>
            <a:off x="509891" y="5994344"/>
            <a:ext cx="4047200" cy="261610"/>
          </a:xfrm>
          <a:prstGeom prst="rect">
            <a:avLst/>
          </a:prstGeom>
          <a:noFill/>
        </p:spPr>
        <p:txBody>
          <a:bodyPr wrap="square" rtlCol="0">
            <a:spAutoFit/>
          </a:bodyPr>
          <a:lstStyle/>
          <a:p>
            <a:r>
              <a:rPr lang="en-US" sz="1050" dirty="0" err="1"/>
              <a:t>AutoCount</a:t>
            </a:r>
            <a:r>
              <a:rPr lang="en-US" sz="1050" dirty="0"/>
              <a:t>® data from Experian Automotive as of June 30, 2021</a:t>
            </a:r>
          </a:p>
        </p:txBody>
      </p:sp>
      <p:sp>
        <p:nvSpPr>
          <p:cNvPr id="7" name="TextBox 6">
            <a:extLst>
              <a:ext uri="{FF2B5EF4-FFF2-40B4-BE49-F238E27FC236}">
                <a16:creationId xmlns:a16="http://schemas.microsoft.com/office/drawing/2014/main" id="{1B6BDB89-B6C2-4E32-0E09-46947DA46872}"/>
              </a:ext>
            </a:extLst>
          </p:cNvPr>
          <p:cNvSpPr txBox="1"/>
          <p:nvPr/>
        </p:nvSpPr>
        <p:spPr>
          <a:xfrm>
            <a:off x="509891" y="5625011"/>
            <a:ext cx="2606935" cy="253916"/>
          </a:xfrm>
          <a:prstGeom prst="rect">
            <a:avLst/>
          </a:prstGeom>
          <a:noFill/>
        </p:spPr>
        <p:txBody>
          <a:bodyPr wrap="square">
            <a:spAutoFit/>
          </a:bodyPr>
          <a:lstStyle/>
          <a:p>
            <a:r>
              <a:rPr lang="en-US" sz="1050" b="0" i="0" u="none" strike="noStrike" dirty="0">
                <a:effectLst/>
                <a:latin typeface="Arial" panose="020B0604020202020204" pitchFamily="34" charset="0"/>
              </a:rPr>
              <a:t>*U.S. Summary statistics as of Q2, 2021</a:t>
            </a:r>
            <a:r>
              <a:rPr lang="en-US" sz="1050" dirty="0"/>
              <a:t> </a:t>
            </a:r>
          </a:p>
        </p:txBody>
      </p:sp>
    </p:spTree>
    <p:extLst>
      <p:ext uri="{BB962C8B-B14F-4D97-AF65-F5344CB8AC3E}">
        <p14:creationId xmlns:p14="http://schemas.microsoft.com/office/powerpoint/2010/main" val="2933954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C54FA9-DA95-48DE-8401-20BEFCCD070F}"/>
              </a:ext>
            </a:extLst>
          </p:cNvPr>
          <p:cNvSpPr txBox="1"/>
          <p:nvPr/>
        </p:nvSpPr>
        <p:spPr>
          <a:xfrm>
            <a:off x="7752576" y="310853"/>
            <a:ext cx="278674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Used Car Sales</a:t>
            </a:r>
            <a:endParaRPr kumimoji="0" lang="en-US" sz="1800" b="0" i="0" u="none" strike="noStrike" kern="1200" cap="none" spc="0" normalizeH="0" baseline="0" noProof="0" dirty="0">
              <a:ln>
                <a:noFill/>
              </a:ln>
              <a:solidFill>
                <a:srgbClr val="E31937"/>
              </a:solidFill>
              <a:effectLst/>
              <a:uLnTx/>
              <a:uFillTx/>
              <a:latin typeface="Roboto"/>
              <a:ea typeface="+mn-ea"/>
              <a:cs typeface="+mn-cs"/>
            </a:endParaRPr>
          </a:p>
        </p:txBody>
      </p:sp>
      <p:sp>
        <p:nvSpPr>
          <p:cNvPr id="15" name="TextBox 14">
            <a:extLst>
              <a:ext uri="{FF2B5EF4-FFF2-40B4-BE49-F238E27FC236}">
                <a16:creationId xmlns:a16="http://schemas.microsoft.com/office/drawing/2014/main" id="{C1DA3436-69F2-457A-8014-7351F9385966}"/>
              </a:ext>
            </a:extLst>
          </p:cNvPr>
          <p:cNvSpPr txBox="1"/>
          <p:nvPr/>
        </p:nvSpPr>
        <p:spPr>
          <a:xfrm>
            <a:off x="9931208" y="-156548"/>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12</a:t>
            </a:r>
            <a:endParaRPr kumimoji="0" lang="en-US" sz="13800" b="0" i="0" u="none" strike="noStrike" kern="1200" cap="none" spc="0" normalizeH="0" baseline="0" noProof="0" dirty="0">
              <a:ln>
                <a:noFill/>
              </a:ln>
              <a:solidFill>
                <a:srgbClr val="E31937"/>
              </a:solidFill>
              <a:effectLst/>
              <a:uLnTx/>
              <a:uFillTx/>
              <a:latin typeface="Roboto"/>
              <a:ea typeface="+mn-ea"/>
              <a:cs typeface="+mn-cs"/>
            </a:endParaRPr>
          </a:p>
        </p:txBody>
      </p:sp>
      <p:sp>
        <p:nvSpPr>
          <p:cNvPr id="13" name="TextBox 12">
            <a:extLst>
              <a:ext uri="{FF2B5EF4-FFF2-40B4-BE49-F238E27FC236}">
                <a16:creationId xmlns:a16="http://schemas.microsoft.com/office/drawing/2014/main" id="{6AF87EC0-509E-4E60-8C9A-AB961CD1A26B}"/>
              </a:ext>
            </a:extLst>
          </p:cNvPr>
          <p:cNvSpPr txBox="1"/>
          <p:nvPr/>
        </p:nvSpPr>
        <p:spPr>
          <a:xfrm>
            <a:off x="7752576" y="893332"/>
            <a:ext cx="156840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CHAPTER 11</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2" name="Slide Number Placeholder 1">
            <a:extLst>
              <a:ext uri="{FF2B5EF4-FFF2-40B4-BE49-F238E27FC236}">
                <a16:creationId xmlns:a16="http://schemas.microsoft.com/office/drawing/2014/main" id="{049D73E9-44AE-474C-9FD1-5A02DE3430BD}"/>
              </a:ext>
            </a:extLst>
          </p:cNvPr>
          <p:cNvSpPr>
            <a:spLocks noGrp="1"/>
          </p:cNvSpPr>
          <p:nvPr>
            <p:ph type="sldNum" sz="quarter" idx="4294967295"/>
          </p:nvPr>
        </p:nvSpPr>
        <p:spPr>
          <a:xfrm>
            <a:off x="94488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2E29C6-EE55-43BD-857B-236F68ABA214}" type="slidenum">
              <a:rPr kumimoji="0" lang="en-US" sz="2000" b="0" i="0" u="none" strike="noStrike" kern="1200" cap="none" spc="0" normalizeH="0" baseline="0" noProof="0" smtClean="0">
                <a:ln>
                  <a:noFill/>
                </a:ln>
                <a:solidFill>
                  <a:prstClr val="white"/>
                </a:solidFill>
                <a:effectLst/>
                <a:uLnTx/>
                <a:uFillTx/>
                <a:latin typeface="Roboto Medium" panose="02000000000000000000" pitchFamily="2" charset="0"/>
                <a:ea typeface="Roboto Medium"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pic>
        <p:nvPicPr>
          <p:cNvPr id="6" name="Picture 5">
            <a:extLst>
              <a:ext uri="{FF2B5EF4-FFF2-40B4-BE49-F238E27FC236}">
                <a16:creationId xmlns:a16="http://schemas.microsoft.com/office/drawing/2014/main" id="{96CE9906-3C11-90CE-60A8-1C0286795B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5"/>
          <a:stretch/>
        </p:blipFill>
        <p:spPr>
          <a:xfrm>
            <a:off x="-29497" y="1"/>
            <a:ext cx="7752576" cy="6277510"/>
          </a:xfrm>
          <a:prstGeom prst="rect">
            <a:avLst/>
          </a:prstGeom>
        </p:spPr>
      </p:pic>
    </p:spTree>
    <p:extLst>
      <p:ext uri="{BB962C8B-B14F-4D97-AF65-F5344CB8AC3E}">
        <p14:creationId xmlns:p14="http://schemas.microsoft.com/office/powerpoint/2010/main" val="65612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9714D-EF75-65C8-7A2B-66B5E756F9F4}"/>
              </a:ext>
            </a:extLst>
          </p:cNvPr>
          <p:cNvSpPr>
            <a:spLocks noGrp="1"/>
          </p:cNvSpPr>
          <p:nvPr>
            <p:ph type="title"/>
          </p:nvPr>
        </p:nvSpPr>
        <p:spPr>
          <a:xfrm>
            <a:off x="296487" y="196072"/>
            <a:ext cx="11596255" cy="535531"/>
          </a:xfrm>
        </p:spPr>
        <p:txBody>
          <a:bodyPr/>
          <a:lstStyle/>
          <a:p>
            <a:r>
              <a:rPr lang="en-US" sz="3200" dirty="0"/>
              <a:t>MONTHLY USED CAR SALES – January 2021 to April 2022</a:t>
            </a:r>
          </a:p>
        </p:txBody>
      </p:sp>
      <p:sp>
        <p:nvSpPr>
          <p:cNvPr id="3" name="Slide Number Placeholder 2">
            <a:extLst>
              <a:ext uri="{FF2B5EF4-FFF2-40B4-BE49-F238E27FC236}">
                <a16:creationId xmlns:a16="http://schemas.microsoft.com/office/drawing/2014/main" id="{4D5BCABC-266B-6AE9-0EFF-C04ECA73B211}"/>
              </a:ext>
            </a:extLst>
          </p:cNvPr>
          <p:cNvSpPr>
            <a:spLocks noGrp="1"/>
          </p:cNvSpPr>
          <p:nvPr>
            <p:ph type="sldNum" sz="quarter" idx="4"/>
          </p:nvPr>
        </p:nvSpPr>
        <p:spPr/>
        <p:txBody>
          <a:bodyPr/>
          <a:lstStyle/>
          <a:p>
            <a:fld id="{712E29C6-EE55-43BD-857B-236F68ABA214}" type="slidenum">
              <a:rPr lang="en-US" smtClean="0"/>
              <a:pPr/>
              <a:t>13</a:t>
            </a:fld>
            <a:endParaRPr lang="en-US" dirty="0"/>
          </a:p>
        </p:txBody>
      </p:sp>
      <p:sp>
        <p:nvSpPr>
          <p:cNvPr id="5" name="TextBox 4">
            <a:extLst>
              <a:ext uri="{FF2B5EF4-FFF2-40B4-BE49-F238E27FC236}">
                <a16:creationId xmlns:a16="http://schemas.microsoft.com/office/drawing/2014/main" id="{9EAC6CC3-5803-3947-3F5F-521673B6631A}"/>
              </a:ext>
            </a:extLst>
          </p:cNvPr>
          <p:cNvSpPr txBox="1"/>
          <p:nvPr/>
        </p:nvSpPr>
        <p:spPr>
          <a:xfrm>
            <a:off x="509891" y="5994344"/>
            <a:ext cx="4047200" cy="261610"/>
          </a:xfrm>
          <a:prstGeom prst="rect">
            <a:avLst/>
          </a:prstGeom>
          <a:noFill/>
        </p:spPr>
        <p:txBody>
          <a:bodyPr wrap="square" rtlCol="0">
            <a:spAutoFit/>
          </a:bodyPr>
          <a:lstStyle/>
          <a:p>
            <a:r>
              <a:rPr lang="en-US" sz="1050" dirty="0"/>
              <a:t>Source: Cox Automotive Inc.</a:t>
            </a:r>
          </a:p>
        </p:txBody>
      </p:sp>
      <p:graphicFrame>
        <p:nvGraphicFramePr>
          <p:cNvPr id="6" name="Object 5">
            <a:extLst>
              <a:ext uri="{FF2B5EF4-FFF2-40B4-BE49-F238E27FC236}">
                <a16:creationId xmlns:a16="http://schemas.microsoft.com/office/drawing/2014/main" id="{308DDB15-0A93-4776-48D1-0F8FE4D5A9ED}"/>
              </a:ext>
            </a:extLst>
          </p:cNvPr>
          <p:cNvGraphicFramePr>
            <a:graphicFrameLocks noChangeAspect="1"/>
          </p:cNvGraphicFramePr>
          <p:nvPr>
            <p:extLst>
              <p:ext uri="{D42A27DB-BD31-4B8C-83A1-F6EECF244321}">
                <p14:modId xmlns:p14="http://schemas.microsoft.com/office/powerpoint/2010/main" val="1449603890"/>
              </p:ext>
            </p:extLst>
          </p:nvPr>
        </p:nvGraphicFramePr>
        <p:xfrm>
          <a:off x="1223963" y="1250950"/>
          <a:ext cx="9744075" cy="4352925"/>
        </p:xfrm>
        <a:graphic>
          <a:graphicData uri="http://schemas.openxmlformats.org/presentationml/2006/ole">
            <mc:AlternateContent xmlns:mc="http://schemas.openxmlformats.org/markup-compatibility/2006">
              <mc:Choice xmlns:v="urn:schemas-microsoft-com:vml" Requires="v">
                <p:oleObj name="Worksheet" r:id="rId2" imgW="9744018" imgH="4352993" progId="Excel.Sheet.12">
                  <p:embed/>
                </p:oleObj>
              </mc:Choice>
              <mc:Fallback>
                <p:oleObj name="Worksheet" r:id="rId2" imgW="9744018" imgH="4352993" progId="Excel.Sheet.12">
                  <p:embed/>
                  <p:pic>
                    <p:nvPicPr>
                      <p:cNvPr id="0" name=""/>
                      <p:cNvPicPr/>
                      <p:nvPr/>
                    </p:nvPicPr>
                    <p:blipFill>
                      <a:blip r:embed="rId3"/>
                      <a:stretch>
                        <a:fillRect/>
                      </a:stretch>
                    </p:blipFill>
                    <p:spPr>
                      <a:xfrm>
                        <a:off x="1223963" y="1250950"/>
                        <a:ext cx="9744075" cy="4352925"/>
                      </a:xfrm>
                      <a:prstGeom prst="rect">
                        <a:avLst/>
                      </a:prstGeom>
                    </p:spPr>
                  </p:pic>
                </p:oleObj>
              </mc:Fallback>
            </mc:AlternateContent>
          </a:graphicData>
        </a:graphic>
      </p:graphicFrame>
    </p:spTree>
    <p:extLst>
      <p:ext uri="{BB962C8B-B14F-4D97-AF65-F5344CB8AC3E}">
        <p14:creationId xmlns:p14="http://schemas.microsoft.com/office/powerpoint/2010/main" val="992869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C54FA9-DA95-48DE-8401-20BEFCCD070F}"/>
              </a:ext>
            </a:extLst>
          </p:cNvPr>
          <p:cNvSpPr txBox="1"/>
          <p:nvPr/>
        </p:nvSpPr>
        <p:spPr>
          <a:xfrm>
            <a:off x="7752576" y="310853"/>
            <a:ext cx="278674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The EV Trend</a:t>
            </a:r>
            <a:endParaRPr kumimoji="0" lang="en-US" sz="1800" b="0" i="0" u="none" strike="noStrike" kern="1200" cap="none" spc="0" normalizeH="0" baseline="0" noProof="0" dirty="0">
              <a:ln>
                <a:noFill/>
              </a:ln>
              <a:solidFill>
                <a:srgbClr val="E31937"/>
              </a:solidFill>
              <a:effectLst/>
              <a:uLnTx/>
              <a:uFillTx/>
              <a:latin typeface="Roboto"/>
              <a:ea typeface="+mn-ea"/>
              <a:cs typeface="+mn-cs"/>
            </a:endParaRPr>
          </a:p>
        </p:txBody>
      </p:sp>
      <p:sp>
        <p:nvSpPr>
          <p:cNvPr id="15" name="TextBox 14">
            <a:extLst>
              <a:ext uri="{FF2B5EF4-FFF2-40B4-BE49-F238E27FC236}">
                <a16:creationId xmlns:a16="http://schemas.microsoft.com/office/drawing/2014/main" id="{C1DA3436-69F2-457A-8014-7351F9385966}"/>
              </a:ext>
            </a:extLst>
          </p:cNvPr>
          <p:cNvSpPr txBox="1"/>
          <p:nvPr/>
        </p:nvSpPr>
        <p:spPr>
          <a:xfrm>
            <a:off x="9931208" y="-156548"/>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14</a:t>
            </a:r>
            <a:endParaRPr kumimoji="0" lang="en-US" sz="13800" b="0" i="0" u="none" strike="noStrike" kern="1200" cap="none" spc="0" normalizeH="0" baseline="0" noProof="0" dirty="0">
              <a:ln>
                <a:noFill/>
              </a:ln>
              <a:solidFill>
                <a:srgbClr val="E31937"/>
              </a:solidFill>
              <a:effectLst/>
              <a:uLnTx/>
              <a:uFillTx/>
              <a:latin typeface="Roboto"/>
              <a:ea typeface="+mn-ea"/>
              <a:cs typeface="+mn-cs"/>
            </a:endParaRPr>
          </a:p>
        </p:txBody>
      </p:sp>
      <p:sp>
        <p:nvSpPr>
          <p:cNvPr id="13" name="TextBox 12">
            <a:extLst>
              <a:ext uri="{FF2B5EF4-FFF2-40B4-BE49-F238E27FC236}">
                <a16:creationId xmlns:a16="http://schemas.microsoft.com/office/drawing/2014/main" id="{6AF87EC0-509E-4E60-8C9A-AB961CD1A26B}"/>
              </a:ext>
            </a:extLst>
          </p:cNvPr>
          <p:cNvSpPr txBox="1"/>
          <p:nvPr/>
        </p:nvSpPr>
        <p:spPr>
          <a:xfrm>
            <a:off x="7752576" y="893332"/>
            <a:ext cx="156840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CHAPTER 12</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2" name="Slide Number Placeholder 1">
            <a:extLst>
              <a:ext uri="{FF2B5EF4-FFF2-40B4-BE49-F238E27FC236}">
                <a16:creationId xmlns:a16="http://schemas.microsoft.com/office/drawing/2014/main" id="{049D73E9-44AE-474C-9FD1-5A02DE3430BD}"/>
              </a:ext>
            </a:extLst>
          </p:cNvPr>
          <p:cNvSpPr>
            <a:spLocks noGrp="1"/>
          </p:cNvSpPr>
          <p:nvPr>
            <p:ph type="sldNum" sz="quarter" idx="4294967295"/>
          </p:nvPr>
        </p:nvSpPr>
        <p:spPr>
          <a:xfrm>
            <a:off x="94488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2E29C6-EE55-43BD-857B-236F68ABA214}" type="slidenum">
              <a:rPr kumimoji="0" lang="en-US" sz="2000" b="0" i="0" u="none" strike="noStrike" kern="1200" cap="none" spc="0" normalizeH="0" baseline="0" noProof="0" smtClean="0">
                <a:ln>
                  <a:noFill/>
                </a:ln>
                <a:solidFill>
                  <a:prstClr val="white"/>
                </a:solidFill>
                <a:effectLst/>
                <a:uLnTx/>
                <a:uFillTx/>
                <a:latin typeface="Roboto Medium" panose="02000000000000000000" pitchFamily="2" charset="0"/>
                <a:ea typeface="Roboto Medium"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pic>
        <p:nvPicPr>
          <p:cNvPr id="3" name="Picture 2">
            <a:extLst>
              <a:ext uri="{FF2B5EF4-FFF2-40B4-BE49-F238E27FC236}">
                <a16:creationId xmlns:a16="http://schemas.microsoft.com/office/drawing/2014/main" id="{2AA0BF92-AEE5-8311-C2DE-A19DA06A61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7723079" cy="6403227"/>
          </a:xfrm>
          <a:prstGeom prst="rect">
            <a:avLst/>
          </a:prstGeom>
        </p:spPr>
      </p:pic>
    </p:spTree>
    <p:extLst>
      <p:ext uri="{BB962C8B-B14F-4D97-AF65-F5344CB8AC3E}">
        <p14:creationId xmlns:p14="http://schemas.microsoft.com/office/powerpoint/2010/main" val="4288843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4D81-21D7-4751-D19C-8FD43BA1C3BF}"/>
              </a:ext>
            </a:extLst>
          </p:cNvPr>
          <p:cNvSpPr>
            <a:spLocks noGrp="1"/>
          </p:cNvSpPr>
          <p:nvPr>
            <p:ph type="title"/>
          </p:nvPr>
        </p:nvSpPr>
        <p:spPr>
          <a:xfrm>
            <a:off x="800100" y="179388"/>
            <a:ext cx="11169779" cy="646331"/>
          </a:xfrm>
        </p:spPr>
        <p:txBody>
          <a:bodyPr/>
          <a:lstStyle/>
          <a:p>
            <a:r>
              <a:rPr lang="en-US" dirty="0"/>
              <a:t>NOTE:</a:t>
            </a:r>
          </a:p>
        </p:txBody>
      </p:sp>
      <p:sp>
        <p:nvSpPr>
          <p:cNvPr id="6" name="Text Placeholder 5">
            <a:extLst>
              <a:ext uri="{FF2B5EF4-FFF2-40B4-BE49-F238E27FC236}">
                <a16:creationId xmlns:a16="http://schemas.microsoft.com/office/drawing/2014/main" id="{3EF70EFF-3FCD-0E73-6EE0-155C8A72B6DC}"/>
              </a:ext>
            </a:extLst>
          </p:cNvPr>
          <p:cNvSpPr>
            <a:spLocks noGrp="1"/>
          </p:cNvSpPr>
          <p:nvPr>
            <p:ph type="body" sz="quarter" idx="10"/>
          </p:nvPr>
        </p:nvSpPr>
        <p:spPr>
          <a:xfrm>
            <a:off x="901701" y="892623"/>
            <a:ext cx="10119785" cy="3555845"/>
          </a:xfrm>
        </p:spPr>
        <p:txBody>
          <a:bodyPr/>
          <a:lstStyle/>
          <a:p>
            <a:pPr marL="0" indent="0">
              <a:buNone/>
            </a:pPr>
            <a:r>
              <a:rPr lang="en-US" sz="1600" dirty="0">
                <a:latin typeface="Roboto" panose="02000000000000000000" pitchFamily="2" charset="0"/>
                <a:ea typeface="Roboto" panose="02000000000000000000" pitchFamily="2" charset="0"/>
              </a:rPr>
              <a:t>The slides in this section are drawn from the following sources:</a:t>
            </a:r>
          </a:p>
          <a:p>
            <a:r>
              <a:rPr lang="en-US" sz="1600" dirty="0">
                <a:latin typeface="Roboto" panose="02000000000000000000" pitchFamily="2" charset="0"/>
                <a:ea typeface="Roboto" panose="02000000000000000000" pitchFamily="2" charset="0"/>
              </a:rPr>
              <a:t>The </a:t>
            </a:r>
            <a:r>
              <a:rPr lang="en-US" sz="1600" i="1" dirty="0">
                <a:latin typeface="Roboto" panose="02000000000000000000" pitchFamily="2" charset="0"/>
                <a:ea typeface="Roboto" panose="02000000000000000000" pitchFamily="2" charset="0"/>
              </a:rPr>
              <a:t>AASA Status Report, Volume 3</a:t>
            </a:r>
            <a:r>
              <a:rPr lang="en-US" sz="1600" dirty="0">
                <a:latin typeface="Roboto" panose="02000000000000000000" pitchFamily="2" charset="0"/>
                <a:ea typeface="Roboto" panose="02000000000000000000" pitchFamily="2" charset="0"/>
              </a:rPr>
              <a:t>. Free to members; $750 for non-members</a:t>
            </a:r>
          </a:p>
          <a:p>
            <a:r>
              <a:rPr lang="en-US" sz="1600" i="1" dirty="0">
                <a:latin typeface="Roboto" panose="02000000000000000000" pitchFamily="2" charset="0"/>
                <a:ea typeface="Roboto" panose="02000000000000000000" pitchFamily="2" charset="0"/>
              </a:rPr>
              <a:t>Joint EV Forecast, Impact of New Technologies</a:t>
            </a:r>
            <a:r>
              <a:rPr lang="en-US" sz="1600" dirty="0">
                <a:latin typeface="Roboto" panose="02000000000000000000" pitchFamily="2" charset="0"/>
                <a:ea typeface="Roboto" panose="02000000000000000000" pitchFamily="2" charset="0"/>
              </a:rPr>
              <a:t>; PwC Strategy&amp;. Free to members; $750 for non-members</a:t>
            </a:r>
          </a:p>
          <a:p>
            <a:pPr lvl="1"/>
            <a:r>
              <a:rPr lang="en-US" sz="1200" dirty="0">
                <a:latin typeface="Roboto" panose="02000000000000000000" pitchFamily="2" charset="0"/>
                <a:ea typeface="Roboto" panose="02000000000000000000" pitchFamily="2" charset="0"/>
              </a:rPr>
              <a:t>This report will be updated in Q4 2022 and presented at the AAPEX Show in November.</a:t>
            </a:r>
          </a:p>
          <a:p>
            <a:r>
              <a:rPr lang="en-US" sz="1600" i="1" dirty="0">
                <a:latin typeface="Roboto" panose="02000000000000000000" pitchFamily="2" charset="0"/>
                <a:ea typeface="Roboto" panose="02000000000000000000" pitchFamily="2" charset="0"/>
              </a:rPr>
              <a:t>The U.S. Automotive Aftermarket in 2035</a:t>
            </a:r>
            <a:r>
              <a:rPr lang="en-US" sz="1600" dirty="0">
                <a:latin typeface="Roboto" panose="02000000000000000000" pitchFamily="2" charset="0"/>
                <a:ea typeface="Roboto" panose="02000000000000000000" pitchFamily="2" charset="0"/>
              </a:rPr>
              <a:t>; Roland Berger; Free to members; not available to non-members</a:t>
            </a:r>
          </a:p>
          <a:p>
            <a:pPr marL="0" indent="0">
              <a:buNone/>
            </a:pPr>
            <a:r>
              <a:rPr lang="en-US" sz="1600" dirty="0">
                <a:latin typeface="Roboto" panose="02000000000000000000" pitchFamily="2" charset="0"/>
                <a:ea typeface="Roboto" panose="02000000000000000000" pitchFamily="2" charset="0"/>
              </a:rPr>
              <a:t>Please refer to the AASA website, </a:t>
            </a:r>
            <a:r>
              <a:rPr lang="en-US" sz="1600" dirty="0">
                <a:latin typeface="Roboto" panose="02000000000000000000" pitchFamily="2" charset="0"/>
                <a:ea typeface="Roboto" panose="02000000000000000000" pitchFamily="2" charset="0"/>
                <a:hlinkClick r:id="rId2"/>
              </a:rPr>
              <a:t>https://www.aftermarketsuppliers.org/resource</a:t>
            </a:r>
            <a:r>
              <a:rPr lang="en-US" sz="1600" dirty="0">
                <a:latin typeface="Roboto" panose="02000000000000000000" pitchFamily="2" charset="0"/>
                <a:ea typeface="Roboto" panose="02000000000000000000" pitchFamily="2" charset="0"/>
              </a:rPr>
              <a:t>, for information.</a:t>
            </a:r>
          </a:p>
          <a:p>
            <a:pPr marL="0" indent="0">
              <a:buNone/>
            </a:pPr>
            <a:endParaRPr lang="en-US" sz="1600" dirty="0">
              <a:latin typeface="Roboto" panose="02000000000000000000" pitchFamily="2" charset="0"/>
              <a:ea typeface="Roboto" panose="02000000000000000000" pitchFamily="2" charset="0"/>
            </a:endParaRPr>
          </a:p>
          <a:p>
            <a:pPr marL="0" indent="0">
              <a:buNone/>
            </a:pPr>
            <a:r>
              <a:rPr lang="en-US" sz="1600" dirty="0">
                <a:latin typeface="Roboto" panose="02000000000000000000" pitchFamily="2" charset="0"/>
                <a:ea typeface="Roboto" panose="02000000000000000000" pitchFamily="2" charset="0"/>
              </a:rPr>
              <a:t>IMPORTANT: Unlike Status Report Volumes 1and 2, there are no links to data underlying the charts and graphs in Volume 3. Where the data are available, they are provided as a table accompanying the graph, on the slide.</a:t>
            </a:r>
          </a:p>
          <a:p>
            <a:pPr marL="0" indent="0">
              <a:buNone/>
            </a:pPr>
            <a:endParaRPr lang="en-US" sz="1600" dirty="0">
              <a:latin typeface="Roboto" panose="02000000000000000000" pitchFamily="2" charset="0"/>
              <a:ea typeface="Roboto" panose="02000000000000000000" pitchFamily="2" charset="0"/>
            </a:endParaRPr>
          </a:p>
        </p:txBody>
      </p:sp>
      <p:sp>
        <p:nvSpPr>
          <p:cNvPr id="3" name="Slide Number Placeholder 2">
            <a:extLst>
              <a:ext uri="{FF2B5EF4-FFF2-40B4-BE49-F238E27FC236}">
                <a16:creationId xmlns:a16="http://schemas.microsoft.com/office/drawing/2014/main" id="{5222C1BE-2087-68A3-05DA-47C7130C0051}"/>
              </a:ext>
            </a:extLst>
          </p:cNvPr>
          <p:cNvSpPr>
            <a:spLocks noGrp="1"/>
          </p:cNvSpPr>
          <p:nvPr>
            <p:ph type="sldNum" sz="quarter" idx="11"/>
          </p:nvPr>
        </p:nvSpPr>
        <p:spPr/>
        <p:txBody>
          <a:bodyPr/>
          <a:lstStyle/>
          <a:p>
            <a:fld id="{712E29C6-EE55-43BD-857B-236F68ABA214}" type="slidenum">
              <a:rPr lang="en-US" smtClean="0"/>
              <a:pPr/>
              <a:t>15</a:t>
            </a:fld>
            <a:endParaRPr lang="en-US" dirty="0"/>
          </a:p>
        </p:txBody>
      </p:sp>
    </p:spTree>
    <p:extLst>
      <p:ext uri="{BB962C8B-B14F-4D97-AF65-F5344CB8AC3E}">
        <p14:creationId xmlns:p14="http://schemas.microsoft.com/office/powerpoint/2010/main" val="92171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01C330-10B6-BAAA-2D9C-DC57C1242805}"/>
              </a:ext>
            </a:extLst>
          </p:cNvPr>
          <p:cNvSpPr>
            <a:spLocks noGrp="1"/>
          </p:cNvSpPr>
          <p:nvPr>
            <p:ph type="title"/>
          </p:nvPr>
        </p:nvSpPr>
        <p:spPr>
          <a:xfrm>
            <a:off x="296487" y="196072"/>
            <a:ext cx="11596255" cy="646331"/>
          </a:xfrm>
        </p:spPr>
        <p:txBody>
          <a:bodyPr/>
          <a:lstStyle/>
          <a:p>
            <a:r>
              <a:rPr lang="en-US" dirty="0"/>
              <a:t>TREND: ALTERNATE POWER TRAIN PARC</a:t>
            </a:r>
          </a:p>
        </p:txBody>
      </p:sp>
      <p:grpSp>
        <p:nvGrpSpPr>
          <p:cNvPr id="17" name="Group 16">
            <a:extLst>
              <a:ext uri="{FF2B5EF4-FFF2-40B4-BE49-F238E27FC236}">
                <a16:creationId xmlns:a16="http://schemas.microsoft.com/office/drawing/2014/main" id="{505FBC15-CA9E-28EF-9864-758376266B2A}"/>
              </a:ext>
            </a:extLst>
          </p:cNvPr>
          <p:cNvGrpSpPr/>
          <p:nvPr/>
        </p:nvGrpSpPr>
        <p:grpSpPr>
          <a:xfrm>
            <a:off x="3741157" y="1204596"/>
            <a:ext cx="7693027" cy="4625787"/>
            <a:chOff x="2020512" y="1116106"/>
            <a:chExt cx="7693027" cy="4625787"/>
          </a:xfrm>
        </p:grpSpPr>
        <p:graphicFrame>
          <p:nvGraphicFramePr>
            <p:cNvPr id="6" name="Chart 5">
              <a:extLst>
                <a:ext uri="{FF2B5EF4-FFF2-40B4-BE49-F238E27FC236}">
                  <a16:creationId xmlns:a16="http://schemas.microsoft.com/office/drawing/2014/main" id="{642D1F9A-A687-6C58-6A88-ACF4E3E289CB}"/>
                </a:ext>
              </a:extLst>
            </p:cNvPr>
            <p:cNvGraphicFramePr>
              <a:graphicFrameLocks/>
            </p:cNvGraphicFramePr>
            <p:nvPr>
              <p:extLst>
                <p:ext uri="{D42A27DB-BD31-4B8C-83A1-F6EECF244321}">
                  <p14:modId xmlns:p14="http://schemas.microsoft.com/office/powerpoint/2010/main" val="420802587"/>
                </p:ext>
              </p:extLst>
            </p:nvPr>
          </p:nvGraphicFramePr>
          <p:xfrm>
            <a:off x="2478460" y="1116106"/>
            <a:ext cx="7235079" cy="46257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3CA7024-204A-DF4B-872C-9ACD92F4F378}"/>
                </a:ext>
              </a:extLst>
            </p:cNvPr>
            <p:cNvSpPr txBox="1"/>
            <p:nvPr/>
          </p:nvSpPr>
          <p:spPr>
            <a:xfrm>
              <a:off x="2020512" y="2199248"/>
              <a:ext cx="1818063" cy="369332"/>
            </a:xfrm>
            <a:prstGeom prst="rect">
              <a:avLst/>
            </a:prstGeom>
            <a:noFill/>
          </p:spPr>
          <p:txBody>
            <a:bodyPr wrap="square" rtlCol="0">
              <a:spAutoFit/>
            </a:bodyPr>
            <a:lstStyle/>
            <a:p>
              <a:pPr algn="r"/>
              <a:r>
                <a:rPr lang="en-US" sz="900" dirty="0"/>
                <a:t>TOTAL PARC</a:t>
              </a:r>
              <a:br>
                <a:rPr lang="en-US" sz="900" dirty="0"/>
              </a:br>
              <a:r>
                <a:rPr lang="en-US" sz="900" dirty="0"/>
                <a:t>Alternate Power Trains</a:t>
              </a:r>
            </a:p>
          </p:txBody>
        </p:sp>
        <p:sp>
          <p:nvSpPr>
            <p:cNvPr id="8" name="TextBox 7">
              <a:extLst>
                <a:ext uri="{FF2B5EF4-FFF2-40B4-BE49-F238E27FC236}">
                  <a16:creationId xmlns:a16="http://schemas.microsoft.com/office/drawing/2014/main" id="{AD5FB89D-D723-C00F-C716-A2D38C4AA272}"/>
                </a:ext>
              </a:extLst>
            </p:cNvPr>
            <p:cNvSpPr txBox="1"/>
            <p:nvPr/>
          </p:nvSpPr>
          <p:spPr>
            <a:xfrm>
              <a:off x="3887929" y="2268498"/>
              <a:ext cx="699481" cy="230832"/>
            </a:xfrm>
            <a:prstGeom prst="rect">
              <a:avLst/>
            </a:prstGeom>
            <a:noFill/>
          </p:spPr>
          <p:txBody>
            <a:bodyPr wrap="square" rtlCol="0">
              <a:spAutoFit/>
            </a:bodyPr>
            <a:lstStyle/>
            <a:p>
              <a:pPr algn="ctr"/>
              <a:r>
                <a:rPr lang="en-US" sz="900" dirty="0"/>
                <a:t>2.39M</a:t>
              </a:r>
            </a:p>
          </p:txBody>
        </p:sp>
        <p:sp>
          <p:nvSpPr>
            <p:cNvPr id="9" name="TextBox 8">
              <a:extLst>
                <a:ext uri="{FF2B5EF4-FFF2-40B4-BE49-F238E27FC236}">
                  <a16:creationId xmlns:a16="http://schemas.microsoft.com/office/drawing/2014/main" id="{E0BD3520-3E83-0765-5461-4EDE1773F074}"/>
                </a:ext>
              </a:extLst>
            </p:cNvPr>
            <p:cNvSpPr txBox="1"/>
            <p:nvPr/>
          </p:nvSpPr>
          <p:spPr>
            <a:xfrm>
              <a:off x="4703439" y="2268498"/>
              <a:ext cx="699481" cy="230832"/>
            </a:xfrm>
            <a:prstGeom prst="rect">
              <a:avLst/>
            </a:prstGeom>
            <a:noFill/>
          </p:spPr>
          <p:txBody>
            <a:bodyPr wrap="square" rtlCol="0">
              <a:spAutoFit/>
            </a:bodyPr>
            <a:lstStyle/>
            <a:p>
              <a:pPr algn="ctr"/>
              <a:r>
                <a:rPr lang="en-US" sz="900" dirty="0"/>
                <a:t>2.63M</a:t>
              </a:r>
            </a:p>
          </p:txBody>
        </p:sp>
        <p:sp>
          <p:nvSpPr>
            <p:cNvPr id="10" name="TextBox 9">
              <a:extLst>
                <a:ext uri="{FF2B5EF4-FFF2-40B4-BE49-F238E27FC236}">
                  <a16:creationId xmlns:a16="http://schemas.microsoft.com/office/drawing/2014/main" id="{BB33911A-1BDE-7E22-D1E1-A0FDF380A0C7}"/>
                </a:ext>
              </a:extLst>
            </p:cNvPr>
            <p:cNvSpPr txBox="1"/>
            <p:nvPr/>
          </p:nvSpPr>
          <p:spPr>
            <a:xfrm>
              <a:off x="5518949" y="2268498"/>
              <a:ext cx="699481" cy="230832"/>
            </a:xfrm>
            <a:prstGeom prst="rect">
              <a:avLst/>
            </a:prstGeom>
            <a:noFill/>
          </p:spPr>
          <p:txBody>
            <a:bodyPr wrap="square" rtlCol="0">
              <a:spAutoFit/>
            </a:bodyPr>
            <a:lstStyle/>
            <a:p>
              <a:pPr algn="ctr"/>
              <a:r>
                <a:rPr lang="en-US" sz="900" dirty="0"/>
                <a:t>2. 85M</a:t>
              </a:r>
            </a:p>
          </p:txBody>
        </p:sp>
        <p:sp>
          <p:nvSpPr>
            <p:cNvPr id="11" name="TextBox 10">
              <a:extLst>
                <a:ext uri="{FF2B5EF4-FFF2-40B4-BE49-F238E27FC236}">
                  <a16:creationId xmlns:a16="http://schemas.microsoft.com/office/drawing/2014/main" id="{884A22EB-326D-D441-D8A9-F3D0CE5AACF7}"/>
                </a:ext>
              </a:extLst>
            </p:cNvPr>
            <p:cNvSpPr txBox="1"/>
            <p:nvPr/>
          </p:nvSpPr>
          <p:spPr>
            <a:xfrm>
              <a:off x="6334459" y="2268498"/>
              <a:ext cx="699481" cy="230832"/>
            </a:xfrm>
            <a:prstGeom prst="rect">
              <a:avLst/>
            </a:prstGeom>
            <a:noFill/>
          </p:spPr>
          <p:txBody>
            <a:bodyPr wrap="square" rtlCol="0">
              <a:spAutoFit/>
            </a:bodyPr>
            <a:lstStyle/>
            <a:p>
              <a:pPr algn="ctr"/>
              <a:r>
                <a:rPr lang="en-US" sz="900" dirty="0"/>
                <a:t>3.04M</a:t>
              </a:r>
            </a:p>
          </p:txBody>
        </p:sp>
        <p:sp>
          <p:nvSpPr>
            <p:cNvPr id="12" name="TextBox 11">
              <a:extLst>
                <a:ext uri="{FF2B5EF4-FFF2-40B4-BE49-F238E27FC236}">
                  <a16:creationId xmlns:a16="http://schemas.microsoft.com/office/drawing/2014/main" id="{0996F237-5F6C-6722-127D-6A6A769135F8}"/>
                </a:ext>
              </a:extLst>
            </p:cNvPr>
            <p:cNvSpPr txBox="1"/>
            <p:nvPr/>
          </p:nvSpPr>
          <p:spPr>
            <a:xfrm>
              <a:off x="7149969" y="2268498"/>
              <a:ext cx="699481" cy="230832"/>
            </a:xfrm>
            <a:prstGeom prst="rect">
              <a:avLst/>
            </a:prstGeom>
            <a:noFill/>
          </p:spPr>
          <p:txBody>
            <a:bodyPr wrap="square" rtlCol="0">
              <a:spAutoFit/>
            </a:bodyPr>
            <a:lstStyle/>
            <a:p>
              <a:pPr algn="ctr"/>
              <a:r>
                <a:rPr lang="en-US" sz="900" dirty="0"/>
                <a:t>3.23M</a:t>
              </a:r>
            </a:p>
          </p:txBody>
        </p:sp>
        <p:sp>
          <p:nvSpPr>
            <p:cNvPr id="13" name="TextBox 12">
              <a:extLst>
                <a:ext uri="{FF2B5EF4-FFF2-40B4-BE49-F238E27FC236}">
                  <a16:creationId xmlns:a16="http://schemas.microsoft.com/office/drawing/2014/main" id="{E899DA50-C104-D003-062B-63BF465885C1}"/>
                </a:ext>
              </a:extLst>
            </p:cNvPr>
            <p:cNvSpPr txBox="1"/>
            <p:nvPr/>
          </p:nvSpPr>
          <p:spPr>
            <a:xfrm>
              <a:off x="7965479" y="2268498"/>
              <a:ext cx="699481" cy="230832"/>
            </a:xfrm>
            <a:prstGeom prst="rect">
              <a:avLst/>
            </a:prstGeom>
            <a:noFill/>
          </p:spPr>
          <p:txBody>
            <a:bodyPr wrap="square" rtlCol="0">
              <a:spAutoFit/>
            </a:bodyPr>
            <a:lstStyle/>
            <a:p>
              <a:pPr algn="ctr"/>
              <a:r>
                <a:rPr lang="en-US" sz="900" dirty="0"/>
                <a:t>3.37M</a:t>
              </a:r>
            </a:p>
          </p:txBody>
        </p:sp>
        <p:sp>
          <p:nvSpPr>
            <p:cNvPr id="14" name="TextBox 13">
              <a:extLst>
                <a:ext uri="{FF2B5EF4-FFF2-40B4-BE49-F238E27FC236}">
                  <a16:creationId xmlns:a16="http://schemas.microsoft.com/office/drawing/2014/main" id="{8B2DC9FC-86E1-5B19-ED9C-9AFE70B692CB}"/>
                </a:ext>
              </a:extLst>
            </p:cNvPr>
            <p:cNvSpPr txBox="1"/>
            <p:nvPr/>
          </p:nvSpPr>
          <p:spPr>
            <a:xfrm>
              <a:off x="8780989" y="2268498"/>
              <a:ext cx="699481" cy="230832"/>
            </a:xfrm>
            <a:prstGeom prst="rect">
              <a:avLst/>
            </a:prstGeom>
            <a:noFill/>
          </p:spPr>
          <p:txBody>
            <a:bodyPr wrap="square" rtlCol="0">
              <a:spAutoFit/>
            </a:bodyPr>
            <a:lstStyle/>
            <a:p>
              <a:pPr algn="ctr"/>
              <a:r>
                <a:rPr lang="en-US" sz="900" dirty="0"/>
                <a:t>3.66M</a:t>
              </a:r>
            </a:p>
          </p:txBody>
        </p:sp>
        <p:cxnSp>
          <p:nvCxnSpPr>
            <p:cNvPr id="16" name="Straight Connector 15">
              <a:extLst>
                <a:ext uri="{FF2B5EF4-FFF2-40B4-BE49-F238E27FC236}">
                  <a16:creationId xmlns:a16="http://schemas.microsoft.com/office/drawing/2014/main" id="{F6B75A5D-7F37-BAE1-C955-F683AEE75B04}"/>
                </a:ext>
              </a:extLst>
            </p:cNvPr>
            <p:cNvCxnSpPr/>
            <p:nvPr/>
          </p:nvCxnSpPr>
          <p:spPr>
            <a:xfrm>
              <a:off x="3448050" y="2518380"/>
              <a:ext cx="603242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 name="Table 2">
            <a:extLst>
              <a:ext uri="{FF2B5EF4-FFF2-40B4-BE49-F238E27FC236}">
                <a16:creationId xmlns:a16="http://schemas.microsoft.com/office/drawing/2014/main" id="{132F5032-4516-3B40-491E-B9BE3F205F95}"/>
              </a:ext>
            </a:extLst>
          </p:cNvPr>
          <p:cNvGraphicFramePr>
            <a:graphicFrameLocks noGrp="1"/>
          </p:cNvGraphicFramePr>
          <p:nvPr>
            <p:extLst>
              <p:ext uri="{D42A27DB-BD31-4B8C-83A1-F6EECF244321}">
                <p14:modId xmlns:p14="http://schemas.microsoft.com/office/powerpoint/2010/main" val="1188282581"/>
              </p:ext>
            </p:extLst>
          </p:nvPr>
        </p:nvGraphicFramePr>
        <p:xfrm>
          <a:off x="159568" y="3331648"/>
          <a:ext cx="3919775" cy="1824156"/>
        </p:xfrm>
        <a:graphic>
          <a:graphicData uri="http://schemas.openxmlformats.org/drawingml/2006/table">
            <a:tbl>
              <a:tblPr/>
              <a:tblGrid>
                <a:gridCol w="783955">
                  <a:extLst>
                    <a:ext uri="{9D8B030D-6E8A-4147-A177-3AD203B41FA5}">
                      <a16:colId xmlns:a16="http://schemas.microsoft.com/office/drawing/2014/main" val="376013367"/>
                    </a:ext>
                  </a:extLst>
                </a:gridCol>
                <a:gridCol w="783955">
                  <a:extLst>
                    <a:ext uri="{9D8B030D-6E8A-4147-A177-3AD203B41FA5}">
                      <a16:colId xmlns:a16="http://schemas.microsoft.com/office/drawing/2014/main" val="935740019"/>
                    </a:ext>
                  </a:extLst>
                </a:gridCol>
                <a:gridCol w="783955">
                  <a:extLst>
                    <a:ext uri="{9D8B030D-6E8A-4147-A177-3AD203B41FA5}">
                      <a16:colId xmlns:a16="http://schemas.microsoft.com/office/drawing/2014/main" val="3163246809"/>
                    </a:ext>
                  </a:extLst>
                </a:gridCol>
                <a:gridCol w="783955">
                  <a:extLst>
                    <a:ext uri="{9D8B030D-6E8A-4147-A177-3AD203B41FA5}">
                      <a16:colId xmlns:a16="http://schemas.microsoft.com/office/drawing/2014/main" val="3748344510"/>
                    </a:ext>
                  </a:extLst>
                </a:gridCol>
                <a:gridCol w="783955">
                  <a:extLst>
                    <a:ext uri="{9D8B030D-6E8A-4147-A177-3AD203B41FA5}">
                      <a16:colId xmlns:a16="http://schemas.microsoft.com/office/drawing/2014/main" val="3743231058"/>
                    </a:ext>
                  </a:extLst>
                </a:gridCol>
              </a:tblGrid>
              <a:tr h="383978">
                <a:tc>
                  <a:txBody>
                    <a:bodyPr/>
                    <a:lstStyle/>
                    <a:p>
                      <a:pPr algn="l" fontAlgn="b"/>
                      <a:r>
                        <a:rPr lang="en-US" sz="1300" b="0"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300" b="1" i="0" u="none" strike="noStrike">
                          <a:solidFill>
                            <a:schemeClr val="bg1"/>
                          </a:solidFill>
                          <a:effectLst/>
                          <a:latin typeface="Arial" panose="020B0604020202020204" pitchFamily="34" charset="0"/>
                        </a:rPr>
                        <a:t>Hybrid Car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300" b="1" i="0" u="none" strike="noStrike">
                          <a:solidFill>
                            <a:schemeClr val="bg1"/>
                          </a:solidFill>
                          <a:effectLst/>
                          <a:latin typeface="Arial" panose="020B0604020202020204" pitchFamily="34" charset="0"/>
                        </a:rPr>
                        <a:t>Hybrid Truck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300" b="1" i="0" u="none" strike="noStrike" dirty="0">
                          <a:solidFill>
                            <a:schemeClr val="bg1"/>
                          </a:solidFill>
                          <a:effectLst/>
                          <a:latin typeface="Arial" panose="020B0604020202020204" pitchFamily="34" charset="0"/>
                        </a:rPr>
                        <a:t>Electric Car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300" b="1" i="0" u="none" strike="noStrike" dirty="0">
                          <a:solidFill>
                            <a:schemeClr val="bg1"/>
                          </a:solidFill>
                          <a:effectLst/>
                          <a:latin typeface="Arial" panose="020B0604020202020204" pitchFamily="34" charset="0"/>
                        </a:rPr>
                        <a:t>Electric Truck</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1937"/>
                    </a:solidFill>
                  </a:tcPr>
                </a:tc>
                <a:extLst>
                  <a:ext uri="{0D108BD9-81ED-4DB2-BD59-A6C34878D82A}">
                    <a16:rowId xmlns:a16="http://schemas.microsoft.com/office/drawing/2014/main" val="2594939364"/>
                  </a:ext>
                </a:extLst>
              </a:tr>
              <a:tr h="203988">
                <a:tc>
                  <a:txBody>
                    <a:bodyPr/>
                    <a:lstStyle/>
                    <a:p>
                      <a:pPr algn="r" fontAlgn="b"/>
                      <a:r>
                        <a:rPr lang="en-US" sz="1300" b="0" i="0" u="none" strike="noStrike">
                          <a:effectLst/>
                          <a:latin typeface="Arial" panose="020B0604020202020204" pitchFamily="34" charset="0"/>
                        </a:rPr>
                        <a:t>2015</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90%</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6%</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4%</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 </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530236"/>
                  </a:ext>
                </a:extLst>
              </a:tr>
              <a:tr h="203988">
                <a:tc>
                  <a:txBody>
                    <a:bodyPr/>
                    <a:lstStyle/>
                    <a:p>
                      <a:pPr algn="r" fontAlgn="b"/>
                      <a:r>
                        <a:rPr lang="en-US" sz="1300" b="0" i="0" u="none" strike="noStrike">
                          <a:effectLst/>
                          <a:latin typeface="Arial" panose="020B0604020202020204" pitchFamily="34" charset="0"/>
                        </a:rPr>
                        <a:t>2016</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90%</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6%</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4%</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 </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687847"/>
                  </a:ext>
                </a:extLst>
              </a:tr>
              <a:tr h="203988">
                <a:tc>
                  <a:txBody>
                    <a:bodyPr/>
                    <a:lstStyle/>
                    <a:p>
                      <a:pPr algn="r" fontAlgn="b"/>
                      <a:r>
                        <a:rPr lang="en-US" sz="1300" b="0" i="0" u="none" strike="noStrike">
                          <a:effectLst/>
                          <a:latin typeface="Arial" panose="020B0604020202020204" pitchFamily="34" charset="0"/>
                        </a:rPr>
                        <a:t>2017</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88%</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6%</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5%</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1%</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308471"/>
                  </a:ext>
                </a:extLst>
              </a:tr>
              <a:tr h="203988">
                <a:tc>
                  <a:txBody>
                    <a:bodyPr/>
                    <a:lstStyle/>
                    <a:p>
                      <a:pPr algn="r" fontAlgn="b"/>
                      <a:r>
                        <a:rPr lang="en-US" sz="1300" b="0" i="0" u="none" strike="noStrike">
                          <a:effectLst/>
                          <a:latin typeface="Arial" panose="020B0604020202020204" pitchFamily="34" charset="0"/>
                        </a:rPr>
                        <a:t>2018</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86%</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7%</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6%</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1%</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1190229"/>
                  </a:ext>
                </a:extLst>
              </a:tr>
              <a:tr h="203988">
                <a:tc>
                  <a:txBody>
                    <a:bodyPr/>
                    <a:lstStyle/>
                    <a:p>
                      <a:pPr algn="r" fontAlgn="b"/>
                      <a:r>
                        <a:rPr lang="en-US" sz="1300" b="0" i="0" u="none" strike="noStrike">
                          <a:effectLst/>
                          <a:latin typeface="Arial" panose="020B0604020202020204" pitchFamily="34" charset="0"/>
                        </a:rPr>
                        <a:t>2019</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83%</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7%</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2%</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320522"/>
                  </a:ext>
                </a:extLst>
              </a:tr>
              <a:tr h="203988">
                <a:tc>
                  <a:txBody>
                    <a:bodyPr/>
                    <a:lstStyle/>
                    <a:p>
                      <a:pPr algn="r" fontAlgn="b"/>
                      <a:r>
                        <a:rPr lang="en-US" sz="1300" b="0" i="0" u="none" strike="noStrike">
                          <a:effectLst/>
                          <a:latin typeface="Arial" panose="020B0604020202020204" pitchFamily="34" charset="0"/>
                        </a:rPr>
                        <a:t>2020</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81%</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9%</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3%</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417063"/>
                  </a:ext>
                </a:extLst>
              </a:tr>
              <a:tr h="203988">
                <a:tc>
                  <a:txBody>
                    <a:bodyPr/>
                    <a:lstStyle/>
                    <a:p>
                      <a:pPr algn="r" fontAlgn="b"/>
                      <a:r>
                        <a:rPr lang="en-US" sz="1300" b="0" i="0" u="none" strike="noStrike">
                          <a:effectLst/>
                          <a:latin typeface="Arial" panose="020B0604020202020204" pitchFamily="34" charset="0"/>
                        </a:rPr>
                        <a:t>2021</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75%</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9%</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effectLst/>
                          <a:latin typeface="Arial" panose="020B0604020202020204" pitchFamily="34" charset="0"/>
                        </a:rPr>
                        <a:t>8%</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effectLst/>
                          <a:latin typeface="Arial" panose="020B0604020202020204" pitchFamily="34" charset="0"/>
                        </a:rPr>
                        <a:t>7%</a:t>
                      </a:r>
                    </a:p>
                  </a:txBody>
                  <a:tcPr marL="0" marR="143992"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650742"/>
                  </a:ext>
                </a:extLst>
              </a:tr>
            </a:tbl>
          </a:graphicData>
        </a:graphic>
      </p:graphicFrame>
    </p:spTree>
    <p:extLst>
      <p:ext uri="{BB962C8B-B14F-4D97-AF65-F5344CB8AC3E}">
        <p14:creationId xmlns:p14="http://schemas.microsoft.com/office/powerpoint/2010/main" val="386488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F392A330-5C69-4362-84D3-E5597E4F70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473" imgH="473" progId="TCLayout.ActiveDocument.1">
                  <p:embed/>
                </p:oleObj>
              </mc:Choice>
              <mc:Fallback>
                <p:oleObj name="think-cell Slide" r:id="rId53" imgW="473" imgH="473" progId="TCLayout.ActiveDocument.1">
                  <p:embed/>
                  <p:pic>
                    <p:nvPicPr>
                      <p:cNvPr id="38" name="Object 37" hidden="1">
                        <a:extLst>
                          <a:ext uri="{FF2B5EF4-FFF2-40B4-BE49-F238E27FC236}">
                            <a16:creationId xmlns:a16="http://schemas.microsoft.com/office/drawing/2014/main" id="{F392A330-5C69-4362-84D3-E5597E4F7099}"/>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EB29F522-70F6-2049-9CFF-5B11B0296A25}"/>
              </a:ext>
            </a:extLst>
          </p:cNvPr>
          <p:cNvSpPr>
            <a:spLocks noGrp="1"/>
          </p:cNvSpPr>
          <p:nvPr>
            <p:ph type="title"/>
          </p:nvPr>
        </p:nvSpPr>
        <p:spPr>
          <a:xfrm>
            <a:off x="210383" y="52922"/>
            <a:ext cx="11771233" cy="1124608"/>
          </a:xfrm>
        </p:spPr>
        <p:txBody>
          <a:bodyPr vert="horz"/>
          <a:lstStyle/>
          <a:p>
            <a:r>
              <a:rPr lang="en-US" sz="2800" dirty="0">
                <a:solidFill>
                  <a:srgbClr val="E31937"/>
                </a:solidFill>
                <a:latin typeface="Roboto Medium" panose="02000000000000000000" pitchFamily="2" charset="0"/>
                <a:ea typeface="Roboto Medium" panose="02000000000000000000" pitchFamily="2" charset="0"/>
              </a:rPr>
              <a:t>ALTHOUGH CAR PARC GROWTH IS SLOWING, THE EV MIX BECOMES MORE EVIDENT BY 2030 AND GROWS RAPIDLY THROUGH 2045</a:t>
            </a:r>
          </a:p>
        </p:txBody>
      </p:sp>
      <p:graphicFrame>
        <p:nvGraphicFramePr>
          <p:cNvPr id="198" name="Chart 197">
            <a:extLst>
              <a:ext uri="{FF2B5EF4-FFF2-40B4-BE49-F238E27FC236}">
                <a16:creationId xmlns:a16="http://schemas.microsoft.com/office/drawing/2014/main" id="{C2C51F93-53D8-44EE-AD76-9199B983DEB8}"/>
              </a:ext>
            </a:extLst>
          </p:cNvPr>
          <p:cNvGraphicFramePr/>
          <p:nvPr>
            <p:custDataLst>
              <p:tags r:id="rId2"/>
            </p:custDataLst>
            <p:extLst>
              <p:ext uri="{D42A27DB-BD31-4B8C-83A1-F6EECF244321}">
                <p14:modId xmlns:p14="http://schemas.microsoft.com/office/powerpoint/2010/main" val="3251085800"/>
              </p:ext>
            </p:extLst>
          </p:nvPr>
        </p:nvGraphicFramePr>
        <p:xfrm>
          <a:off x="655638" y="2147888"/>
          <a:ext cx="4148137" cy="3065462"/>
        </p:xfrm>
        <a:graphic>
          <a:graphicData uri="http://schemas.openxmlformats.org/drawingml/2006/chart">
            <c:chart xmlns:c="http://schemas.openxmlformats.org/drawingml/2006/chart" xmlns:r="http://schemas.openxmlformats.org/officeDocument/2006/relationships" r:id="rId55"/>
          </a:graphicData>
        </a:graphic>
      </p:graphicFrame>
      <p:sp useBgFill="1">
        <p:nvSpPr>
          <p:cNvPr id="467" name="Freeform: Shape 466">
            <a:extLst>
              <a:ext uri="{FF2B5EF4-FFF2-40B4-BE49-F238E27FC236}">
                <a16:creationId xmlns:a16="http://schemas.microsoft.com/office/drawing/2014/main" id="{460BB085-5E7A-459E-B6BC-E5C8E13815DE}"/>
              </a:ext>
            </a:extLst>
          </p:cNvPr>
          <p:cNvSpPr/>
          <p:nvPr>
            <p:custDataLst>
              <p:tags r:id="rId3"/>
            </p:custDataLst>
          </p:nvPr>
        </p:nvSpPr>
        <p:spPr bwMode="auto">
          <a:xfrm>
            <a:off x="1352550" y="5057775"/>
            <a:ext cx="96839" cy="146051"/>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Freeform: Shape 464">
            <a:extLst>
              <a:ext uri="{FF2B5EF4-FFF2-40B4-BE49-F238E27FC236}">
                <a16:creationId xmlns:a16="http://schemas.microsoft.com/office/drawing/2014/main" id="{94BD9DFD-A689-4B5D-BD81-5373CE447A71}"/>
              </a:ext>
            </a:extLst>
          </p:cNvPr>
          <p:cNvSpPr/>
          <p:nvPr>
            <p:custDataLst>
              <p:tags r:id="rId4"/>
            </p:custDataLst>
          </p:nvPr>
        </p:nvSpPr>
        <p:spPr bwMode="auto">
          <a:xfrm>
            <a:off x="1352550" y="5057775"/>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6" name="Freeform: Shape 465">
            <a:extLst>
              <a:ext uri="{FF2B5EF4-FFF2-40B4-BE49-F238E27FC236}">
                <a16:creationId xmlns:a16="http://schemas.microsoft.com/office/drawing/2014/main" id="{5E498463-9A03-4B5C-8759-D3A266F12404}"/>
              </a:ext>
            </a:extLst>
          </p:cNvPr>
          <p:cNvSpPr/>
          <p:nvPr>
            <p:custDataLst>
              <p:tags r:id="rId5"/>
            </p:custDataLst>
          </p:nvPr>
        </p:nvSpPr>
        <p:spPr bwMode="auto">
          <a:xfrm>
            <a:off x="1409700" y="5057775"/>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E4AC6434-BE64-4E61-8B45-0AA6B238179B}"/>
              </a:ext>
            </a:extLst>
          </p:cNvPr>
          <p:cNvCxnSpPr>
            <a:cxnSpLocks/>
          </p:cNvCxnSpPr>
          <p:nvPr>
            <p:custDataLst>
              <p:tags r:id="rId6"/>
            </p:custDataLst>
          </p:nvPr>
        </p:nvCxnSpPr>
        <p:spPr bwMode="gray">
          <a:xfrm>
            <a:off x="630238" y="2230438"/>
            <a:ext cx="203200" cy="0"/>
          </a:xfrm>
          <a:prstGeom prst="line">
            <a:avLst/>
          </a:prstGeom>
          <a:ln w="9525" cap="flat" cmpd="sng" algn="ctr">
            <a:solidFill>
              <a:srgbClr val="414042"/>
            </a:solidFill>
            <a:prstDash val="solid"/>
            <a:miter lim="8000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19" name="Text Placeholder">
            <a:extLst>
              <a:ext uri="{FF2B5EF4-FFF2-40B4-BE49-F238E27FC236}">
                <a16:creationId xmlns:a16="http://schemas.microsoft.com/office/drawing/2014/main" id="{6992D262-D2CE-419E-9F7F-523226418677}"/>
              </a:ext>
            </a:extLst>
          </p:cNvPr>
          <p:cNvSpPr>
            <a:spLocks noGrp="1"/>
          </p:cNvSpPr>
          <p:nvPr>
            <p:custDataLst>
              <p:tags r:id="rId7"/>
            </p:custDataLst>
          </p:nvPr>
        </p:nvSpPr>
        <p:spPr bwMode="auto">
          <a:xfrm>
            <a:off x="4675188" y="3106738"/>
            <a:ext cx="908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fld id="{E79725F2-1114-423F-A1D6-368CC4041AAC}" type="datetime'L''o''''w'''''' EV'''' ''''A''''''''d''op''''ti''o''''''n '">
              <a:rPr lang="en-US" altLang="en-US" sz="1000" smtClean="0"/>
              <a:pPr marL="0" indent="0">
                <a:spcBef>
                  <a:spcPct val="0"/>
                </a:spcBef>
                <a:spcAft>
                  <a:spcPct val="0"/>
                </a:spcAft>
                <a:buNone/>
              </a:pPr>
              <a:t>Low EV Adoption </a:t>
            </a:fld>
            <a:endParaRPr lang="en-US" sz="1000">
              <a:sym typeface="+mn-lt"/>
            </a:endParaRPr>
          </a:p>
        </p:txBody>
      </p:sp>
      <p:sp>
        <p:nvSpPr>
          <p:cNvPr id="410" name="Text Placeholder">
            <a:extLst>
              <a:ext uri="{FF2B5EF4-FFF2-40B4-BE49-F238E27FC236}">
                <a16:creationId xmlns:a16="http://schemas.microsoft.com/office/drawing/2014/main" id="{2CF49F8E-4BA4-4DD3-9287-A53D3690F277}"/>
              </a:ext>
            </a:extLst>
          </p:cNvPr>
          <p:cNvSpPr>
            <a:spLocks noGrp="1"/>
          </p:cNvSpPr>
          <p:nvPr>
            <p:custDataLst>
              <p:tags r:id="rId8"/>
            </p:custDataLst>
          </p:nvPr>
        </p:nvSpPr>
        <p:spPr bwMode="auto">
          <a:xfrm>
            <a:off x="1595438"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749688EC-C3CE-400F-A30D-13431A6A9B20}" type="datetime'2''''''0''''''''''''''2''5'''''''">
              <a:rPr lang="en-GB" altLang="en-US" sz="1000" smtClean="0"/>
              <a:pPr marL="0" indent="0" algn="ctr">
                <a:spcBef>
                  <a:spcPct val="0"/>
                </a:spcBef>
                <a:spcAft>
                  <a:spcPct val="0"/>
                </a:spcAft>
                <a:buNone/>
              </a:pPr>
              <a:t>2025</a:t>
            </a:fld>
            <a:endParaRPr lang="en-US" sz="1000">
              <a:sym typeface="+mn-lt"/>
            </a:endParaRPr>
          </a:p>
        </p:txBody>
      </p:sp>
      <p:sp>
        <p:nvSpPr>
          <p:cNvPr id="610" name="Text Placeholder">
            <a:extLst>
              <a:ext uri="{FF2B5EF4-FFF2-40B4-BE49-F238E27FC236}">
                <a16:creationId xmlns:a16="http://schemas.microsoft.com/office/drawing/2014/main" id="{C8F9A582-F77D-4F86-8323-06C6664DF66A}"/>
              </a:ext>
            </a:extLst>
          </p:cNvPr>
          <p:cNvSpPr>
            <a:spLocks noGrp="1"/>
          </p:cNvSpPr>
          <p:nvPr>
            <p:custDataLst>
              <p:tags r:id="rId9"/>
            </p:custDataLst>
          </p:nvPr>
        </p:nvSpPr>
        <p:spPr bwMode="auto">
          <a:xfrm>
            <a:off x="4675188" y="4754563"/>
            <a:ext cx="9032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fld id="{FFE054E6-7DAC-444D-8BE1-8CE715A261A2}" type="datetime'''''''''Hi''gh ''''E''V'' Ad''o''p''''''t''''''''ion'''''">
              <a:rPr lang="en-US" altLang="en-US" sz="1000" smtClean="0"/>
              <a:pPr marL="0" indent="0">
                <a:spcBef>
                  <a:spcPct val="0"/>
                </a:spcBef>
                <a:spcAft>
                  <a:spcPct val="0"/>
                </a:spcAft>
                <a:buNone/>
              </a:pPr>
              <a:t>High EV Adoption</a:t>
            </a:fld>
            <a:endParaRPr lang="en-US" sz="1000">
              <a:sym typeface="+mn-lt"/>
            </a:endParaRPr>
          </a:p>
        </p:txBody>
      </p:sp>
      <p:sp>
        <p:nvSpPr>
          <p:cNvPr id="21" name="Text Placeholder">
            <a:extLst>
              <a:ext uri="{FF2B5EF4-FFF2-40B4-BE49-F238E27FC236}">
                <a16:creationId xmlns:a16="http://schemas.microsoft.com/office/drawing/2014/main" id="{C3DB0732-5927-451C-908E-02DD0D2724C2}"/>
              </a:ext>
            </a:extLst>
          </p:cNvPr>
          <p:cNvSpPr>
            <a:spLocks noGrp="1"/>
          </p:cNvSpPr>
          <p:nvPr>
            <p:custDataLst>
              <p:tags r:id="rId10"/>
            </p:custDataLst>
          </p:nvPr>
        </p:nvSpPr>
        <p:spPr bwMode="auto">
          <a:xfrm>
            <a:off x="931863"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16220E20-EE48-4C29-9765-118D8374F001}" type="datetime'''''''''2''''''''''''''''''02''''''''''''1'''''">
              <a:rPr lang="en-GB" altLang="en-US" sz="1000" smtClean="0"/>
              <a:pPr marL="0" indent="0" algn="ctr">
                <a:spcBef>
                  <a:spcPct val="0"/>
                </a:spcBef>
                <a:spcAft>
                  <a:spcPct val="0"/>
                </a:spcAft>
                <a:buNone/>
              </a:pPr>
              <a:t>2021</a:t>
            </a:fld>
            <a:endParaRPr lang="en-US" sz="1000">
              <a:sym typeface="+mn-lt"/>
            </a:endParaRPr>
          </a:p>
        </p:txBody>
      </p:sp>
      <p:sp>
        <p:nvSpPr>
          <p:cNvPr id="20" name="Text Placeholder">
            <a:extLst>
              <a:ext uri="{FF2B5EF4-FFF2-40B4-BE49-F238E27FC236}">
                <a16:creationId xmlns:a16="http://schemas.microsoft.com/office/drawing/2014/main" id="{52800EDB-CA99-43A7-A857-CA6E0914B6A0}"/>
              </a:ext>
            </a:extLst>
          </p:cNvPr>
          <p:cNvSpPr>
            <a:spLocks noGrp="1"/>
          </p:cNvSpPr>
          <p:nvPr>
            <p:custDataLst>
              <p:tags r:id="rId11"/>
            </p:custDataLst>
          </p:nvPr>
        </p:nvSpPr>
        <p:spPr bwMode="auto">
          <a:xfrm>
            <a:off x="2260600"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20021392-29B6-4D1E-8ED3-4F6D07D6B7FE}" type="datetime'''''''''2''0''30'''''''''''''''''''''''''''''">
              <a:rPr lang="en-GB" altLang="en-US" sz="1000" smtClean="0"/>
              <a:pPr marL="0" indent="0" algn="ctr">
                <a:spcBef>
                  <a:spcPct val="0"/>
                </a:spcBef>
                <a:spcAft>
                  <a:spcPct val="0"/>
                </a:spcAft>
                <a:buNone/>
              </a:pPr>
              <a:t>2030</a:t>
            </a:fld>
            <a:endParaRPr lang="en-US" sz="1000">
              <a:sym typeface="+mn-lt"/>
            </a:endParaRPr>
          </a:p>
        </p:txBody>
      </p:sp>
      <p:sp>
        <p:nvSpPr>
          <p:cNvPr id="469" name="Text Placeholder">
            <a:extLst>
              <a:ext uri="{FF2B5EF4-FFF2-40B4-BE49-F238E27FC236}">
                <a16:creationId xmlns:a16="http://schemas.microsoft.com/office/drawing/2014/main" id="{3D841A6B-C5D4-44C6-9C7D-09F721FCFFC0}"/>
              </a:ext>
            </a:extLst>
          </p:cNvPr>
          <p:cNvSpPr>
            <a:spLocks noGrp="1"/>
          </p:cNvSpPr>
          <p:nvPr>
            <p:custDataLst>
              <p:tags r:id="rId12"/>
            </p:custDataLst>
          </p:nvPr>
        </p:nvSpPr>
        <p:spPr bwMode="auto">
          <a:xfrm>
            <a:off x="4675188" y="4257675"/>
            <a:ext cx="9112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fld id="{292E1E52-3288-4ABC-8E06-07667E00C20C}" type="datetime'''B''a''se ''''EV ''''''''Ad''''opti''o''''''''''n'''''">
              <a:rPr lang="en-US" altLang="en-US" sz="1000" smtClean="0"/>
              <a:pPr marL="0" indent="0">
                <a:spcBef>
                  <a:spcPct val="0"/>
                </a:spcBef>
                <a:spcAft>
                  <a:spcPct val="0"/>
                </a:spcAft>
                <a:buNone/>
              </a:pPr>
              <a:t>Base EV Adoption</a:t>
            </a:fld>
            <a:endParaRPr lang="en-US" sz="1000">
              <a:sym typeface="+mn-lt"/>
            </a:endParaRPr>
          </a:p>
        </p:txBody>
      </p:sp>
      <p:sp>
        <p:nvSpPr>
          <p:cNvPr id="19" name="Text Placeholder">
            <a:extLst>
              <a:ext uri="{FF2B5EF4-FFF2-40B4-BE49-F238E27FC236}">
                <a16:creationId xmlns:a16="http://schemas.microsoft.com/office/drawing/2014/main" id="{F56BD7AF-86D7-4463-BE7F-E02572F74241}"/>
              </a:ext>
            </a:extLst>
          </p:cNvPr>
          <p:cNvSpPr>
            <a:spLocks noGrp="1"/>
          </p:cNvSpPr>
          <p:nvPr>
            <p:custDataLst>
              <p:tags r:id="rId13"/>
            </p:custDataLst>
          </p:nvPr>
        </p:nvSpPr>
        <p:spPr bwMode="auto">
          <a:xfrm>
            <a:off x="2924175"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B89417EA-452E-4FB1-8D32-7F9D8C0453DD}" type="datetime'''2''''''''''0''''''''''''3''''''''''''''''''''''''''''''''5'">
              <a:rPr lang="en-GB" altLang="en-US" sz="1000" smtClean="0"/>
              <a:pPr marL="0" indent="0" algn="ctr">
                <a:spcBef>
                  <a:spcPct val="0"/>
                </a:spcBef>
                <a:spcAft>
                  <a:spcPct val="0"/>
                </a:spcAft>
                <a:buNone/>
              </a:pPr>
              <a:t>2035</a:t>
            </a:fld>
            <a:endParaRPr lang="en-US" sz="1000">
              <a:sym typeface="+mn-lt"/>
            </a:endParaRPr>
          </a:p>
        </p:txBody>
      </p:sp>
      <p:sp>
        <p:nvSpPr>
          <p:cNvPr id="24" name="Text Placeholder">
            <a:extLst>
              <a:ext uri="{FF2B5EF4-FFF2-40B4-BE49-F238E27FC236}">
                <a16:creationId xmlns:a16="http://schemas.microsoft.com/office/drawing/2014/main" id="{D7FCB40B-183D-4740-AEB4-CFFEC2731697}"/>
              </a:ext>
            </a:extLst>
          </p:cNvPr>
          <p:cNvSpPr>
            <a:spLocks noGrp="1"/>
          </p:cNvSpPr>
          <p:nvPr>
            <p:custDataLst>
              <p:tags r:id="rId14"/>
            </p:custDataLst>
          </p:nvPr>
        </p:nvSpPr>
        <p:spPr bwMode="auto">
          <a:xfrm>
            <a:off x="4251325"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3E60ECA7-A327-4145-9715-9EA8868FD0EA}" type="datetime'''''''2''''''''0''''''''''4''''''''5'''''''''''''''''''''">
              <a:rPr lang="en-GB" altLang="en-US" sz="1000" smtClean="0"/>
              <a:pPr marL="0" indent="0" algn="ctr">
                <a:spcBef>
                  <a:spcPct val="0"/>
                </a:spcBef>
                <a:spcAft>
                  <a:spcPct val="0"/>
                </a:spcAft>
                <a:buNone/>
              </a:pPr>
              <a:t>2045</a:t>
            </a:fld>
            <a:endParaRPr lang="en-US" sz="1000">
              <a:sym typeface="+mn-lt"/>
            </a:endParaRPr>
          </a:p>
        </p:txBody>
      </p:sp>
      <p:sp>
        <p:nvSpPr>
          <p:cNvPr id="23" name="Text Placeholder">
            <a:extLst>
              <a:ext uri="{FF2B5EF4-FFF2-40B4-BE49-F238E27FC236}">
                <a16:creationId xmlns:a16="http://schemas.microsoft.com/office/drawing/2014/main" id="{FEFF6290-06AC-4FD7-8347-7C129FC896C6}"/>
              </a:ext>
            </a:extLst>
          </p:cNvPr>
          <p:cNvSpPr>
            <a:spLocks noGrp="1"/>
          </p:cNvSpPr>
          <p:nvPr>
            <p:custDataLst>
              <p:tags r:id="rId15"/>
            </p:custDataLst>
          </p:nvPr>
        </p:nvSpPr>
        <p:spPr bwMode="auto">
          <a:xfrm>
            <a:off x="3587750"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040CD278-7AF6-442F-9CD9-6D813D5F0F96}" type="datetime'''''''2''''''''''''0''''4''''''''''''''''''''''''''0'">
              <a:rPr lang="en-GB" altLang="en-US" sz="1000" smtClean="0"/>
              <a:pPr marL="0" indent="0" algn="ctr">
                <a:spcBef>
                  <a:spcPct val="0"/>
                </a:spcBef>
                <a:spcAft>
                  <a:spcPct val="0"/>
                </a:spcAft>
                <a:buNone/>
              </a:pPr>
              <a:t>2040</a:t>
            </a:fld>
            <a:endParaRPr lang="en-US" sz="1000">
              <a:sym typeface="+mn-lt"/>
            </a:endParaRPr>
          </a:p>
        </p:txBody>
      </p:sp>
      <p:sp>
        <p:nvSpPr>
          <p:cNvPr id="73" name="Text Placeholder">
            <a:extLst>
              <a:ext uri="{FF2B5EF4-FFF2-40B4-BE49-F238E27FC236}">
                <a16:creationId xmlns:a16="http://schemas.microsoft.com/office/drawing/2014/main" id="{C28190B8-20D0-42FD-B87B-FAF2E7BB8DFF}"/>
              </a:ext>
            </a:extLst>
          </p:cNvPr>
          <p:cNvSpPr>
            <a:spLocks noGrp="1"/>
          </p:cNvSpPr>
          <p:nvPr>
            <p:custDataLst>
              <p:tags r:id="rId16"/>
            </p:custDataLst>
          </p:nvPr>
        </p:nvSpPr>
        <p:spPr bwMode="auto">
          <a:xfrm>
            <a:off x="404813" y="3652838"/>
            <a:ext cx="3778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r">
              <a:spcBef>
                <a:spcPct val="0"/>
              </a:spcBef>
              <a:spcAft>
                <a:spcPct val="0"/>
              </a:spcAft>
              <a:buNone/>
            </a:pPr>
            <a:r>
              <a:rPr lang="en-US" altLang="en-US" sz="1000" dirty="0"/>
              <a:t>Non-EV</a:t>
            </a:r>
            <a:endParaRPr lang="en-US" sz="1000" dirty="0">
              <a:sym typeface="+mn-lt"/>
            </a:endParaRPr>
          </a:p>
        </p:txBody>
      </p:sp>
      <p:sp>
        <p:nvSpPr>
          <p:cNvPr id="25" name="Text Placeholder 2">
            <a:extLst>
              <a:ext uri="{FF2B5EF4-FFF2-40B4-BE49-F238E27FC236}">
                <a16:creationId xmlns:a16="http://schemas.microsoft.com/office/drawing/2014/main" id="{7B56CBCC-458D-4390-9813-6B00D59EA89C}"/>
              </a:ext>
            </a:extLst>
          </p:cNvPr>
          <p:cNvSpPr>
            <a:spLocks noGrp="1"/>
          </p:cNvSpPr>
          <p:nvPr>
            <p:custDataLst>
              <p:tags r:id="rId17"/>
            </p:custDataLst>
          </p:nvPr>
        </p:nvSpPr>
        <p:spPr bwMode="auto">
          <a:xfrm>
            <a:off x="327025" y="2168525"/>
            <a:ext cx="252413" cy="1238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14042"/>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14042"/>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14042"/>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14042"/>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14042"/>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581EEA1-CB24-4800-9D3D-916ABD938084}" type="datetime'''''''''1''''0''''''''''''''''''''''''''''''0''''''%'''''''">
              <a:rPr lang="en-US" altLang="en-US" sz="900" smtClean="0">
                <a:solidFill>
                  <a:schemeClr val="tx1"/>
                </a:solidFill>
                <a:latin typeface="+mn-lt"/>
                <a:ea typeface="+mn-ea"/>
                <a:cs typeface="+mn-cs"/>
              </a:rPr>
              <a:pPr marL="0" indent="0" algn="r">
                <a:spcBef>
                  <a:spcPct val="0"/>
                </a:spcBef>
                <a:spcAft>
                  <a:spcPct val="0"/>
                </a:spcAft>
                <a:buNone/>
              </a:pPr>
              <a:t>100%</a:t>
            </a:fld>
            <a:endParaRPr lang="en-US" sz="900">
              <a:solidFill>
                <a:schemeClr val="tx1"/>
              </a:solidFill>
              <a:latin typeface="+mn-lt"/>
              <a:ea typeface="+mn-ea"/>
              <a:cs typeface="+mn-cs"/>
              <a:sym typeface="+mn-lt"/>
            </a:endParaRPr>
          </a:p>
        </p:txBody>
      </p:sp>
      <p:sp>
        <p:nvSpPr>
          <p:cNvPr id="122" name="Text Placeholder 3">
            <a:extLst>
              <a:ext uri="{FF2B5EF4-FFF2-40B4-BE49-F238E27FC236}">
                <a16:creationId xmlns:a16="http://schemas.microsoft.com/office/drawing/2014/main" id="{9DAB09CF-4DD1-45D6-A6D0-5F752A7ADB5E}"/>
              </a:ext>
            </a:extLst>
          </p:cNvPr>
          <p:cNvSpPr txBox="1">
            <a:spLocks/>
          </p:cNvSpPr>
          <p:nvPr/>
        </p:nvSpPr>
        <p:spPr>
          <a:xfrm>
            <a:off x="588578" y="1377567"/>
            <a:ext cx="5507422" cy="508000"/>
          </a:xfrm>
          <a:prstGeom prst="rect">
            <a:avLst/>
          </a:prstGeom>
        </p:spPr>
        <p:txBody>
          <a:bodyPr anchor="b">
            <a:normAutofit fontScale="77500" lnSpcReduction="20000"/>
          </a:bodyPr>
          <a:lstStyle>
            <a:lvl1pPr marL="0" indent="0" algn="l" defTabSz="914400" rtl="0" eaLnBrk="1" latinLnBrk="0" hangingPunct="1">
              <a:lnSpc>
                <a:spcPct val="90000"/>
              </a:lnSpc>
              <a:spcBef>
                <a:spcPts val="1000"/>
              </a:spcBef>
              <a:buFontTx/>
              <a:buNone/>
              <a:defRPr sz="20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2021-2045F U.S. percent of new car sales by propulsion type</a:t>
            </a:r>
            <a:br>
              <a:rPr lang="en-US" sz="1600"/>
            </a:br>
            <a:r>
              <a:rPr lang="en-US" sz="1600" b="0"/>
              <a:t>[Percent of Total New Sales]</a:t>
            </a:r>
          </a:p>
        </p:txBody>
      </p:sp>
      <p:sp>
        <p:nvSpPr>
          <p:cNvPr id="123" name="Text Placeholder 4">
            <a:extLst>
              <a:ext uri="{FF2B5EF4-FFF2-40B4-BE49-F238E27FC236}">
                <a16:creationId xmlns:a16="http://schemas.microsoft.com/office/drawing/2014/main" id="{56212AC4-36FA-48BA-AEA1-89005A5ABED3}"/>
              </a:ext>
            </a:extLst>
          </p:cNvPr>
          <p:cNvSpPr txBox="1">
            <a:spLocks/>
          </p:cNvSpPr>
          <p:nvPr/>
        </p:nvSpPr>
        <p:spPr>
          <a:xfrm>
            <a:off x="6686550" y="1377567"/>
            <a:ext cx="4907140" cy="50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400" b="1" cap="all" dirty="0"/>
              <a:t>2021-2045F EV Parc Penetration in the U.S.</a:t>
            </a:r>
            <a:br>
              <a:rPr lang="en-US" sz="1400" b="1" cap="all" dirty="0"/>
            </a:br>
            <a:r>
              <a:rPr lang="en-US" sz="1400" cap="all" dirty="0"/>
              <a:t>[Percent of Total Car Parc]</a:t>
            </a:r>
          </a:p>
        </p:txBody>
      </p:sp>
      <p:sp>
        <p:nvSpPr>
          <p:cNvPr id="8" name="Isosceles Triangle 7">
            <a:extLst>
              <a:ext uri="{FF2B5EF4-FFF2-40B4-BE49-F238E27FC236}">
                <a16:creationId xmlns:a16="http://schemas.microsoft.com/office/drawing/2014/main" id="{12C4FFA3-D117-49C8-8B61-D4DC4D8EA97A}"/>
              </a:ext>
            </a:extLst>
          </p:cNvPr>
          <p:cNvSpPr/>
          <p:nvPr/>
        </p:nvSpPr>
        <p:spPr>
          <a:xfrm rot="5400000">
            <a:off x="5194817" y="3414260"/>
            <a:ext cx="2024063" cy="34856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97AC157-333F-472D-9EF9-F0E7F10314E4}"/>
              </a:ext>
            </a:extLst>
          </p:cNvPr>
          <p:cNvSpPr/>
          <p:nvPr/>
        </p:nvSpPr>
        <p:spPr>
          <a:xfrm>
            <a:off x="2183203" y="2199204"/>
            <a:ext cx="438802" cy="660201"/>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Speech Bubble: Rectangle with Corners Rounded 447">
            <a:extLst>
              <a:ext uri="{FF2B5EF4-FFF2-40B4-BE49-F238E27FC236}">
                <a16:creationId xmlns:a16="http://schemas.microsoft.com/office/drawing/2014/main" id="{334D08FE-5C13-4CDD-96F3-2A7DEE829CB7}"/>
              </a:ext>
            </a:extLst>
          </p:cNvPr>
          <p:cNvSpPr/>
          <p:nvPr/>
        </p:nvSpPr>
        <p:spPr>
          <a:xfrm>
            <a:off x="4624706" y="1698694"/>
            <a:ext cx="1217455" cy="419029"/>
          </a:xfrm>
          <a:prstGeom prst="wedgeRoundRectCallout">
            <a:avLst>
              <a:gd name="adj1" fmla="val -52636"/>
              <a:gd name="adj2" fmla="val 27718"/>
              <a:gd name="adj3" fmla="val 1666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Base EV Adoption Percentage of Sales</a:t>
            </a:r>
          </a:p>
        </p:txBody>
      </p:sp>
      <p:sp>
        <p:nvSpPr>
          <p:cNvPr id="184" name="Rectangle 183">
            <a:extLst>
              <a:ext uri="{FF2B5EF4-FFF2-40B4-BE49-F238E27FC236}">
                <a16:creationId xmlns:a16="http://schemas.microsoft.com/office/drawing/2014/main" id="{8314B5E5-4D96-4ABA-B87B-1A7401DB237B}"/>
              </a:ext>
            </a:extLst>
          </p:cNvPr>
          <p:cNvSpPr/>
          <p:nvPr/>
        </p:nvSpPr>
        <p:spPr>
          <a:xfrm>
            <a:off x="2842253" y="2199204"/>
            <a:ext cx="438802" cy="1321342"/>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9F4EE05-985F-40EC-8ED8-6F2DD6541239}"/>
              </a:ext>
            </a:extLst>
          </p:cNvPr>
          <p:cNvSpPr/>
          <p:nvPr/>
        </p:nvSpPr>
        <p:spPr>
          <a:xfrm>
            <a:off x="3511415" y="2199204"/>
            <a:ext cx="438802" cy="1859131"/>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173F6989-A6BD-44DC-B25D-2BE0DE1DE56D}"/>
              </a:ext>
            </a:extLst>
          </p:cNvPr>
          <p:cNvSpPr/>
          <p:nvPr/>
        </p:nvSpPr>
        <p:spPr>
          <a:xfrm>
            <a:off x="4170290" y="2199204"/>
            <a:ext cx="438802" cy="2359461"/>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31ECF5DC-3840-4657-AB42-78E84AFCCEE1}"/>
              </a:ext>
            </a:extLst>
          </p:cNvPr>
          <p:cNvSpPr/>
          <p:nvPr/>
        </p:nvSpPr>
        <p:spPr>
          <a:xfrm>
            <a:off x="1510181" y="2199204"/>
            <a:ext cx="438802" cy="311586"/>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117E428-CB3A-416E-B9EC-7A2DF33128DF}"/>
              </a:ext>
            </a:extLst>
          </p:cNvPr>
          <p:cNvSpPr/>
          <p:nvPr/>
        </p:nvSpPr>
        <p:spPr>
          <a:xfrm>
            <a:off x="852241" y="2199204"/>
            <a:ext cx="438802" cy="133016"/>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TextBox 478">
            <a:extLst>
              <a:ext uri="{FF2B5EF4-FFF2-40B4-BE49-F238E27FC236}">
                <a16:creationId xmlns:a16="http://schemas.microsoft.com/office/drawing/2014/main" id="{BF08C789-2449-4FC4-B179-CC6F6D9C7A72}"/>
              </a:ext>
            </a:extLst>
          </p:cNvPr>
          <p:cNvSpPr txBox="1"/>
          <p:nvPr/>
        </p:nvSpPr>
        <p:spPr>
          <a:xfrm>
            <a:off x="869183" y="1982930"/>
            <a:ext cx="362268" cy="230832"/>
          </a:xfrm>
          <a:prstGeom prst="rect">
            <a:avLst/>
          </a:prstGeom>
          <a:noFill/>
        </p:spPr>
        <p:txBody>
          <a:bodyPr wrap="square" rtlCol="0">
            <a:spAutoFit/>
          </a:bodyPr>
          <a:lstStyle/>
          <a:p>
            <a:pPr algn="ctr"/>
            <a:r>
              <a:rPr lang="en-GB" sz="900" b="1"/>
              <a:t>3%</a:t>
            </a:r>
          </a:p>
        </p:txBody>
      </p:sp>
      <p:sp>
        <p:nvSpPr>
          <p:cNvPr id="203" name="TextBox 202">
            <a:extLst>
              <a:ext uri="{FF2B5EF4-FFF2-40B4-BE49-F238E27FC236}">
                <a16:creationId xmlns:a16="http://schemas.microsoft.com/office/drawing/2014/main" id="{CA31D844-4E8E-4B3F-B69C-7931DDF0D2D7}"/>
              </a:ext>
            </a:extLst>
          </p:cNvPr>
          <p:cNvSpPr txBox="1"/>
          <p:nvPr/>
        </p:nvSpPr>
        <p:spPr>
          <a:xfrm>
            <a:off x="1544135" y="1982930"/>
            <a:ext cx="362268" cy="230832"/>
          </a:xfrm>
          <a:prstGeom prst="rect">
            <a:avLst/>
          </a:prstGeom>
          <a:noFill/>
        </p:spPr>
        <p:txBody>
          <a:bodyPr wrap="square" rtlCol="0">
            <a:spAutoFit/>
          </a:bodyPr>
          <a:lstStyle/>
          <a:p>
            <a:pPr algn="ctr"/>
            <a:r>
              <a:rPr lang="en-GB" sz="900" b="1"/>
              <a:t>9%</a:t>
            </a:r>
          </a:p>
        </p:txBody>
      </p:sp>
      <p:sp>
        <p:nvSpPr>
          <p:cNvPr id="204" name="TextBox 203">
            <a:extLst>
              <a:ext uri="{FF2B5EF4-FFF2-40B4-BE49-F238E27FC236}">
                <a16:creationId xmlns:a16="http://schemas.microsoft.com/office/drawing/2014/main" id="{39B84F29-0F40-4FA8-9E7C-6282624A412B}"/>
              </a:ext>
            </a:extLst>
          </p:cNvPr>
          <p:cNvSpPr txBox="1"/>
          <p:nvPr/>
        </p:nvSpPr>
        <p:spPr>
          <a:xfrm>
            <a:off x="2225286" y="1982930"/>
            <a:ext cx="398495" cy="230832"/>
          </a:xfrm>
          <a:prstGeom prst="rect">
            <a:avLst/>
          </a:prstGeom>
          <a:noFill/>
        </p:spPr>
        <p:txBody>
          <a:bodyPr wrap="square" rtlCol="0">
            <a:spAutoFit/>
          </a:bodyPr>
          <a:lstStyle/>
          <a:p>
            <a:pPr algn="ctr"/>
            <a:r>
              <a:rPr lang="en-GB" sz="900" b="1"/>
              <a:t>20%</a:t>
            </a:r>
          </a:p>
        </p:txBody>
      </p:sp>
      <p:sp>
        <p:nvSpPr>
          <p:cNvPr id="205" name="TextBox 204">
            <a:extLst>
              <a:ext uri="{FF2B5EF4-FFF2-40B4-BE49-F238E27FC236}">
                <a16:creationId xmlns:a16="http://schemas.microsoft.com/office/drawing/2014/main" id="{C33F21F9-EB87-4439-884C-34EA702C8C3A}"/>
              </a:ext>
            </a:extLst>
          </p:cNvPr>
          <p:cNvSpPr txBox="1"/>
          <p:nvPr/>
        </p:nvSpPr>
        <p:spPr>
          <a:xfrm>
            <a:off x="2855473" y="1982930"/>
            <a:ext cx="398495" cy="230832"/>
          </a:xfrm>
          <a:prstGeom prst="rect">
            <a:avLst/>
          </a:prstGeom>
          <a:noFill/>
        </p:spPr>
        <p:txBody>
          <a:bodyPr wrap="square" rtlCol="0">
            <a:spAutoFit/>
          </a:bodyPr>
          <a:lstStyle/>
          <a:p>
            <a:pPr algn="ctr"/>
            <a:r>
              <a:rPr lang="en-GB" sz="900" b="1"/>
              <a:t>43%</a:t>
            </a:r>
          </a:p>
        </p:txBody>
      </p:sp>
      <p:sp>
        <p:nvSpPr>
          <p:cNvPr id="206" name="TextBox 205">
            <a:extLst>
              <a:ext uri="{FF2B5EF4-FFF2-40B4-BE49-F238E27FC236}">
                <a16:creationId xmlns:a16="http://schemas.microsoft.com/office/drawing/2014/main" id="{1F2967E7-E1BB-44FF-9F55-9686FD2B8BC8}"/>
              </a:ext>
            </a:extLst>
          </p:cNvPr>
          <p:cNvSpPr txBox="1"/>
          <p:nvPr/>
        </p:nvSpPr>
        <p:spPr>
          <a:xfrm>
            <a:off x="3534106" y="1982930"/>
            <a:ext cx="398495" cy="230832"/>
          </a:xfrm>
          <a:prstGeom prst="rect">
            <a:avLst/>
          </a:prstGeom>
          <a:noFill/>
        </p:spPr>
        <p:txBody>
          <a:bodyPr wrap="square" rtlCol="0">
            <a:spAutoFit/>
          </a:bodyPr>
          <a:lstStyle/>
          <a:p>
            <a:pPr algn="ctr"/>
            <a:r>
              <a:rPr lang="en-GB" sz="900" b="1"/>
              <a:t>65%</a:t>
            </a:r>
          </a:p>
        </p:txBody>
      </p:sp>
      <p:sp>
        <p:nvSpPr>
          <p:cNvPr id="207" name="TextBox 206">
            <a:extLst>
              <a:ext uri="{FF2B5EF4-FFF2-40B4-BE49-F238E27FC236}">
                <a16:creationId xmlns:a16="http://schemas.microsoft.com/office/drawing/2014/main" id="{C9C48BBA-3861-430F-A0E1-957CBC2C64EA}"/>
              </a:ext>
            </a:extLst>
          </p:cNvPr>
          <p:cNvSpPr txBox="1"/>
          <p:nvPr/>
        </p:nvSpPr>
        <p:spPr>
          <a:xfrm>
            <a:off x="4205345" y="1982930"/>
            <a:ext cx="398495" cy="230832"/>
          </a:xfrm>
          <a:prstGeom prst="rect">
            <a:avLst/>
          </a:prstGeom>
          <a:noFill/>
        </p:spPr>
        <p:txBody>
          <a:bodyPr wrap="square" rtlCol="0">
            <a:spAutoFit/>
          </a:bodyPr>
          <a:lstStyle/>
          <a:p>
            <a:pPr algn="ctr"/>
            <a:r>
              <a:rPr lang="en-GB" sz="900" b="1" dirty="0"/>
              <a:t>79%</a:t>
            </a:r>
          </a:p>
        </p:txBody>
      </p:sp>
      <p:graphicFrame>
        <p:nvGraphicFramePr>
          <p:cNvPr id="156" name="Chart 155">
            <a:extLst>
              <a:ext uri="{FF2B5EF4-FFF2-40B4-BE49-F238E27FC236}">
                <a16:creationId xmlns:a16="http://schemas.microsoft.com/office/drawing/2014/main" id="{EF98D076-4557-4E52-8805-AEE97322596F}"/>
              </a:ext>
            </a:extLst>
          </p:cNvPr>
          <p:cNvGraphicFramePr/>
          <p:nvPr>
            <p:custDataLst>
              <p:tags r:id="rId18"/>
            </p:custDataLst>
            <p:extLst>
              <p:ext uri="{D42A27DB-BD31-4B8C-83A1-F6EECF244321}">
                <p14:modId xmlns:p14="http://schemas.microsoft.com/office/powerpoint/2010/main" val="384507848"/>
              </p:ext>
            </p:extLst>
          </p:nvPr>
        </p:nvGraphicFramePr>
        <p:xfrm>
          <a:off x="6894513" y="2147888"/>
          <a:ext cx="4148137" cy="3065462"/>
        </p:xfrm>
        <a:graphic>
          <a:graphicData uri="http://schemas.openxmlformats.org/drawingml/2006/chart">
            <c:chart xmlns:c="http://schemas.openxmlformats.org/drawingml/2006/chart" xmlns:r="http://schemas.openxmlformats.org/officeDocument/2006/relationships" r:id="rId56"/>
          </a:graphicData>
        </a:graphic>
      </p:graphicFrame>
      <p:sp useBgFill="1">
        <p:nvSpPr>
          <p:cNvPr id="463" name="Freeform: Shape 462">
            <a:extLst>
              <a:ext uri="{FF2B5EF4-FFF2-40B4-BE49-F238E27FC236}">
                <a16:creationId xmlns:a16="http://schemas.microsoft.com/office/drawing/2014/main" id="{DD4A6645-A3BC-474B-9048-C71B5A3CC9F9}"/>
              </a:ext>
            </a:extLst>
          </p:cNvPr>
          <p:cNvSpPr/>
          <p:nvPr>
            <p:custDataLst>
              <p:tags r:id="rId19"/>
            </p:custDataLst>
          </p:nvPr>
        </p:nvSpPr>
        <p:spPr bwMode="auto">
          <a:xfrm>
            <a:off x="7080250" y="4451350"/>
            <a:ext cx="455614" cy="179389"/>
          </a:xfrm>
          <a:custGeom>
            <a:avLst/>
            <a:gdLst/>
            <a:ahLst/>
            <a:cxnLst/>
            <a:rect l="0" t="0" r="0" b="0"/>
            <a:pathLst>
              <a:path w="455614" h="179389">
                <a:moveTo>
                  <a:pt x="0" y="122238"/>
                </a:moveTo>
                <a:lnTo>
                  <a:pt x="455613" y="0"/>
                </a:lnTo>
                <a:lnTo>
                  <a:pt x="455613" y="57150"/>
                </a:lnTo>
                <a:lnTo>
                  <a:pt x="0" y="17938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73" name="Freeform: Shape 472">
            <a:extLst>
              <a:ext uri="{FF2B5EF4-FFF2-40B4-BE49-F238E27FC236}">
                <a16:creationId xmlns:a16="http://schemas.microsoft.com/office/drawing/2014/main" id="{1021AE2A-0F30-410F-95BD-7218A0259586}"/>
              </a:ext>
            </a:extLst>
          </p:cNvPr>
          <p:cNvSpPr/>
          <p:nvPr>
            <p:custDataLst>
              <p:tags r:id="rId20"/>
            </p:custDataLst>
          </p:nvPr>
        </p:nvSpPr>
        <p:spPr bwMode="auto">
          <a:xfrm>
            <a:off x="8408988" y="4451350"/>
            <a:ext cx="455613" cy="179389"/>
          </a:xfrm>
          <a:custGeom>
            <a:avLst/>
            <a:gdLst/>
            <a:ahLst/>
            <a:cxnLst/>
            <a:rect l="0" t="0" r="0" b="0"/>
            <a:pathLst>
              <a:path w="455613" h="179389">
                <a:moveTo>
                  <a:pt x="0" y="122238"/>
                </a:moveTo>
                <a:lnTo>
                  <a:pt x="455612" y="0"/>
                </a:lnTo>
                <a:lnTo>
                  <a:pt x="455612" y="57150"/>
                </a:lnTo>
                <a:lnTo>
                  <a:pt x="0" y="17938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80" name="Freeform: Shape 479">
            <a:extLst>
              <a:ext uri="{FF2B5EF4-FFF2-40B4-BE49-F238E27FC236}">
                <a16:creationId xmlns:a16="http://schemas.microsoft.com/office/drawing/2014/main" id="{EF30AFB9-5B1A-4627-B012-ECCF4E1A1F05}"/>
              </a:ext>
            </a:extLst>
          </p:cNvPr>
          <p:cNvSpPr/>
          <p:nvPr>
            <p:custDataLst>
              <p:tags r:id="rId21"/>
            </p:custDataLst>
          </p:nvPr>
        </p:nvSpPr>
        <p:spPr bwMode="auto">
          <a:xfrm>
            <a:off x="9736138" y="4451350"/>
            <a:ext cx="455613" cy="179389"/>
          </a:xfrm>
          <a:custGeom>
            <a:avLst/>
            <a:gdLst/>
            <a:ahLst/>
            <a:cxnLst/>
            <a:rect l="0" t="0" r="0" b="0"/>
            <a:pathLst>
              <a:path w="455613" h="179389">
                <a:moveTo>
                  <a:pt x="0" y="122238"/>
                </a:moveTo>
                <a:lnTo>
                  <a:pt x="455612" y="0"/>
                </a:lnTo>
                <a:lnTo>
                  <a:pt x="455612" y="57150"/>
                </a:lnTo>
                <a:lnTo>
                  <a:pt x="0" y="17938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70" name="Freeform: Shape 469">
            <a:extLst>
              <a:ext uri="{FF2B5EF4-FFF2-40B4-BE49-F238E27FC236}">
                <a16:creationId xmlns:a16="http://schemas.microsoft.com/office/drawing/2014/main" id="{4ACC00AC-4C83-4089-9031-8A8BA95E456D}"/>
              </a:ext>
            </a:extLst>
          </p:cNvPr>
          <p:cNvSpPr/>
          <p:nvPr>
            <p:custDataLst>
              <p:tags r:id="rId22"/>
            </p:custDataLst>
          </p:nvPr>
        </p:nvSpPr>
        <p:spPr bwMode="auto">
          <a:xfrm>
            <a:off x="7743825" y="4451350"/>
            <a:ext cx="455614" cy="179389"/>
          </a:xfrm>
          <a:custGeom>
            <a:avLst/>
            <a:gdLst/>
            <a:ahLst/>
            <a:cxnLst/>
            <a:rect l="0" t="0" r="0" b="0"/>
            <a:pathLst>
              <a:path w="455614" h="179389">
                <a:moveTo>
                  <a:pt x="0" y="122238"/>
                </a:moveTo>
                <a:lnTo>
                  <a:pt x="455613" y="0"/>
                </a:lnTo>
                <a:lnTo>
                  <a:pt x="455613" y="57150"/>
                </a:lnTo>
                <a:lnTo>
                  <a:pt x="0" y="17938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83" name="Freeform: Shape 482">
            <a:extLst>
              <a:ext uri="{FF2B5EF4-FFF2-40B4-BE49-F238E27FC236}">
                <a16:creationId xmlns:a16="http://schemas.microsoft.com/office/drawing/2014/main" id="{D57DC866-4706-48E4-AC7B-72960588EA55}"/>
              </a:ext>
            </a:extLst>
          </p:cNvPr>
          <p:cNvSpPr/>
          <p:nvPr>
            <p:custDataLst>
              <p:tags r:id="rId23"/>
            </p:custDataLst>
          </p:nvPr>
        </p:nvSpPr>
        <p:spPr bwMode="auto">
          <a:xfrm>
            <a:off x="10399713" y="4451350"/>
            <a:ext cx="455613" cy="179389"/>
          </a:xfrm>
          <a:custGeom>
            <a:avLst/>
            <a:gdLst/>
            <a:ahLst/>
            <a:cxnLst/>
            <a:rect l="0" t="0" r="0" b="0"/>
            <a:pathLst>
              <a:path w="455613" h="179389">
                <a:moveTo>
                  <a:pt x="0" y="122238"/>
                </a:moveTo>
                <a:lnTo>
                  <a:pt x="455612" y="0"/>
                </a:lnTo>
                <a:lnTo>
                  <a:pt x="455612" y="57150"/>
                </a:lnTo>
                <a:lnTo>
                  <a:pt x="0" y="17938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useBgFill="1">
        <p:nvSpPr>
          <p:cNvPr id="476" name="Freeform: Shape 475">
            <a:extLst>
              <a:ext uri="{FF2B5EF4-FFF2-40B4-BE49-F238E27FC236}">
                <a16:creationId xmlns:a16="http://schemas.microsoft.com/office/drawing/2014/main" id="{B9F7F5B5-6A2F-418B-83E4-13313CFFB986}"/>
              </a:ext>
            </a:extLst>
          </p:cNvPr>
          <p:cNvSpPr/>
          <p:nvPr>
            <p:custDataLst>
              <p:tags r:id="rId24"/>
            </p:custDataLst>
          </p:nvPr>
        </p:nvSpPr>
        <p:spPr bwMode="auto">
          <a:xfrm>
            <a:off x="9072563" y="4451350"/>
            <a:ext cx="455613" cy="179389"/>
          </a:xfrm>
          <a:custGeom>
            <a:avLst/>
            <a:gdLst/>
            <a:ahLst/>
            <a:cxnLst/>
            <a:rect l="0" t="0" r="0" b="0"/>
            <a:pathLst>
              <a:path w="455613" h="179389">
                <a:moveTo>
                  <a:pt x="0" y="122238"/>
                </a:moveTo>
                <a:lnTo>
                  <a:pt x="455612" y="0"/>
                </a:lnTo>
                <a:lnTo>
                  <a:pt x="455612" y="57150"/>
                </a:lnTo>
                <a:lnTo>
                  <a:pt x="0" y="179388"/>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Freeform: Shape 471">
            <a:extLst>
              <a:ext uri="{FF2B5EF4-FFF2-40B4-BE49-F238E27FC236}">
                <a16:creationId xmlns:a16="http://schemas.microsoft.com/office/drawing/2014/main" id="{2899F847-F8F1-4B9B-811B-BE4E67F86095}"/>
              </a:ext>
            </a:extLst>
          </p:cNvPr>
          <p:cNvSpPr/>
          <p:nvPr>
            <p:custDataLst>
              <p:tags r:id="rId25"/>
            </p:custDataLst>
          </p:nvPr>
        </p:nvSpPr>
        <p:spPr bwMode="auto">
          <a:xfrm>
            <a:off x="8408988" y="450850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8" name="Freeform: Shape 467">
            <a:extLst>
              <a:ext uri="{FF2B5EF4-FFF2-40B4-BE49-F238E27FC236}">
                <a16:creationId xmlns:a16="http://schemas.microsoft.com/office/drawing/2014/main" id="{9AE52F6E-F7D6-404A-852A-4985CEEAA99F}"/>
              </a:ext>
            </a:extLst>
          </p:cNvPr>
          <p:cNvSpPr/>
          <p:nvPr>
            <p:custDataLst>
              <p:tags r:id="rId26"/>
            </p:custDataLst>
          </p:nvPr>
        </p:nvSpPr>
        <p:spPr bwMode="auto">
          <a:xfrm>
            <a:off x="7743825" y="4508500"/>
            <a:ext cx="455614" cy="122239"/>
          </a:xfrm>
          <a:custGeom>
            <a:avLst/>
            <a:gdLst/>
            <a:ahLst/>
            <a:cxnLst/>
            <a:rect l="0" t="0" r="0" b="0"/>
            <a:pathLst>
              <a:path w="455614" h="122239">
                <a:moveTo>
                  <a:pt x="0" y="122238"/>
                </a:moveTo>
                <a:lnTo>
                  <a:pt x="455613"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4" name="Freeform: Shape 473">
            <a:extLst>
              <a:ext uri="{FF2B5EF4-FFF2-40B4-BE49-F238E27FC236}">
                <a16:creationId xmlns:a16="http://schemas.microsoft.com/office/drawing/2014/main" id="{7B021BC4-192A-4E2F-8C71-B2F27129571B}"/>
              </a:ext>
            </a:extLst>
          </p:cNvPr>
          <p:cNvSpPr/>
          <p:nvPr>
            <p:custDataLst>
              <p:tags r:id="rId27"/>
            </p:custDataLst>
          </p:nvPr>
        </p:nvSpPr>
        <p:spPr bwMode="auto">
          <a:xfrm>
            <a:off x="9072563" y="445135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2" name="Freeform: Shape 461">
            <a:extLst>
              <a:ext uri="{FF2B5EF4-FFF2-40B4-BE49-F238E27FC236}">
                <a16:creationId xmlns:a16="http://schemas.microsoft.com/office/drawing/2014/main" id="{816C0DAD-7509-41B6-808A-29D564494DDA}"/>
              </a:ext>
            </a:extLst>
          </p:cNvPr>
          <p:cNvSpPr/>
          <p:nvPr>
            <p:custDataLst>
              <p:tags r:id="rId28"/>
            </p:custDataLst>
          </p:nvPr>
        </p:nvSpPr>
        <p:spPr bwMode="auto">
          <a:xfrm>
            <a:off x="7080250" y="4508500"/>
            <a:ext cx="455614" cy="122239"/>
          </a:xfrm>
          <a:custGeom>
            <a:avLst/>
            <a:gdLst/>
            <a:ahLst/>
            <a:cxnLst/>
            <a:rect l="0" t="0" r="0" b="0"/>
            <a:pathLst>
              <a:path w="455614" h="122239">
                <a:moveTo>
                  <a:pt x="0" y="122238"/>
                </a:moveTo>
                <a:lnTo>
                  <a:pt x="455613"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4" name="Freeform: Shape 463">
            <a:extLst>
              <a:ext uri="{FF2B5EF4-FFF2-40B4-BE49-F238E27FC236}">
                <a16:creationId xmlns:a16="http://schemas.microsoft.com/office/drawing/2014/main" id="{4B2CDB39-7AED-4CB1-8117-278A533F0429}"/>
              </a:ext>
            </a:extLst>
          </p:cNvPr>
          <p:cNvSpPr/>
          <p:nvPr>
            <p:custDataLst>
              <p:tags r:id="rId29"/>
            </p:custDataLst>
          </p:nvPr>
        </p:nvSpPr>
        <p:spPr bwMode="auto">
          <a:xfrm>
            <a:off x="7743825" y="4451350"/>
            <a:ext cx="455614" cy="122239"/>
          </a:xfrm>
          <a:custGeom>
            <a:avLst/>
            <a:gdLst/>
            <a:ahLst/>
            <a:cxnLst/>
            <a:rect l="0" t="0" r="0" b="0"/>
            <a:pathLst>
              <a:path w="455614" h="122239">
                <a:moveTo>
                  <a:pt x="0" y="122238"/>
                </a:moveTo>
                <a:lnTo>
                  <a:pt x="455613"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8" name="Freeform: Shape 477">
            <a:extLst>
              <a:ext uri="{FF2B5EF4-FFF2-40B4-BE49-F238E27FC236}">
                <a16:creationId xmlns:a16="http://schemas.microsoft.com/office/drawing/2014/main" id="{84005364-BC5D-4C0F-BABF-1E936E30CFED}"/>
              </a:ext>
            </a:extLst>
          </p:cNvPr>
          <p:cNvSpPr/>
          <p:nvPr>
            <p:custDataLst>
              <p:tags r:id="rId30"/>
            </p:custDataLst>
          </p:nvPr>
        </p:nvSpPr>
        <p:spPr bwMode="auto">
          <a:xfrm>
            <a:off x="9736138" y="450850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2" name="Freeform: Shape 481">
            <a:extLst>
              <a:ext uri="{FF2B5EF4-FFF2-40B4-BE49-F238E27FC236}">
                <a16:creationId xmlns:a16="http://schemas.microsoft.com/office/drawing/2014/main" id="{1B866B50-7C83-4569-9230-071D12D8B7B8}"/>
              </a:ext>
            </a:extLst>
          </p:cNvPr>
          <p:cNvSpPr/>
          <p:nvPr>
            <p:custDataLst>
              <p:tags r:id="rId31"/>
            </p:custDataLst>
          </p:nvPr>
        </p:nvSpPr>
        <p:spPr bwMode="auto">
          <a:xfrm>
            <a:off x="10399713" y="450850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5" name="Freeform: Shape 474">
            <a:extLst>
              <a:ext uri="{FF2B5EF4-FFF2-40B4-BE49-F238E27FC236}">
                <a16:creationId xmlns:a16="http://schemas.microsoft.com/office/drawing/2014/main" id="{21910809-0506-4772-9359-D56BDE555F81}"/>
              </a:ext>
            </a:extLst>
          </p:cNvPr>
          <p:cNvSpPr/>
          <p:nvPr>
            <p:custDataLst>
              <p:tags r:id="rId32"/>
            </p:custDataLst>
          </p:nvPr>
        </p:nvSpPr>
        <p:spPr bwMode="auto">
          <a:xfrm>
            <a:off x="9072563" y="450850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7" name="Freeform: Shape 476">
            <a:extLst>
              <a:ext uri="{FF2B5EF4-FFF2-40B4-BE49-F238E27FC236}">
                <a16:creationId xmlns:a16="http://schemas.microsoft.com/office/drawing/2014/main" id="{3995B53D-B292-4C77-90BC-C59B5FED7E84}"/>
              </a:ext>
            </a:extLst>
          </p:cNvPr>
          <p:cNvSpPr/>
          <p:nvPr>
            <p:custDataLst>
              <p:tags r:id="rId33"/>
            </p:custDataLst>
          </p:nvPr>
        </p:nvSpPr>
        <p:spPr bwMode="auto">
          <a:xfrm>
            <a:off x="9736138" y="445135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1" name="Freeform: Shape 480">
            <a:extLst>
              <a:ext uri="{FF2B5EF4-FFF2-40B4-BE49-F238E27FC236}">
                <a16:creationId xmlns:a16="http://schemas.microsoft.com/office/drawing/2014/main" id="{D852D278-3F53-4F99-A13A-AA5D7D7175EC}"/>
              </a:ext>
            </a:extLst>
          </p:cNvPr>
          <p:cNvSpPr/>
          <p:nvPr>
            <p:custDataLst>
              <p:tags r:id="rId34"/>
            </p:custDataLst>
          </p:nvPr>
        </p:nvSpPr>
        <p:spPr bwMode="auto">
          <a:xfrm>
            <a:off x="10399713" y="445135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1" name="Freeform: Shape 470">
            <a:extLst>
              <a:ext uri="{FF2B5EF4-FFF2-40B4-BE49-F238E27FC236}">
                <a16:creationId xmlns:a16="http://schemas.microsoft.com/office/drawing/2014/main" id="{E5CBFF53-8ABB-49AE-A099-321A79AED7F0}"/>
              </a:ext>
            </a:extLst>
          </p:cNvPr>
          <p:cNvSpPr/>
          <p:nvPr>
            <p:custDataLst>
              <p:tags r:id="rId35"/>
            </p:custDataLst>
          </p:nvPr>
        </p:nvSpPr>
        <p:spPr bwMode="auto">
          <a:xfrm>
            <a:off x="8408988" y="4451350"/>
            <a:ext cx="455613" cy="122239"/>
          </a:xfrm>
          <a:custGeom>
            <a:avLst/>
            <a:gdLst/>
            <a:ahLst/>
            <a:cxnLst/>
            <a:rect l="0" t="0" r="0" b="0"/>
            <a:pathLst>
              <a:path w="455613" h="122239">
                <a:moveTo>
                  <a:pt x="0" y="122238"/>
                </a:moveTo>
                <a:lnTo>
                  <a:pt x="45561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1" name="Freeform: Shape 460">
            <a:extLst>
              <a:ext uri="{FF2B5EF4-FFF2-40B4-BE49-F238E27FC236}">
                <a16:creationId xmlns:a16="http://schemas.microsoft.com/office/drawing/2014/main" id="{F337351A-CED2-4D24-9726-CC469D428CA1}"/>
              </a:ext>
            </a:extLst>
          </p:cNvPr>
          <p:cNvSpPr/>
          <p:nvPr>
            <p:custDataLst>
              <p:tags r:id="rId36"/>
            </p:custDataLst>
          </p:nvPr>
        </p:nvSpPr>
        <p:spPr bwMode="auto">
          <a:xfrm>
            <a:off x="7080250" y="4451350"/>
            <a:ext cx="455614" cy="122239"/>
          </a:xfrm>
          <a:custGeom>
            <a:avLst/>
            <a:gdLst/>
            <a:ahLst/>
            <a:cxnLst/>
            <a:rect l="0" t="0" r="0" b="0"/>
            <a:pathLst>
              <a:path w="455614" h="122239">
                <a:moveTo>
                  <a:pt x="0" y="122238"/>
                </a:moveTo>
                <a:lnTo>
                  <a:pt x="455613"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useBgFill="1">
        <p:nvSpPr>
          <p:cNvPr id="486" name="Freeform: Shape 485">
            <a:extLst>
              <a:ext uri="{FF2B5EF4-FFF2-40B4-BE49-F238E27FC236}">
                <a16:creationId xmlns:a16="http://schemas.microsoft.com/office/drawing/2014/main" id="{3C36C34A-6964-4A17-B0D7-A4F2A906A2A1}"/>
              </a:ext>
            </a:extLst>
          </p:cNvPr>
          <p:cNvSpPr/>
          <p:nvPr>
            <p:custDataLst>
              <p:tags r:id="rId37"/>
            </p:custDataLst>
          </p:nvPr>
        </p:nvSpPr>
        <p:spPr bwMode="auto">
          <a:xfrm>
            <a:off x="7591425" y="5057775"/>
            <a:ext cx="96839" cy="146051"/>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4" name="Freeform: Shape 483">
            <a:extLst>
              <a:ext uri="{FF2B5EF4-FFF2-40B4-BE49-F238E27FC236}">
                <a16:creationId xmlns:a16="http://schemas.microsoft.com/office/drawing/2014/main" id="{AADAFC06-B8D2-4740-84D7-ADFFCE162EE2}"/>
              </a:ext>
            </a:extLst>
          </p:cNvPr>
          <p:cNvSpPr/>
          <p:nvPr>
            <p:custDataLst>
              <p:tags r:id="rId38"/>
            </p:custDataLst>
          </p:nvPr>
        </p:nvSpPr>
        <p:spPr bwMode="auto">
          <a:xfrm>
            <a:off x="7591425" y="5057775"/>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5" name="Freeform: Shape 484">
            <a:extLst>
              <a:ext uri="{FF2B5EF4-FFF2-40B4-BE49-F238E27FC236}">
                <a16:creationId xmlns:a16="http://schemas.microsoft.com/office/drawing/2014/main" id="{BA33D422-B215-4D7A-A7F6-C0F4B95F045D}"/>
              </a:ext>
            </a:extLst>
          </p:cNvPr>
          <p:cNvSpPr/>
          <p:nvPr>
            <p:custDataLst>
              <p:tags r:id="rId39"/>
            </p:custDataLst>
          </p:nvPr>
        </p:nvSpPr>
        <p:spPr bwMode="auto">
          <a:xfrm>
            <a:off x="7648575" y="5057775"/>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13" name="Straight Connector 212">
            <a:extLst>
              <a:ext uri="{FF2B5EF4-FFF2-40B4-BE49-F238E27FC236}">
                <a16:creationId xmlns:a16="http://schemas.microsoft.com/office/drawing/2014/main" id="{5F02BA5E-6123-46FB-83C6-0C4ADDDF606C}"/>
              </a:ext>
            </a:extLst>
          </p:cNvPr>
          <p:cNvCxnSpPr>
            <a:cxnSpLocks/>
          </p:cNvCxnSpPr>
          <p:nvPr>
            <p:custDataLst>
              <p:tags r:id="rId40"/>
            </p:custDataLst>
          </p:nvPr>
        </p:nvCxnSpPr>
        <p:spPr bwMode="gray">
          <a:xfrm>
            <a:off x="6869113" y="2230438"/>
            <a:ext cx="203200" cy="0"/>
          </a:xfrm>
          <a:prstGeom prst="line">
            <a:avLst/>
          </a:prstGeom>
          <a:ln w="9525" cap="flat" cmpd="sng" algn="ctr">
            <a:solidFill>
              <a:srgbClr val="414042"/>
            </a:solidFill>
            <a:prstDash val="solid"/>
            <a:miter lim="80000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22" name="Text Placeholder">
            <a:extLst>
              <a:ext uri="{FF2B5EF4-FFF2-40B4-BE49-F238E27FC236}">
                <a16:creationId xmlns:a16="http://schemas.microsoft.com/office/drawing/2014/main" id="{142D9E67-78EF-4430-9752-AEA40A47C615}"/>
              </a:ext>
            </a:extLst>
          </p:cNvPr>
          <p:cNvSpPr>
            <a:spLocks noGrp="1"/>
          </p:cNvSpPr>
          <p:nvPr>
            <p:custDataLst>
              <p:tags r:id="rId41"/>
            </p:custDataLst>
          </p:nvPr>
        </p:nvSpPr>
        <p:spPr bwMode="auto">
          <a:xfrm>
            <a:off x="10914062" y="2576513"/>
            <a:ext cx="908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fld id="{1E9C751B-DBD4-43AD-9D22-C18A4F9103F4}" type="datetime'''L''o''w ''E''V'''''''''''' A''''''''''do''pt''i''''o''n'' '">
              <a:rPr lang="en-US" altLang="en-US" sz="1000" smtClean="0"/>
              <a:pPr marL="0" indent="0">
                <a:spcBef>
                  <a:spcPct val="0"/>
                </a:spcBef>
                <a:spcAft>
                  <a:spcPct val="0"/>
                </a:spcAft>
                <a:buNone/>
              </a:pPr>
              <a:t>Low EV Adoption </a:t>
            </a:fld>
            <a:endParaRPr lang="en-US" sz="1000">
              <a:sym typeface="+mn-lt"/>
            </a:endParaRPr>
          </a:p>
        </p:txBody>
      </p:sp>
      <p:sp>
        <p:nvSpPr>
          <p:cNvPr id="224" name="Text Placeholder">
            <a:extLst>
              <a:ext uri="{FF2B5EF4-FFF2-40B4-BE49-F238E27FC236}">
                <a16:creationId xmlns:a16="http://schemas.microsoft.com/office/drawing/2014/main" id="{41FC0A4D-EC22-4C96-9A99-E5E8EA05082C}"/>
              </a:ext>
            </a:extLst>
          </p:cNvPr>
          <p:cNvSpPr>
            <a:spLocks noGrp="1"/>
          </p:cNvSpPr>
          <p:nvPr>
            <p:custDataLst>
              <p:tags r:id="rId42"/>
            </p:custDataLst>
          </p:nvPr>
        </p:nvSpPr>
        <p:spPr bwMode="auto">
          <a:xfrm>
            <a:off x="8499475"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D28A4957-5CB0-40DE-A95C-B873D8DD59B9}" type="datetime'''''''''''2''0''''''''''3''''''''''''''0'''''''''''''''''''''">
              <a:rPr lang="en-GB" altLang="en-US" sz="1000" smtClean="0"/>
              <a:pPr marL="0" indent="0" algn="ctr">
                <a:spcBef>
                  <a:spcPct val="0"/>
                </a:spcBef>
                <a:spcAft>
                  <a:spcPct val="0"/>
                </a:spcAft>
                <a:buNone/>
              </a:pPr>
              <a:t>2030</a:t>
            </a:fld>
            <a:endParaRPr lang="en-US" sz="1000">
              <a:sym typeface="+mn-lt"/>
            </a:endParaRPr>
          </a:p>
        </p:txBody>
      </p:sp>
      <p:sp>
        <p:nvSpPr>
          <p:cNvPr id="214" name="Text Placeholder">
            <a:extLst>
              <a:ext uri="{FF2B5EF4-FFF2-40B4-BE49-F238E27FC236}">
                <a16:creationId xmlns:a16="http://schemas.microsoft.com/office/drawing/2014/main" id="{19C1940D-334F-496C-9739-4CC536A5299A}"/>
              </a:ext>
            </a:extLst>
          </p:cNvPr>
          <p:cNvSpPr>
            <a:spLocks noGrp="1"/>
          </p:cNvSpPr>
          <p:nvPr>
            <p:custDataLst>
              <p:tags r:id="rId43"/>
            </p:custDataLst>
          </p:nvPr>
        </p:nvSpPr>
        <p:spPr bwMode="auto">
          <a:xfrm>
            <a:off x="10490200"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38E3C250-39AF-48FE-A658-92663E358A5E}" type="datetime'''''''''''''''''2''''''''''''''0''''''''4''''''''''5'''''''''">
              <a:rPr lang="en-GB" altLang="en-US" sz="1000" smtClean="0"/>
              <a:pPr marL="0" indent="0" algn="ctr">
                <a:spcBef>
                  <a:spcPct val="0"/>
                </a:spcBef>
                <a:spcAft>
                  <a:spcPct val="0"/>
                </a:spcAft>
                <a:buNone/>
              </a:pPr>
              <a:t>2045</a:t>
            </a:fld>
            <a:endParaRPr lang="en-US" sz="1000">
              <a:sym typeface="+mn-lt"/>
            </a:endParaRPr>
          </a:p>
        </p:txBody>
      </p:sp>
      <p:sp>
        <p:nvSpPr>
          <p:cNvPr id="217" name="Text Placeholder 2">
            <a:extLst>
              <a:ext uri="{FF2B5EF4-FFF2-40B4-BE49-F238E27FC236}">
                <a16:creationId xmlns:a16="http://schemas.microsoft.com/office/drawing/2014/main" id="{D86F98F0-238D-4B60-BEE1-A9F224AEC3C2}"/>
              </a:ext>
            </a:extLst>
          </p:cNvPr>
          <p:cNvSpPr>
            <a:spLocks noGrp="1"/>
          </p:cNvSpPr>
          <p:nvPr>
            <p:custDataLst>
              <p:tags r:id="rId44"/>
            </p:custDataLst>
          </p:nvPr>
        </p:nvSpPr>
        <p:spPr bwMode="auto">
          <a:xfrm>
            <a:off x="6565900" y="2168525"/>
            <a:ext cx="252413" cy="1238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14042"/>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14042"/>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14042"/>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14042"/>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14042"/>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68A47D-9F54-448C-AAE6-F93E14959639}" type="datetime'''''''''''''''''''''''''''1''''''''0''''''''0''''''''%'">
              <a:rPr lang="en-US" altLang="en-US" sz="900" smtClean="0">
                <a:solidFill>
                  <a:schemeClr val="tx1"/>
                </a:solidFill>
                <a:latin typeface="+mn-lt"/>
                <a:ea typeface="+mn-ea"/>
                <a:cs typeface="+mn-cs"/>
              </a:rPr>
              <a:pPr marL="0" indent="0" algn="r">
                <a:spcBef>
                  <a:spcPct val="0"/>
                </a:spcBef>
                <a:spcAft>
                  <a:spcPct val="0"/>
                </a:spcAft>
                <a:buNone/>
              </a:pPr>
              <a:t>100%</a:t>
            </a:fld>
            <a:endParaRPr lang="en-US" sz="900">
              <a:solidFill>
                <a:schemeClr val="tx1"/>
              </a:solidFill>
              <a:latin typeface="+mn-lt"/>
              <a:ea typeface="+mn-ea"/>
              <a:cs typeface="+mn-cs"/>
              <a:sym typeface="+mn-lt"/>
            </a:endParaRPr>
          </a:p>
        </p:txBody>
      </p:sp>
      <p:sp>
        <p:nvSpPr>
          <p:cNvPr id="219" name="Text Placeholder">
            <a:extLst>
              <a:ext uri="{FF2B5EF4-FFF2-40B4-BE49-F238E27FC236}">
                <a16:creationId xmlns:a16="http://schemas.microsoft.com/office/drawing/2014/main" id="{C898AC5E-343F-4C70-986D-CC55F24F48F2}"/>
              </a:ext>
            </a:extLst>
          </p:cNvPr>
          <p:cNvSpPr>
            <a:spLocks noGrp="1"/>
          </p:cNvSpPr>
          <p:nvPr>
            <p:custDataLst>
              <p:tags r:id="rId45"/>
            </p:custDataLst>
          </p:nvPr>
        </p:nvSpPr>
        <p:spPr bwMode="auto">
          <a:xfrm>
            <a:off x="7170738"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0D4BAECE-4E84-4465-8C2F-4E2469734661}" type="datetime'''''''''''''''2''''''''''''''''''''''0''''2''''''''''''''1'">
              <a:rPr lang="en-GB" altLang="en-US" sz="1000" smtClean="0"/>
              <a:pPr marL="0" indent="0" algn="ctr">
                <a:spcBef>
                  <a:spcPct val="0"/>
                </a:spcBef>
                <a:spcAft>
                  <a:spcPct val="0"/>
                </a:spcAft>
                <a:buNone/>
              </a:pPr>
              <a:t>2021</a:t>
            </a:fld>
            <a:endParaRPr lang="en-US" sz="1000">
              <a:sym typeface="+mn-lt"/>
            </a:endParaRPr>
          </a:p>
        </p:txBody>
      </p:sp>
      <p:sp>
        <p:nvSpPr>
          <p:cNvPr id="220" name="Text Placeholder">
            <a:extLst>
              <a:ext uri="{FF2B5EF4-FFF2-40B4-BE49-F238E27FC236}">
                <a16:creationId xmlns:a16="http://schemas.microsoft.com/office/drawing/2014/main" id="{76588548-A11A-48A7-82AF-0468D68672E6}"/>
              </a:ext>
            </a:extLst>
          </p:cNvPr>
          <p:cNvSpPr>
            <a:spLocks noGrp="1"/>
          </p:cNvSpPr>
          <p:nvPr>
            <p:custDataLst>
              <p:tags r:id="rId46"/>
            </p:custDataLst>
          </p:nvPr>
        </p:nvSpPr>
        <p:spPr bwMode="auto">
          <a:xfrm>
            <a:off x="7834313"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5AE0C978-DBE2-4C3C-9C9F-79CA99EF59E0}" type="datetime'''''''''''''''2''''''''''''''''''''''''''''''0''2''5'">
              <a:rPr lang="en-GB" altLang="en-US" sz="1000" smtClean="0"/>
              <a:pPr marL="0" indent="0" algn="ctr">
                <a:spcBef>
                  <a:spcPct val="0"/>
                </a:spcBef>
                <a:spcAft>
                  <a:spcPct val="0"/>
                </a:spcAft>
                <a:buNone/>
              </a:pPr>
              <a:t>2025</a:t>
            </a:fld>
            <a:endParaRPr lang="en-US" sz="1000">
              <a:sym typeface="+mn-lt"/>
            </a:endParaRPr>
          </a:p>
        </p:txBody>
      </p:sp>
      <p:sp>
        <p:nvSpPr>
          <p:cNvPr id="218" name="Text Placeholder">
            <a:extLst>
              <a:ext uri="{FF2B5EF4-FFF2-40B4-BE49-F238E27FC236}">
                <a16:creationId xmlns:a16="http://schemas.microsoft.com/office/drawing/2014/main" id="{AB6E00CB-FC02-40CE-A828-F48E126BC0B4}"/>
              </a:ext>
            </a:extLst>
          </p:cNvPr>
          <p:cNvSpPr>
            <a:spLocks noGrp="1"/>
          </p:cNvSpPr>
          <p:nvPr>
            <p:custDataLst>
              <p:tags r:id="rId47"/>
            </p:custDataLst>
          </p:nvPr>
        </p:nvSpPr>
        <p:spPr bwMode="auto">
          <a:xfrm>
            <a:off x="9163050"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59A5EE23-14AF-44B2-B4CD-BE052148953B}" type="datetime'''''''2''''''''0''''''''''''''''''''''''3''''''''''''''5'">
              <a:rPr lang="en-GB" altLang="en-US" sz="1000" smtClean="0"/>
              <a:pPr marL="0" indent="0" algn="ctr">
                <a:spcBef>
                  <a:spcPct val="0"/>
                </a:spcBef>
                <a:spcAft>
                  <a:spcPct val="0"/>
                </a:spcAft>
                <a:buNone/>
              </a:pPr>
              <a:t>2035</a:t>
            </a:fld>
            <a:endParaRPr lang="en-US" sz="1000">
              <a:sym typeface="+mn-lt"/>
            </a:endParaRPr>
          </a:p>
        </p:txBody>
      </p:sp>
      <p:sp>
        <p:nvSpPr>
          <p:cNvPr id="221" name="Text Placeholder">
            <a:extLst>
              <a:ext uri="{FF2B5EF4-FFF2-40B4-BE49-F238E27FC236}">
                <a16:creationId xmlns:a16="http://schemas.microsoft.com/office/drawing/2014/main" id="{56D7C1ED-F0C6-43A2-826D-118E34930E8B}"/>
              </a:ext>
            </a:extLst>
          </p:cNvPr>
          <p:cNvSpPr>
            <a:spLocks noGrp="1"/>
          </p:cNvSpPr>
          <p:nvPr>
            <p:custDataLst>
              <p:tags r:id="rId48"/>
            </p:custDataLst>
          </p:nvPr>
        </p:nvSpPr>
        <p:spPr bwMode="auto">
          <a:xfrm>
            <a:off x="10914063" y="3222625"/>
            <a:ext cx="9112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fld id="{46083DE5-5E50-4A57-B479-2275A3C2BC26}" type="datetime'''B''as''''''''e EV A''''''d''''o''''p''t''''''i''''o''''''n'">
              <a:rPr lang="en-US" altLang="en-US" sz="1000" smtClean="0"/>
              <a:pPr marL="0" indent="0">
                <a:spcBef>
                  <a:spcPct val="0"/>
                </a:spcBef>
                <a:spcAft>
                  <a:spcPct val="0"/>
                </a:spcAft>
                <a:buNone/>
              </a:pPr>
              <a:t>Base EV Adoption</a:t>
            </a:fld>
            <a:endParaRPr lang="en-US" sz="1000">
              <a:sym typeface="+mn-lt"/>
            </a:endParaRPr>
          </a:p>
        </p:txBody>
      </p:sp>
      <p:sp>
        <p:nvSpPr>
          <p:cNvPr id="225" name="Text Placeholder">
            <a:extLst>
              <a:ext uri="{FF2B5EF4-FFF2-40B4-BE49-F238E27FC236}">
                <a16:creationId xmlns:a16="http://schemas.microsoft.com/office/drawing/2014/main" id="{919F7E22-964E-4B26-9FE7-0D8D47A484F0}"/>
              </a:ext>
            </a:extLst>
          </p:cNvPr>
          <p:cNvSpPr>
            <a:spLocks noGrp="1"/>
          </p:cNvSpPr>
          <p:nvPr>
            <p:custDataLst>
              <p:tags r:id="rId49"/>
            </p:custDataLst>
          </p:nvPr>
        </p:nvSpPr>
        <p:spPr bwMode="auto">
          <a:xfrm>
            <a:off x="10914063" y="4462463"/>
            <a:ext cx="377825"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r>
              <a:rPr lang="en-US" altLang="en-US" sz="1000" dirty="0"/>
              <a:t>Non-EV</a:t>
            </a:r>
            <a:endParaRPr lang="en-US" sz="1000" dirty="0">
              <a:sym typeface="+mn-lt"/>
            </a:endParaRPr>
          </a:p>
        </p:txBody>
      </p:sp>
      <p:sp>
        <p:nvSpPr>
          <p:cNvPr id="215" name="Text Placeholder">
            <a:extLst>
              <a:ext uri="{FF2B5EF4-FFF2-40B4-BE49-F238E27FC236}">
                <a16:creationId xmlns:a16="http://schemas.microsoft.com/office/drawing/2014/main" id="{73A84658-8AE7-4536-9A26-50A87A60443A}"/>
              </a:ext>
            </a:extLst>
          </p:cNvPr>
          <p:cNvSpPr>
            <a:spLocks noGrp="1"/>
          </p:cNvSpPr>
          <p:nvPr>
            <p:custDataLst>
              <p:tags r:id="rId50"/>
            </p:custDataLst>
          </p:nvPr>
        </p:nvSpPr>
        <p:spPr bwMode="auto">
          <a:xfrm>
            <a:off x="10914062" y="3659188"/>
            <a:ext cx="903288"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spcBef>
                <a:spcPct val="0"/>
              </a:spcBef>
              <a:spcAft>
                <a:spcPct val="0"/>
              </a:spcAft>
              <a:buNone/>
            </a:pPr>
            <a:fld id="{84447249-3639-42E2-921A-15999D94E17C}" type="datetime'Hi''gh EV'''''' A''''''''''d''o''''''pt''''io''n'''''''''''''">
              <a:rPr lang="en-US" altLang="en-US" sz="1000" smtClean="0"/>
              <a:pPr marL="0" indent="0">
                <a:spcBef>
                  <a:spcPct val="0"/>
                </a:spcBef>
                <a:spcAft>
                  <a:spcPct val="0"/>
                </a:spcAft>
                <a:buNone/>
              </a:pPr>
              <a:t>High EV Adoption</a:t>
            </a:fld>
            <a:endParaRPr lang="en-US" sz="1000">
              <a:sym typeface="+mn-lt"/>
            </a:endParaRPr>
          </a:p>
        </p:txBody>
      </p:sp>
      <p:sp>
        <p:nvSpPr>
          <p:cNvPr id="216" name="Text Placeholder">
            <a:extLst>
              <a:ext uri="{FF2B5EF4-FFF2-40B4-BE49-F238E27FC236}">
                <a16:creationId xmlns:a16="http://schemas.microsoft.com/office/drawing/2014/main" id="{507D9AB0-F107-4B5C-B2D7-78935AC2E364}"/>
              </a:ext>
            </a:extLst>
          </p:cNvPr>
          <p:cNvSpPr>
            <a:spLocks noGrp="1"/>
          </p:cNvSpPr>
          <p:nvPr>
            <p:custDataLst>
              <p:tags r:id="rId51"/>
            </p:custDataLst>
          </p:nvPr>
        </p:nvSpPr>
        <p:spPr bwMode="auto">
          <a:xfrm>
            <a:off x="9826625" y="5216525"/>
            <a:ext cx="273050" cy="1524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ctr">
              <a:spcBef>
                <a:spcPct val="0"/>
              </a:spcBef>
              <a:spcAft>
                <a:spcPct val="0"/>
              </a:spcAft>
              <a:buNone/>
            </a:pPr>
            <a:fld id="{4428DA37-7D11-400D-8B62-985722D16EAD}" type="datetime'''''''''''''''''''20''''''''4''''''0'''">
              <a:rPr lang="en-GB" altLang="en-US" sz="1000" smtClean="0"/>
              <a:pPr marL="0" indent="0" algn="ctr">
                <a:spcBef>
                  <a:spcPct val="0"/>
                </a:spcBef>
                <a:spcAft>
                  <a:spcPct val="0"/>
                </a:spcAft>
                <a:buNone/>
              </a:pPr>
              <a:t>2040</a:t>
            </a:fld>
            <a:endParaRPr lang="en-US" sz="1000">
              <a:sym typeface="+mn-lt"/>
            </a:endParaRPr>
          </a:p>
        </p:txBody>
      </p:sp>
      <p:sp>
        <p:nvSpPr>
          <p:cNvPr id="263" name="Speech Bubble: Rectangle with Corners Rounded 262">
            <a:extLst>
              <a:ext uri="{FF2B5EF4-FFF2-40B4-BE49-F238E27FC236}">
                <a16:creationId xmlns:a16="http://schemas.microsoft.com/office/drawing/2014/main" id="{0FE73D84-507A-44E8-AEE4-0616C5FCE59B}"/>
              </a:ext>
            </a:extLst>
          </p:cNvPr>
          <p:cNvSpPr/>
          <p:nvPr/>
        </p:nvSpPr>
        <p:spPr>
          <a:xfrm>
            <a:off x="10855326" y="1807193"/>
            <a:ext cx="1217455" cy="310530"/>
          </a:xfrm>
          <a:prstGeom prst="wedgeRoundRectCallout">
            <a:avLst>
              <a:gd name="adj1" fmla="val -52636"/>
              <a:gd name="adj2" fmla="val 27718"/>
              <a:gd name="adj3" fmla="val 1666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900">
                <a:effectLst>
                  <a:outerShdw blurRad="38100" dist="38100" dir="2700000" algn="tl">
                    <a:srgbClr val="000000">
                      <a:alpha val="43137"/>
                    </a:srgbClr>
                  </a:outerShdw>
                </a:effectLst>
              </a:rPr>
              <a:t>Base EV Adoption Percentage of Parc</a:t>
            </a:r>
          </a:p>
        </p:txBody>
      </p:sp>
      <p:sp>
        <p:nvSpPr>
          <p:cNvPr id="276" name="Rectangle 275">
            <a:extLst>
              <a:ext uri="{FF2B5EF4-FFF2-40B4-BE49-F238E27FC236}">
                <a16:creationId xmlns:a16="http://schemas.microsoft.com/office/drawing/2014/main" id="{B957166D-F5FA-49B2-B094-0C4771B1F34A}"/>
              </a:ext>
            </a:extLst>
          </p:cNvPr>
          <p:cNvSpPr/>
          <p:nvPr/>
        </p:nvSpPr>
        <p:spPr>
          <a:xfrm>
            <a:off x="8413793" y="2199204"/>
            <a:ext cx="438802" cy="251387"/>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Rectangle 276">
            <a:extLst>
              <a:ext uri="{FF2B5EF4-FFF2-40B4-BE49-F238E27FC236}">
                <a16:creationId xmlns:a16="http://schemas.microsoft.com/office/drawing/2014/main" id="{24037809-3050-4622-886E-5963C9717031}"/>
              </a:ext>
            </a:extLst>
          </p:cNvPr>
          <p:cNvSpPr/>
          <p:nvPr/>
        </p:nvSpPr>
        <p:spPr>
          <a:xfrm>
            <a:off x="9081232" y="2199204"/>
            <a:ext cx="438802" cy="529709"/>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DD1E2165-DF50-48C8-B71A-62FA110CDB3B}"/>
              </a:ext>
            </a:extLst>
          </p:cNvPr>
          <p:cNvSpPr/>
          <p:nvPr/>
        </p:nvSpPr>
        <p:spPr>
          <a:xfrm>
            <a:off x="9747256" y="2199204"/>
            <a:ext cx="438802" cy="911344"/>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F0002533-8330-495C-97DD-9AC9D120661E}"/>
              </a:ext>
            </a:extLst>
          </p:cNvPr>
          <p:cNvSpPr/>
          <p:nvPr/>
        </p:nvSpPr>
        <p:spPr>
          <a:xfrm>
            <a:off x="10407936" y="2199204"/>
            <a:ext cx="438802" cy="1352034"/>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1E4CFB3F-2521-407A-9C82-57C22400D0A8}"/>
              </a:ext>
            </a:extLst>
          </p:cNvPr>
          <p:cNvSpPr/>
          <p:nvPr/>
        </p:nvSpPr>
        <p:spPr>
          <a:xfrm>
            <a:off x="7756392" y="2199204"/>
            <a:ext cx="438802" cy="133786"/>
          </a:xfrm>
          <a:prstGeom prst="rect">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Rectangle 280">
            <a:extLst>
              <a:ext uri="{FF2B5EF4-FFF2-40B4-BE49-F238E27FC236}">
                <a16:creationId xmlns:a16="http://schemas.microsoft.com/office/drawing/2014/main" id="{4F556D42-BA52-4509-81F5-1B450FBD6A38}"/>
              </a:ext>
            </a:extLst>
          </p:cNvPr>
          <p:cNvSpPr/>
          <p:nvPr/>
        </p:nvSpPr>
        <p:spPr>
          <a:xfrm>
            <a:off x="7086260" y="2199204"/>
            <a:ext cx="438802" cy="68786"/>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sp>
        <p:nvSpPr>
          <p:cNvPr id="282" name="TextBox 281">
            <a:extLst>
              <a:ext uri="{FF2B5EF4-FFF2-40B4-BE49-F238E27FC236}">
                <a16:creationId xmlns:a16="http://schemas.microsoft.com/office/drawing/2014/main" id="{8C07FE9A-09F0-4AB6-8894-D0EF7880E7BF}"/>
              </a:ext>
            </a:extLst>
          </p:cNvPr>
          <p:cNvSpPr txBox="1"/>
          <p:nvPr/>
        </p:nvSpPr>
        <p:spPr>
          <a:xfrm>
            <a:off x="7086488" y="1982930"/>
            <a:ext cx="438346" cy="230832"/>
          </a:xfrm>
          <a:prstGeom prst="rect">
            <a:avLst/>
          </a:prstGeom>
          <a:noFill/>
        </p:spPr>
        <p:txBody>
          <a:bodyPr wrap="square" rtlCol="0">
            <a:spAutoFit/>
          </a:bodyPr>
          <a:lstStyle/>
          <a:p>
            <a:pPr algn="ctr"/>
            <a:r>
              <a:rPr lang="en-GB" sz="900" b="1" dirty="0"/>
              <a:t>0.7%</a:t>
            </a:r>
          </a:p>
        </p:txBody>
      </p:sp>
      <p:sp>
        <p:nvSpPr>
          <p:cNvPr id="283" name="TextBox 282">
            <a:extLst>
              <a:ext uri="{FF2B5EF4-FFF2-40B4-BE49-F238E27FC236}">
                <a16:creationId xmlns:a16="http://schemas.microsoft.com/office/drawing/2014/main" id="{86E2701F-8E69-47B9-95CB-FFA4F7A5894E}"/>
              </a:ext>
            </a:extLst>
          </p:cNvPr>
          <p:cNvSpPr txBox="1"/>
          <p:nvPr/>
        </p:nvSpPr>
        <p:spPr>
          <a:xfrm>
            <a:off x="7782467" y="1982930"/>
            <a:ext cx="362268" cy="230832"/>
          </a:xfrm>
          <a:prstGeom prst="rect">
            <a:avLst/>
          </a:prstGeom>
          <a:noFill/>
        </p:spPr>
        <p:txBody>
          <a:bodyPr wrap="square" rtlCol="0">
            <a:spAutoFit/>
          </a:bodyPr>
          <a:lstStyle/>
          <a:p>
            <a:pPr algn="ctr"/>
            <a:r>
              <a:rPr lang="en-GB" sz="900" b="1"/>
              <a:t>2%</a:t>
            </a:r>
          </a:p>
        </p:txBody>
      </p:sp>
      <p:sp>
        <p:nvSpPr>
          <p:cNvPr id="284" name="TextBox 283">
            <a:extLst>
              <a:ext uri="{FF2B5EF4-FFF2-40B4-BE49-F238E27FC236}">
                <a16:creationId xmlns:a16="http://schemas.microsoft.com/office/drawing/2014/main" id="{B06CC833-7BF8-4466-B09A-AA051BAD3A67}"/>
              </a:ext>
            </a:extLst>
          </p:cNvPr>
          <p:cNvSpPr txBox="1"/>
          <p:nvPr/>
        </p:nvSpPr>
        <p:spPr>
          <a:xfrm>
            <a:off x="8436729" y="1982930"/>
            <a:ext cx="398495" cy="230832"/>
          </a:xfrm>
          <a:prstGeom prst="rect">
            <a:avLst/>
          </a:prstGeom>
          <a:noFill/>
        </p:spPr>
        <p:txBody>
          <a:bodyPr wrap="square" rtlCol="0">
            <a:spAutoFit/>
          </a:bodyPr>
          <a:lstStyle/>
          <a:p>
            <a:pPr algn="ctr"/>
            <a:r>
              <a:rPr lang="en-GB" sz="900" b="1"/>
              <a:t>6%</a:t>
            </a:r>
          </a:p>
        </p:txBody>
      </p:sp>
      <p:sp>
        <p:nvSpPr>
          <p:cNvPr id="285" name="TextBox 284">
            <a:extLst>
              <a:ext uri="{FF2B5EF4-FFF2-40B4-BE49-F238E27FC236}">
                <a16:creationId xmlns:a16="http://schemas.microsoft.com/office/drawing/2014/main" id="{4764E511-BD1B-4BBC-A5FE-426066AEC60D}"/>
              </a:ext>
            </a:extLst>
          </p:cNvPr>
          <p:cNvSpPr txBox="1"/>
          <p:nvPr/>
        </p:nvSpPr>
        <p:spPr>
          <a:xfrm>
            <a:off x="9095290" y="1982930"/>
            <a:ext cx="398495" cy="230832"/>
          </a:xfrm>
          <a:prstGeom prst="rect">
            <a:avLst/>
          </a:prstGeom>
          <a:noFill/>
        </p:spPr>
        <p:txBody>
          <a:bodyPr wrap="square" rtlCol="0">
            <a:spAutoFit/>
          </a:bodyPr>
          <a:lstStyle/>
          <a:p>
            <a:pPr algn="ctr"/>
            <a:r>
              <a:rPr lang="en-GB" sz="900" b="1"/>
              <a:t>13%</a:t>
            </a:r>
          </a:p>
        </p:txBody>
      </p:sp>
      <p:sp>
        <p:nvSpPr>
          <p:cNvPr id="286" name="TextBox 285">
            <a:extLst>
              <a:ext uri="{FF2B5EF4-FFF2-40B4-BE49-F238E27FC236}">
                <a16:creationId xmlns:a16="http://schemas.microsoft.com/office/drawing/2014/main" id="{80A77BF5-0131-4B72-8893-8F100D8270CA}"/>
              </a:ext>
            </a:extLst>
          </p:cNvPr>
          <p:cNvSpPr txBox="1"/>
          <p:nvPr/>
        </p:nvSpPr>
        <p:spPr>
          <a:xfrm>
            <a:off x="9761314" y="1982930"/>
            <a:ext cx="398495" cy="230832"/>
          </a:xfrm>
          <a:prstGeom prst="rect">
            <a:avLst/>
          </a:prstGeom>
          <a:noFill/>
        </p:spPr>
        <p:txBody>
          <a:bodyPr wrap="square" rtlCol="0">
            <a:spAutoFit/>
          </a:bodyPr>
          <a:lstStyle/>
          <a:p>
            <a:pPr algn="ctr"/>
            <a:r>
              <a:rPr lang="en-GB" sz="900" b="1"/>
              <a:t>25%</a:t>
            </a:r>
          </a:p>
        </p:txBody>
      </p:sp>
      <p:sp>
        <p:nvSpPr>
          <p:cNvPr id="287" name="TextBox 286">
            <a:extLst>
              <a:ext uri="{FF2B5EF4-FFF2-40B4-BE49-F238E27FC236}">
                <a16:creationId xmlns:a16="http://schemas.microsoft.com/office/drawing/2014/main" id="{050781AF-2184-4849-A8BE-80DF1FA6E003}"/>
              </a:ext>
            </a:extLst>
          </p:cNvPr>
          <p:cNvSpPr txBox="1"/>
          <p:nvPr/>
        </p:nvSpPr>
        <p:spPr>
          <a:xfrm>
            <a:off x="10419212" y="1982930"/>
            <a:ext cx="398495" cy="230832"/>
          </a:xfrm>
          <a:prstGeom prst="rect">
            <a:avLst/>
          </a:prstGeom>
          <a:noFill/>
        </p:spPr>
        <p:txBody>
          <a:bodyPr wrap="square" rtlCol="0">
            <a:spAutoFit/>
          </a:bodyPr>
          <a:lstStyle/>
          <a:p>
            <a:pPr algn="ctr"/>
            <a:r>
              <a:rPr lang="en-GB" sz="900" b="1"/>
              <a:t>36%</a:t>
            </a:r>
          </a:p>
        </p:txBody>
      </p:sp>
      <p:sp>
        <p:nvSpPr>
          <p:cNvPr id="84" name="Rectangle 83">
            <a:extLst>
              <a:ext uri="{FF2B5EF4-FFF2-40B4-BE49-F238E27FC236}">
                <a16:creationId xmlns:a16="http://schemas.microsoft.com/office/drawing/2014/main" id="{E241B420-697E-42A5-9564-530F5D5911FF}"/>
              </a:ext>
            </a:extLst>
          </p:cNvPr>
          <p:cNvSpPr/>
          <p:nvPr/>
        </p:nvSpPr>
        <p:spPr>
          <a:xfrm>
            <a:off x="5257685" y="5484442"/>
            <a:ext cx="1549759" cy="285722"/>
          </a:xfrm>
          <a:prstGeom prst="rect">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solidFill>
                  <a:schemeClr val="tx1"/>
                </a:solidFill>
              </a:rPr>
              <a:t>Base EV Adoption Scenario</a:t>
            </a:r>
          </a:p>
        </p:txBody>
      </p:sp>
      <p:sp>
        <p:nvSpPr>
          <p:cNvPr id="37" name="Speech Bubble: Rectangle with Corners Rounded 36">
            <a:extLst>
              <a:ext uri="{FF2B5EF4-FFF2-40B4-BE49-F238E27FC236}">
                <a16:creationId xmlns:a16="http://schemas.microsoft.com/office/drawing/2014/main" id="{EEE5CA56-DF84-4944-8323-227EC09C2A9E}"/>
              </a:ext>
            </a:extLst>
          </p:cNvPr>
          <p:cNvSpPr/>
          <p:nvPr/>
        </p:nvSpPr>
        <p:spPr>
          <a:xfrm>
            <a:off x="10243140" y="4054466"/>
            <a:ext cx="1486510" cy="319883"/>
          </a:xfrm>
          <a:prstGeom prst="wedgeRoundRectCallout">
            <a:avLst>
              <a:gd name="adj1" fmla="val -24255"/>
              <a:gd name="adj2" fmla="val -95256"/>
              <a:gd name="adj3" fmla="val 1666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effectLst>
                  <a:outerShdw blurRad="38100" dist="38100" dir="2700000" algn="tl">
                    <a:srgbClr val="000000">
                      <a:alpha val="43137"/>
                    </a:srgbClr>
                  </a:outerShdw>
                </a:effectLst>
              </a:rPr>
              <a:t>2045 High EV Adoption = 48%</a:t>
            </a:r>
          </a:p>
        </p:txBody>
      </p:sp>
      <p:sp>
        <p:nvSpPr>
          <p:cNvPr id="116" name="Speech Bubble: Rectangle with Corners Rounded 115">
            <a:extLst>
              <a:ext uri="{FF2B5EF4-FFF2-40B4-BE49-F238E27FC236}">
                <a16:creationId xmlns:a16="http://schemas.microsoft.com/office/drawing/2014/main" id="{5055BF1D-D27D-4D08-BE1B-E653FCA8CE60}"/>
              </a:ext>
            </a:extLst>
          </p:cNvPr>
          <p:cNvSpPr/>
          <p:nvPr/>
        </p:nvSpPr>
        <p:spPr>
          <a:xfrm>
            <a:off x="7559476" y="2728913"/>
            <a:ext cx="1463990" cy="343542"/>
          </a:xfrm>
          <a:prstGeom prst="wedgeRoundRectCallout">
            <a:avLst>
              <a:gd name="adj1" fmla="val 21950"/>
              <a:gd name="adj2" fmla="val -97566"/>
              <a:gd name="adj3" fmla="val 1666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effectLst>
                  <a:outerShdw blurRad="38100" dist="38100" dir="2700000" algn="tl">
                    <a:srgbClr val="000000">
                      <a:alpha val="43137"/>
                    </a:srgbClr>
                  </a:outerShdw>
                </a:effectLst>
              </a:rPr>
              <a:t>2030 High EV Adoption = 11%</a:t>
            </a:r>
          </a:p>
        </p:txBody>
      </p:sp>
      <p:sp>
        <p:nvSpPr>
          <p:cNvPr id="105" name="Text Placeholder 1">
            <a:extLst>
              <a:ext uri="{FF2B5EF4-FFF2-40B4-BE49-F238E27FC236}">
                <a16:creationId xmlns:a16="http://schemas.microsoft.com/office/drawing/2014/main" id="{40049179-432B-4009-AE14-ACB7EE368326}"/>
              </a:ext>
            </a:extLst>
          </p:cNvPr>
          <p:cNvSpPr txBox="1">
            <a:spLocks/>
          </p:cNvSpPr>
          <p:nvPr/>
        </p:nvSpPr>
        <p:spPr>
          <a:xfrm>
            <a:off x="353219" y="5905438"/>
            <a:ext cx="5225257" cy="27432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7pPr>
            <a:lvl8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effectLst/>
                <a:uLnTx/>
                <a:uFillTx/>
                <a:latin typeface="Arial"/>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rPr>
              <a:t>1) “EV” includes BEV and PHEV propulsion types. “Non-EV” includes ICE and Hybrids (micro, mild, and full-hybrid)</a:t>
            </a:r>
            <a:endParaRPr kumimoji="0" lang="en-US" sz="75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effectLst/>
                <a:uLnTx/>
                <a:uFillTx/>
                <a:latin typeface="Arial"/>
                <a:ea typeface="+mn-ea"/>
                <a:cs typeface="+mn-cs"/>
              </a:rPr>
              <a:t>Sources: IHS Markit. DOT. Strategy&amp; research.</a:t>
            </a:r>
          </a:p>
        </p:txBody>
      </p:sp>
      <p:sp>
        <p:nvSpPr>
          <p:cNvPr id="94" name="TextBox 93">
            <a:extLst>
              <a:ext uri="{FF2B5EF4-FFF2-40B4-BE49-F238E27FC236}">
                <a16:creationId xmlns:a16="http://schemas.microsoft.com/office/drawing/2014/main" id="{A67AC9A5-E989-4708-BB2C-2DAC6939A90D}"/>
              </a:ext>
            </a:extLst>
          </p:cNvPr>
          <p:cNvSpPr txBox="1"/>
          <p:nvPr/>
        </p:nvSpPr>
        <p:spPr>
          <a:xfrm>
            <a:off x="7170738" y="5990789"/>
            <a:ext cx="4859038" cy="369332"/>
          </a:xfrm>
          <a:prstGeom prst="rect">
            <a:avLst/>
          </a:prstGeom>
          <a:noFill/>
        </p:spPr>
        <p:txBody>
          <a:bodyPr wrap="square" rtlCol="0">
            <a:spAutoFit/>
          </a:bodyPr>
          <a:lstStyle/>
          <a:p>
            <a:pPr marL="0" marR="0" algn="r">
              <a:spcBef>
                <a:spcPts val="0"/>
              </a:spcBef>
              <a:spcAft>
                <a:spcPts val="0"/>
              </a:spcAft>
            </a:pPr>
            <a:r>
              <a:rPr lang="en-US" sz="600" dirty="0">
                <a:effectLst/>
                <a:ea typeface="Calibri" panose="020F0502020204030204" pitchFamily="34" charset="0"/>
              </a:rPr>
              <a:t>The 2021 Joint Electrification Forecast is copyright © 2021 PricewaterhouseCoopers Advisory Services LLC (PwC) and/or their licensors. All other rights reserved. Use of the Forecast is subject to compliance with the Legal Terms and Conditions found on page 30 of this report. </a:t>
            </a:r>
          </a:p>
        </p:txBody>
      </p:sp>
      <p:pic>
        <p:nvPicPr>
          <p:cNvPr id="2" name="Picture 1">
            <a:extLst>
              <a:ext uri="{FF2B5EF4-FFF2-40B4-BE49-F238E27FC236}">
                <a16:creationId xmlns:a16="http://schemas.microsoft.com/office/drawing/2014/main" id="{6F924DA3-B074-3A27-90D3-88CAF92BE49F}"/>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10818544" y="5554226"/>
            <a:ext cx="1028842" cy="317450"/>
          </a:xfrm>
          <a:prstGeom prst="rect">
            <a:avLst/>
          </a:prstGeom>
        </p:spPr>
      </p:pic>
    </p:spTree>
    <p:extLst>
      <p:ext uri="{BB962C8B-B14F-4D97-AF65-F5344CB8AC3E}">
        <p14:creationId xmlns:p14="http://schemas.microsoft.com/office/powerpoint/2010/main" val="251108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6C38D1-75F2-4C06-BBAD-BCB70A7A805E}"/>
              </a:ext>
            </a:extLst>
          </p:cNvPr>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think-cell Slide" r:id="rId25" imgW="592" imgH="591" progId="TCLayout.ActiveDocument.1">
                  <p:embed/>
                </p:oleObj>
              </mc:Choice>
              <mc:Fallback>
                <p:oleObj name="think-cell Slide" r:id="rId25" imgW="592" imgH="591" progId="TCLayout.ActiveDocument.1">
                  <p:embed/>
                  <p:pic>
                    <p:nvPicPr>
                      <p:cNvPr id="4" name="Object 3" hidden="1">
                        <a:extLst>
                          <a:ext uri="{FF2B5EF4-FFF2-40B4-BE49-F238E27FC236}">
                            <a16:creationId xmlns:a16="http://schemas.microsoft.com/office/drawing/2014/main" id="{436C38D1-75F2-4C06-BBAD-BCB70A7A805E}"/>
                          </a:ext>
                        </a:extLst>
                      </p:cNvPr>
                      <p:cNvPicPr/>
                      <p:nvPr/>
                    </p:nvPicPr>
                    <p:blipFill>
                      <a:blip r:embed="rId26"/>
                      <a:stretch>
                        <a:fillRect/>
                      </a:stretch>
                    </p:blipFill>
                    <p:spPr>
                      <a:xfrm>
                        <a:off x="2381" y="2034"/>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10BAB2A-9E90-4FEF-ADD4-FEA37CB2E1CC}"/>
              </a:ext>
            </a:extLst>
          </p:cNvPr>
          <p:cNvSpPr>
            <a:spLocks noGrp="1"/>
          </p:cNvSpPr>
          <p:nvPr>
            <p:ph type="title"/>
          </p:nvPr>
        </p:nvSpPr>
        <p:spPr/>
        <p:txBody>
          <a:bodyPr vert="horz"/>
          <a:lstStyle/>
          <a:p>
            <a:r>
              <a:rPr lang="en-US" dirty="0">
                <a:latin typeface="Arial Nova Cond" panose="020B0506020202020204" pitchFamily="34" charset="0"/>
                <a:sym typeface="Arial Nova Cond" panose="020B0506020202020204" pitchFamily="34" charset="0"/>
              </a:rPr>
              <a:t>By 2035, </a:t>
            </a:r>
            <a:br>
              <a:rPr lang="en-US" dirty="0">
                <a:latin typeface="Arial Nova Cond" panose="020B0506020202020204" pitchFamily="34" charset="0"/>
                <a:sym typeface="Arial Nova Cond" panose="020B0506020202020204" pitchFamily="34" charset="0"/>
              </a:rPr>
            </a:br>
            <a:r>
              <a:rPr lang="en-US" dirty="0">
                <a:latin typeface="Arial Nova Cond" panose="020B0506020202020204" pitchFamily="34" charset="0"/>
                <a:sym typeface="Arial Nova Cond" panose="020B0506020202020204" pitchFamily="34" charset="0"/>
              </a:rPr>
              <a:t>only 5% of the </a:t>
            </a:r>
            <a:br>
              <a:rPr lang="en-US" dirty="0">
                <a:latin typeface="Arial Nova Cond" panose="020B0506020202020204" pitchFamily="34" charset="0"/>
                <a:sym typeface="Arial Nova Cond" panose="020B0506020202020204" pitchFamily="34" charset="0"/>
              </a:rPr>
            </a:br>
            <a:r>
              <a:rPr lang="en-US" dirty="0">
                <a:latin typeface="Arial Nova Cond" panose="020B0506020202020204" pitchFamily="34" charset="0"/>
                <a:sym typeface="Arial Nova Cond" panose="020B0506020202020204" pitchFamily="34" charset="0"/>
              </a:rPr>
              <a:t>8+ year-old vehicles </a:t>
            </a:r>
            <a:br>
              <a:rPr lang="en-US" dirty="0">
                <a:latin typeface="Arial Nova Cond" panose="020B0506020202020204" pitchFamily="34" charset="0"/>
                <a:sym typeface="Arial Nova Cond" panose="020B0506020202020204" pitchFamily="34" charset="0"/>
              </a:rPr>
            </a:br>
            <a:r>
              <a:rPr lang="en-US" dirty="0">
                <a:latin typeface="Arial Nova Cond" panose="020B0506020202020204" pitchFamily="34" charset="0"/>
                <a:sym typeface="Arial Nova Cond" panose="020B0506020202020204" pitchFamily="34" charset="0"/>
              </a:rPr>
              <a:t>will be electric</a:t>
            </a:r>
            <a:br>
              <a:rPr lang="en-US" dirty="0">
                <a:latin typeface="Arial Nova Cond" panose="020B0506020202020204" pitchFamily="34" charset="0"/>
                <a:sym typeface="Arial Nova Cond" panose="020B0506020202020204" pitchFamily="34" charset="0"/>
              </a:rPr>
            </a:br>
            <a:br>
              <a:rPr lang="en-US" dirty="0">
                <a:solidFill>
                  <a:schemeClr val="accent4"/>
                </a:solidFill>
                <a:latin typeface="Arial Nova Cond" panose="020B0506020202020204" pitchFamily="34" charset="0"/>
                <a:sym typeface="Arial Nova Cond" panose="020B0506020202020204" pitchFamily="34" charset="0"/>
              </a:rPr>
            </a:br>
            <a:endParaRPr lang="en-US" dirty="0">
              <a:solidFill>
                <a:schemeClr val="accent4"/>
              </a:solidFill>
              <a:latin typeface="Arial Nova Cond" panose="020B0506020202020204" pitchFamily="34" charset="0"/>
              <a:sym typeface="Arial Nova Cond" panose="020B0506020202020204" pitchFamily="34" charset="0"/>
            </a:endParaRPr>
          </a:p>
        </p:txBody>
      </p:sp>
      <p:graphicFrame>
        <p:nvGraphicFramePr>
          <p:cNvPr id="93" name="Chart 92">
            <a:extLst>
              <a:ext uri="{FF2B5EF4-FFF2-40B4-BE49-F238E27FC236}">
                <a16:creationId xmlns:a16="http://schemas.microsoft.com/office/drawing/2014/main" id="{43333452-8072-8142-B088-363081230740}"/>
              </a:ext>
            </a:extLst>
          </p:cNvPr>
          <p:cNvGraphicFramePr/>
          <p:nvPr>
            <p:custDataLst>
              <p:tags r:id="rId2"/>
            </p:custDataLst>
            <p:extLst>
              <p:ext uri="{D42A27DB-BD31-4B8C-83A1-F6EECF244321}">
                <p14:modId xmlns:p14="http://schemas.microsoft.com/office/powerpoint/2010/main" val="3102020555"/>
              </p:ext>
            </p:extLst>
          </p:nvPr>
        </p:nvGraphicFramePr>
        <p:xfrm>
          <a:off x="3516426" y="112885"/>
          <a:ext cx="8688387" cy="6206984"/>
        </p:xfrm>
        <a:graphic>
          <a:graphicData uri="http://schemas.openxmlformats.org/drawingml/2006/chart">
            <c:chart xmlns:c="http://schemas.openxmlformats.org/drawingml/2006/chart" xmlns:r="http://schemas.openxmlformats.org/officeDocument/2006/relationships" r:id="rId27"/>
          </a:graphicData>
        </a:graphic>
      </p:graphicFrame>
      <p:sp>
        <p:nvSpPr>
          <p:cNvPr id="7" name="TextBox 6">
            <a:extLst>
              <a:ext uri="{FF2B5EF4-FFF2-40B4-BE49-F238E27FC236}">
                <a16:creationId xmlns:a16="http://schemas.microsoft.com/office/drawing/2014/main" id="{92D39738-2472-754F-9851-0AC5CF234EE6}"/>
              </a:ext>
            </a:extLst>
          </p:cNvPr>
          <p:cNvSpPr txBox="1"/>
          <p:nvPr/>
        </p:nvSpPr>
        <p:spPr>
          <a:xfrm>
            <a:off x="4397236" y="6113100"/>
            <a:ext cx="962845" cy="2215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600" b="0" i="0" u="none" strike="noStrike" kern="1200" cap="none" spc="0" normalizeH="0" baseline="0" noProof="0">
                <a:ln>
                  <a:noFill/>
                </a:ln>
                <a:solidFill>
                  <a:srgbClr val="FFFFFF"/>
                </a:solidFill>
                <a:effectLst/>
                <a:uLnTx/>
                <a:uFillTx/>
                <a:latin typeface="Arial Nova Cond"/>
                <a:cs typeface="Calibri"/>
                <a:sym typeface="+mn-lt"/>
              </a:rPr>
              <a:t>2021</a:t>
            </a:r>
          </a:p>
        </p:txBody>
      </p:sp>
      <p:sp>
        <p:nvSpPr>
          <p:cNvPr id="95" name="TextBox 94">
            <a:extLst>
              <a:ext uri="{FF2B5EF4-FFF2-40B4-BE49-F238E27FC236}">
                <a16:creationId xmlns:a16="http://schemas.microsoft.com/office/drawing/2014/main" id="{189840DD-5EF5-ED4A-9CF3-ECD94D70235A}"/>
              </a:ext>
            </a:extLst>
          </p:cNvPr>
          <p:cNvSpPr txBox="1"/>
          <p:nvPr/>
        </p:nvSpPr>
        <p:spPr>
          <a:xfrm>
            <a:off x="5699298" y="6113100"/>
            <a:ext cx="962845" cy="2215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600" b="0" i="0" u="none" strike="noStrike" kern="1200" cap="none" spc="0" normalizeH="0" baseline="0" noProof="0">
                <a:ln>
                  <a:noFill/>
                </a:ln>
                <a:solidFill>
                  <a:srgbClr val="FFFFFF"/>
                </a:solidFill>
                <a:effectLst/>
                <a:uLnTx/>
                <a:uFillTx/>
                <a:latin typeface="Arial Nova Cond"/>
                <a:cs typeface="Calibri"/>
                <a:sym typeface="+mn-lt"/>
              </a:rPr>
              <a:t>2022</a:t>
            </a:r>
          </a:p>
        </p:txBody>
      </p:sp>
      <p:sp>
        <p:nvSpPr>
          <p:cNvPr id="96" name="TextBox 95">
            <a:extLst>
              <a:ext uri="{FF2B5EF4-FFF2-40B4-BE49-F238E27FC236}">
                <a16:creationId xmlns:a16="http://schemas.microsoft.com/office/drawing/2014/main" id="{72323C83-274C-5C43-9301-B4BEA6E8FCA1}"/>
              </a:ext>
            </a:extLst>
          </p:cNvPr>
          <p:cNvSpPr txBox="1"/>
          <p:nvPr/>
        </p:nvSpPr>
        <p:spPr>
          <a:xfrm>
            <a:off x="7001360" y="6113100"/>
            <a:ext cx="962845" cy="2215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600" b="0" i="0" u="none" strike="noStrike" kern="1200" cap="none" spc="0" normalizeH="0" baseline="0" noProof="0">
                <a:ln>
                  <a:noFill/>
                </a:ln>
                <a:solidFill>
                  <a:srgbClr val="FFFFFF"/>
                </a:solidFill>
                <a:effectLst/>
                <a:uLnTx/>
                <a:uFillTx/>
                <a:latin typeface="Arial Nova Cond"/>
                <a:cs typeface="Calibri"/>
                <a:sym typeface="+mn-lt"/>
              </a:rPr>
              <a:t>2025</a:t>
            </a:r>
          </a:p>
        </p:txBody>
      </p:sp>
      <p:sp>
        <p:nvSpPr>
          <p:cNvPr id="97" name="TextBox 96">
            <a:extLst>
              <a:ext uri="{FF2B5EF4-FFF2-40B4-BE49-F238E27FC236}">
                <a16:creationId xmlns:a16="http://schemas.microsoft.com/office/drawing/2014/main" id="{DEDE5B96-FA04-214A-9169-DF6850A30209}"/>
              </a:ext>
            </a:extLst>
          </p:cNvPr>
          <p:cNvSpPr txBox="1"/>
          <p:nvPr/>
        </p:nvSpPr>
        <p:spPr>
          <a:xfrm>
            <a:off x="8303422" y="6113100"/>
            <a:ext cx="962845" cy="2215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600" b="0" i="0" u="none" strike="noStrike" kern="1200" cap="none" spc="0" normalizeH="0" baseline="0" noProof="0">
                <a:ln>
                  <a:noFill/>
                </a:ln>
                <a:solidFill>
                  <a:srgbClr val="FFFFFF"/>
                </a:solidFill>
                <a:effectLst/>
                <a:uLnTx/>
                <a:uFillTx/>
                <a:latin typeface="Arial Nova Cond"/>
                <a:cs typeface="Calibri"/>
                <a:sym typeface="+mn-lt"/>
              </a:rPr>
              <a:t>2030</a:t>
            </a:r>
          </a:p>
        </p:txBody>
      </p:sp>
      <p:sp>
        <p:nvSpPr>
          <p:cNvPr id="98" name="TextBox 97">
            <a:extLst>
              <a:ext uri="{FF2B5EF4-FFF2-40B4-BE49-F238E27FC236}">
                <a16:creationId xmlns:a16="http://schemas.microsoft.com/office/drawing/2014/main" id="{A8904C59-FADF-264A-991B-BD29B023BC3F}"/>
              </a:ext>
            </a:extLst>
          </p:cNvPr>
          <p:cNvSpPr txBox="1"/>
          <p:nvPr/>
        </p:nvSpPr>
        <p:spPr>
          <a:xfrm>
            <a:off x="9605485" y="6113100"/>
            <a:ext cx="962845" cy="2215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600" b="0" i="0" u="none" strike="noStrike" kern="1200" cap="none" spc="0" normalizeH="0" baseline="0" noProof="0">
                <a:ln>
                  <a:noFill/>
                </a:ln>
                <a:solidFill>
                  <a:srgbClr val="FFFFFF"/>
                </a:solidFill>
                <a:effectLst/>
                <a:uLnTx/>
                <a:uFillTx/>
                <a:latin typeface="Arial Nova Cond"/>
                <a:cs typeface="Calibri"/>
                <a:sym typeface="+mn-lt"/>
              </a:rPr>
              <a:t>2035</a:t>
            </a:r>
          </a:p>
        </p:txBody>
      </p:sp>
      <p:sp>
        <p:nvSpPr>
          <p:cNvPr id="99" name="Rectangle 98">
            <a:extLst>
              <a:ext uri="{FF2B5EF4-FFF2-40B4-BE49-F238E27FC236}">
                <a16:creationId xmlns:a16="http://schemas.microsoft.com/office/drawing/2014/main" id="{7117899D-A287-4547-BBF2-FE358E2ADCE6}"/>
              </a:ext>
            </a:extLst>
          </p:cNvPr>
          <p:cNvSpPr>
            <a:spLocks/>
          </p:cNvSpPr>
          <p:nvPr/>
        </p:nvSpPr>
        <p:spPr>
          <a:xfrm>
            <a:off x="3682301" y="553166"/>
            <a:ext cx="6342726" cy="475349"/>
          </a:xfrm>
          <a:prstGeom prst="rect">
            <a:avLst/>
          </a:prstGeom>
          <a:noFill/>
          <a:ln w="6350">
            <a:noFill/>
          </a:ln>
          <a:effectLst/>
        </p:spPr>
        <p:style>
          <a:lnRef idx="1">
            <a:schemeClr val="accent1"/>
          </a:lnRef>
          <a:fillRef idx="0">
            <a:schemeClr val="accent1"/>
          </a:fillRef>
          <a:effectRef idx="0">
            <a:schemeClr val="accent1"/>
          </a:effectRef>
          <a:fontRef idx="minor">
            <a:schemeClr val="tx1"/>
          </a:fontRef>
        </p:style>
        <p:txBody>
          <a:bodyPr wrap="square" lIns="0" tIns="0" rIns="0" bIns="0" rtlCol="0" anchor="t" anchorCtr="0">
            <a:noAutofit/>
          </a:bodyPr>
          <a:lstStyle/>
          <a:p>
            <a:pPr marL="0" marR="0" lvl="0" indent="0" algn="l" defTabSz="914400" rtl="0" eaLnBrk="1" fontAlgn="base" latinLnBrk="0" hangingPunct="1">
              <a:lnSpc>
                <a:spcPct val="90000"/>
              </a:lnSpc>
              <a:spcBef>
                <a:spcPts val="400"/>
              </a:spcBef>
              <a:spcAft>
                <a:spcPct val="0"/>
              </a:spcAft>
              <a:buClrTx/>
              <a:buSzPct val="100000"/>
              <a:buFontTx/>
              <a:buNone/>
              <a:tabLst/>
              <a:defRPr/>
            </a:pPr>
            <a:r>
              <a:rPr kumimoji="0" lang="en-US" sz="1800" b="1" i="0" u="none" strike="noStrike" kern="1200" cap="none" spc="0" normalizeH="0" baseline="0" noProof="0" dirty="0">
                <a:ln>
                  <a:noFill/>
                </a:ln>
                <a:solidFill>
                  <a:schemeClr val="bg1"/>
                </a:solidFill>
                <a:effectLst/>
                <a:uLnTx/>
                <a:uFillTx/>
                <a:latin typeface="Arial Nova Cond" panose="020B0506020202020204" pitchFamily="34" charset="0"/>
                <a:cs typeface="Calibri"/>
                <a:sym typeface="Arial Nova Cond" panose="020B0506020202020204" pitchFamily="34" charset="0"/>
              </a:rPr>
              <a:t>US car parc by vehicle age, 2021-35 [m vehicles]</a:t>
            </a:r>
          </a:p>
        </p:txBody>
      </p:sp>
      <p:sp>
        <p:nvSpPr>
          <p:cNvPr id="8" name="TextBox 7">
            <a:extLst>
              <a:ext uri="{FF2B5EF4-FFF2-40B4-BE49-F238E27FC236}">
                <a16:creationId xmlns:a16="http://schemas.microsoft.com/office/drawing/2014/main" id="{FE1B7264-4845-7843-B717-487D9DEDBE72}"/>
              </a:ext>
            </a:extLst>
          </p:cNvPr>
          <p:cNvSpPr txBox="1"/>
          <p:nvPr/>
        </p:nvSpPr>
        <p:spPr>
          <a:xfrm>
            <a:off x="9974467" y="4025725"/>
            <a:ext cx="224880" cy="224880"/>
          </a:xfrm>
          <a:prstGeom prst="ellipse">
            <a:avLst/>
          </a:prstGeom>
          <a:solidFill>
            <a:schemeClr val="accent4">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2%</a:t>
            </a:r>
          </a:p>
        </p:txBody>
      </p:sp>
      <p:sp>
        <p:nvSpPr>
          <p:cNvPr id="102" name="TextBox 101">
            <a:extLst>
              <a:ext uri="{FF2B5EF4-FFF2-40B4-BE49-F238E27FC236}">
                <a16:creationId xmlns:a16="http://schemas.microsoft.com/office/drawing/2014/main" id="{55A97835-24A4-7942-9646-B28489C76E39}"/>
              </a:ext>
            </a:extLst>
          </p:cNvPr>
          <p:cNvSpPr txBox="1"/>
          <p:nvPr/>
        </p:nvSpPr>
        <p:spPr>
          <a:xfrm>
            <a:off x="8672404" y="4056205"/>
            <a:ext cx="224880" cy="224880"/>
          </a:xfrm>
          <a:prstGeom prst="ellipse">
            <a:avLst/>
          </a:prstGeom>
          <a:solidFill>
            <a:schemeClr val="accent4">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03" name="TextBox 102">
            <a:extLst>
              <a:ext uri="{FF2B5EF4-FFF2-40B4-BE49-F238E27FC236}">
                <a16:creationId xmlns:a16="http://schemas.microsoft.com/office/drawing/2014/main" id="{50696172-A89B-E949-AB91-9A2929EFE5F6}"/>
              </a:ext>
            </a:extLst>
          </p:cNvPr>
          <p:cNvSpPr txBox="1"/>
          <p:nvPr/>
        </p:nvSpPr>
        <p:spPr>
          <a:xfrm>
            <a:off x="7370342" y="4239085"/>
            <a:ext cx="224880" cy="224880"/>
          </a:xfrm>
          <a:prstGeom prst="ellipse">
            <a:avLst/>
          </a:prstGeom>
          <a:solidFill>
            <a:schemeClr val="accent4">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04" name="TextBox 103">
            <a:extLst>
              <a:ext uri="{FF2B5EF4-FFF2-40B4-BE49-F238E27FC236}">
                <a16:creationId xmlns:a16="http://schemas.microsoft.com/office/drawing/2014/main" id="{DA3E7A4D-521A-7543-9B3C-3C7BB2F03B84}"/>
              </a:ext>
            </a:extLst>
          </p:cNvPr>
          <p:cNvSpPr txBox="1"/>
          <p:nvPr/>
        </p:nvSpPr>
        <p:spPr>
          <a:xfrm>
            <a:off x="6068280" y="4246705"/>
            <a:ext cx="224880" cy="224880"/>
          </a:xfrm>
          <a:prstGeom prst="ellipse">
            <a:avLst/>
          </a:prstGeom>
          <a:solidFill>
            <a:schemeClr val="accent4">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07" name="TextBox 106">
            <a:extLst>
              <a:ext uri="{FF2B5EF4-FFF2-40B4-BE49-F238E27FC236}">
                <a16:creationId xmlns:a16="http://schemas.microsoft.com/office/drawing/2014/main" id="{43D134EC-BE62-D440-B1E8-0D146A12BED1}"/>
              </a:ext>
            </a:extLst>
          </p:cNvPr>
          <p:cNvSpPr txBox="1"/>
          <p:nvPr/>
        </p:nvSpPr>
        <p:spPr>
          <a:xfrm>
            <a:off x="4766218" y="4216225"/>
            <a:ext cx="224880" cy="224880"/>
          </a:xfrm>
          <a:prstGeom prst="ellipse">
            <a:avLst/>
          </a:prstGeom>
          <a:solidFill>
            <a:schemeClr val="accent4">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08" name="TextBox 107">
            <a:extLst>
              <a:ext uri="{FF2B5EF4-FFF2-40B4-BE49-F238E27FC236}">
                <a16:creationId xmlns:a16="http://schemas.microsoft.com/office/drawing/2014/main" id="{3936138F-E618-4544-9384-FF0CE9A9FE14}"/>
              </a:ext>
            </a:extLst>
          </p:cNvPr>
          <p:cNvSpPr txBox="1"/>
          <p:nvPr/>
        </p:nvSpPr>
        <p:spPr>
          <a:xfrm>
            <a:off x="9974467" y="3134185"/>
            <a:ext cx="224880" cy="224880"/>
          </a:xfrm>
          <a:prstGeom prst="ellipse">
            <a:avLst/>
          </a:prstGeom>
          <a:solidFill>
            <a:schemeClr val="accent5">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2%</a:t>
            </a:r>
          </a:p>
        </p:txBody>
      </p:sp>
      <p:sp>
        <p:nvSpPr>
          <p:cNvPr id="109" name="TextBox 108">
            <a:extLst>
              <a:ext uri="{FF2B5EF4-FFF2-40B4-BE49-F238E27FC236}">
                <a16:creationId xmlns:a16="http://schemas.microsoft.com/office/drawing/2014/main" id="{BD61CD6A-43E8-F64C-BD1E-C40171E5A0D6}"/>
              </a:ext>
            </a:extLst>
          </p:cNvPr>
          <p:cNvSpPr txBox="1"/>
          <p:nvPr/>
        </p:nvSpPr>
        <p:spPr>
          <a:xfrm>
            <a:off x="8672404" y="3216377"/>
            <a:ext cx="224880" cy="224880"/>
          </a:xfrm>
          <a:prstGeom prst="ellipse">
            <a:avLst/>
          </a:prstGeom>
          <a:solidFill>
            <a:schemeClr val="accent5">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10" name="TextBox 109">
            <a:extLst>
              <a:ext uri="{FF2B5EF4-FFF2-40B4-BE49-F238E27FC236}">
                <a16:creationId xmlns:a16="http://schemas.microsoft.com/office/drawing/2014/main" id="{B9411A74-8B1A-AE44-92D7-6F98127967D0}"/>
              </a:ext>
            </a:extLst>
          </p:cNvPr>
          <p:cNvSpPr txBox="1"/>
          <p:nvPr/>
        </p:nvSpPr>
        <p:spPr>
          <a:xfrm>
            <a:off x="7370342" y="3287930"/>
            <a:ext cx="224880" cy="224880"/>
          </a:xfrm>
          <a:prstGeom prst="ellipse">
            <a:avLst/>
          </a:prstGeom>
          <a:solidFill>
            <a:schemeClr val="accent5">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13" name="TextBox 112">
            <a:extLst>
              <a:ext uri="{FF2B5EF4-FFF2-40B4-BE49-F238E27FC236}">
                <a16:creationId xmlns:a16="http://schemas.microsoft.com/office/drawing/2014/main" id="{AE80D553-7A16-C742-8C51-3DC07C605796}"/>
              </a:ext>
            </a:extLst>
          </p:cNvPr>
          <p:cNvSpPr txBox="1"/>
          <p:nvPr/>
        </p:nvSpPr>
        <p:spPr>
          <a:xfrm>
            <a:off x="6068280" y="3427881"/>
            <a:ext cx="224880" cy="224880"/>
          </a:xfrm>
          <a:prstGeom prst="ellipse">
            <a:avLst/>
          </a:prstGeom>
          <a:solidFill>
            <a:schemeClr val="accent5">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14" name="TextBox 113">
            <a:extLst>
              <a:ext uri="{FF2B5EF4-FFF2-40B4-BE49-F238E27FC236}">
                <a16:creationId xmlns:a16="http://schemas.microsoft.com/office/drawing/2014/main" id="{D076E104-BE7B-B346-9DBC-30C907E70CFA}"/>
              </a:ext>
            </a:extLst>
          </p:cNvPr>
          <p:cNvSpPr txBox="1"/>
          <p:nvPr/>
        </p:nvSpPr>
        <p:spPr>
          <a:xfrm>
            <a:off x="4766218" y="3461845"/>
            <a:ext cx="224880" cy="224880"/>
          </a:xfrm>
          <a:prstGeom prst="ellipse">
            <a:avLst/>
          </a:prstGeom>
          <a:solidFill>
            <a:schemeClr val="accent5">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15" name="TextBox 114">
            <a:extLst>
              <a:ext uri="{FF2B5EF4-FFF2-40B4-BE49-F238E27FC236}">
                <a16:creationId xmlns:a16="http://schemas.microsoft.com/office/drawing/2014/main" id="{CF8A8906-9A75-4146-B140-39C9F658DC8C}"/>
              </a:ext>
            </a:extLst>
          </p:cNvPr>
          <p:cNvSpPr txBox="1"/>
          <p:nvPr/>
        </p:nvSpPr>
        <p:spPr>
          <a:xfrm>
            <a:off x="9974467" y="2183132"/>
            <a:ext cx="224880" cy="224880"/>
          </a:xfrm>
          <a:prstGeom prst="ellipse">
            <a:avLst/>
          </a:prstGeom>
          <a:solidFill>
            <a:schemeClr val="accent2"/>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4%</a:t>
            </a:r>
          </a:p>
        </p:txBody>
      </p:sp>
      <p:sp>
        <p:nvSpPr>
          <p:cNvPr id="116" name="TextBox 115">
            <a:extLst>
              <a:ext uri="{FF2B5EF4-FFF2-40B4-BE49-F238E27FC236}">
                <a16:creationId xmlns:a16="http://schemas.microsoft.com/office/drawing/2014/main" id="{02815E03-D928-6E47-883A-2328EF364E32}"/>
              </a:ext>
            </a:extLst>
          </p:cNvPr>
          <p:cNvSpPr txBox="1"/>
          <p:nvPr/>
        </p:nvSpPr>
        <p:spPr>
          <a:xfrm>
            <a:off x="8672404" y="2233397"/>
            <a:ext cx="224880" cy="224880"/>
          </a:xfrm>
          <a:prstGeom prst="ellipse">
            <a:avLst/>
          </a:prstGeom>
          <a:solidFill>
            <a:schemeClr val="tx2">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2%</a:t>
            </a:r>
          </a:p>
        </p:txBody>
      </p:sp>
      <p:sp>
        <p:nvSpPr>
          <p:cNvPr id="117" name="TextBox 116">
            <a:extLst>
              <a:ext uri="{FF2B5EF4-FFF2-40B4-BE49-F238E27FC236}">
                <a16:creationId xmlns:a16="http://schemas.microsoft.com/office/drawing/2014/main" id="{794488A0-9DE2-214D-B68C-9E40942C9560}"/>
              </a:ext>
            </a:extLst>
          </p:cNvPr>
          <p:cNvSpPr txBox="1"/>
          <p:nvPr/>
        </p:nvSpPr>
        <p:spPr>
          <a:xfrm>
            <a:off x="7370342" y="2350911"/>
            <a:ext cx="224880" cy="224880"/>
          </a:xfrm>
          <a:prstGeom prst="ellipse">
            <a:avLst/>
          </a:prstGeom>
          <a:solidFill>
            <a:schemeClr val="tx2">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18" name="TextBox 117">
            <a:extLst>
              <a:ext uri="{FF2B5EF4-FFF2-40B4-BE49-F238E27FC236}">
                <a16:creationId xmlns:a16="http://schemas.microsoft.com/office/drawing/2014/main" id="{6D337F62-D9EC-A34F-8106-600713B8F2AC}"/>
              </a:ext>
            </a:extLst>
          </p:cNvPr>
          <p:cNvSpPr txBox="1"/>
          <p:nvPr/>
        </p:nvSpPr>
        <p:spPr>
          <a:xfrm>
            <a:off x="6068280" y="2429661"/>
            <a:ext cx="224880" cy="224880"/>
          </a:xfrm>
          <a:prstGeom prst="ellipse">
            <a:avLst/>
          </a:prstGeom>
          <a:solidFill>
            <a:schemeClr val="tx2">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19" name="TextBox 118">
            <a:extLst>
              <a:ext uri="{FF2B5EF4-FFF2-40B4-BE49-F238E27FC236}">
                <a16:creationId xmlns:a16="http://schemas.microsoft.com/office/drawing/2014/main" id="{97EF6D20-A26A-6C4B-A2A2-84CA930BA670}"/>
              </a:ext>
            </a:extLst>
          </p:cNvPr>
          <p:cNvSpPr txBox="1"/>
          <p:nvPr/>
        </p:nvSpPr>
        <p:spPr>
          <a:xfrm>
            <a:off x="4766218" y="2463625"/>
            <a:ext cx="224880" cy="224880"/>
          </a:xfrm>
          <a:prstGeom prst="ellipse">
            <a:avLst/>
          </a:prstGeom>
          <a:solidFill>
            <a:schemeClr val="tx2">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25" name="TextBox 124">
            <a:extLst>
              <a:ext uri="{FF2B5EF4-FFF2-40B4-BE49-F238E27FC236}">
                <a16:creationId xmlns:a16="http://schemas.microsoft.com/office/drawing/2014/main" id="{826C4EE0-7163-9645-9C0B-75B089AD2FB7}"/>
              </a:ext>
            </a:extLst>
          </p:cNvPr>
          <p:cNvSpPr txBox="1"/>
          <p:nvPr/>
        </p:nvSpPr>
        <p:spPr>
          <a:xfrm>
            <a:off x="9974467" y="1248029"/>
            <a:ext cx="224880" cy="224880"/>
          </a:xfrm>
          <a:prstGeom prst="ellipse">
            <a:avLst/>
          </a:prstGeom>
          <a:solidFill>
            <a:schemeClr val="accent6">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7%</a:t>
            </a:r>
          </a:p>
        </p:txBody>
      </p:sp>
      <p:sp>
        <p:nvSpPr>
          <p:cNvPr id="126" name="TextBox 125">
            <a:extLst>
              <a:ext uri="{FF2B5EF4-FFF2-40B4-BE49-F238E27FC236}">
                <a16:creationId xmlns:a16="http://schemas.microsoft.com/office/drawing/2014/main" id="{3C07E28B-4AAA-6C44-BC20-BD7FE21276F5}"/>
              </a:ext>
            </a:extLst>
          </p:cNvPr>
          <p:cNvSpPr txBox="1"/>
          <p:nvPr/>
        </p:nvSpPr>
        <p:spPr>
          <a:xfrm>
            <a:off x="8672404" y="1258474"/>
            <a:ext cx="224880" cy="224880"/>
          </a:xfrm>
          <a:prstGeom prst="ellipse">
            <a:avLst/>
          </a:prstGeom>
          <a:solidFill>
            <a:schemeClr val="accent6">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5%</a:t>
            </a:r>
          </a:p>
        </p:txBody>
      </p:sp>
      <p:sp>
        <p:nvSpPr>
          <p:cNvPr id="128" name="TextBox 127">
            <a:extLst>
              <a:ext uri="{FF2B5EF4-FFF2-40B4-BE49-F238E27FC236}">
                <a16:creationId xmlns:a16="http://schemas.microsoft.com/office/drawing/2014/main" id="{7AB52D9D-E780-AF41-A401-5374883A8CE0}"/>
              </a:ext>
            </a:extLst>
          </p:cNvPr>
          <p:cNvSpPr txBox="1"/>
          <p:nvPr/>
        </p:nvSpPr>
        <p:spPr>
          <a:xfrm>
            <a:off x="7370342" y="1349922"/>
            <a:ext cx="224880" cy="224880"/>
          </a:xfrm>
          <a:prstGeom prst="ellipse">
            <a:avLst/>
          </a:prstGeom>
          <a:solidFill>
            <a:schemeClr val="accent6">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2%</a:t>
            </a:r>
          </a:p>
        </p:txBody>
      </p:sp>
      <p:sp>
        <p:nvSpPr>
          <p:cNvPr id="129" name="TextBox 128">
            <a:extLst>
              <a:ext uri="{FF2B5EF4-FFF2-40B4-BE49-F238E27FC236}">
                <a16:creationId xmlns:a16="http://schemas.microsoft.com/office/drawing/2014/main" id="{17BE23EA-56D1-3641-BF2F-961B74E26A66}"/>
              </a:ext>
            </a:extLst>
          </p:cNvPr>
          <p:cNvSpPr txBox="1"/>
          <p:nvPr/>
        </p:nvSpPr>
        <p:spPr>
          <a:xfrm>
            <a:off x="6068280" y="1437197"/>
            <a:ext cx="224880" cy="224880"/>
          </a:xfrm>
          <a:prstGeom prst="ellipse">
            <a:avLst/>
          </a:prstGeom>
          <a:solidFill>
            <a:schemeClr val="accent6">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1%</a:t>
            </a:r>
          </a:p>
        </p:txBody>
      </p:sp>
      <p:sp>
        <p:nvSpPr>
          <p:cNvPr id="130" name="TextBox 129">
            <a:extLst>
              <a:ext uri="{FF2B5EF4-FFF2-40B4-BE49-F238E27FC236}">
                <a16:creationId xmlns:a16="http://schemas.microsoft.com/office/drawing/2014/main" id="{B8D63FF7-7B93-2346-A5ED-940D3B6D6689}"/>
              </a:ext>
            </a:extLst>
          </p:cNvPr>
          <p:cNvSpPr txBox="1"/>
          <p:nvPr/>
        </p:nvSpPr>
        <p:spPr>
          <a:xfrm>
            <a:off x="4766218" y="1472909"/>
            <a:ext cx="224880" cy="224880"/>
          </a:xfrm>
          <a:prstGeom prst="ellipse">
            <a:avLst/>
          </a:prstGeom>
          <a:solidFill>
            <a:schemeClr val="accent6">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800" b="0" i="0" u="none" strike="noStrike" kern="1200" cap="none" spc="0" normalizeH="0" baseline="0" noProof="0">
                <a:ln>
                  <a:noFill/>
                </a:ln>
                <a:solidFill>
                  <a:srgbClr val="FFFFFF"/>
                </a:solidFill>
                <a:effectLst/>
                <a:uLnTx/>
                <a:uFillTx/>
                <a:latin typeface="Arial Nova Cond"/>
                <a:cs typeface="Calibri"/>
                <a:sym typeface="+mn-lt"/>
              </a:rPr>
              <a:t>0%</a:t>
            </a:r>
          </a:p>
        </p:txBody>
      </p:sp>
      <p:sp>
        <p:nvSpPr>
          <p:cNvPr id="131" name="Text Placeholder">
            <a:extLst>
              <a:ext uri="{FF2B5EF4-FFF2-40B4-BE49-F238E27FC236}">
                <a16:creationId xmlns:a16="http://schemas.microsoft.com/office/drawing/2014/main" id="{7EF2C506-79FD-AE4D-BDD4-4514314A1212}"/>
              </a:ext>
            </a:extLst>
          </p:cNvPr>
          <p:cNvSpPr>
            <a:spLocks noGrp="1"/>
          </p:cNvSpPr>
          <p:nvPr>
            <p:custDataLst>
              <p:tags r:id="rId3"/>
            </p:custDataLst>
          </p:nvPr>
        </p:nvSpPr>
        <p:spPr bwMode="gray">
          <a:xfrm>
            <a:off x="7304188" y="1890744"/>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353C57B6-4245-4205-8D30-9C8259C94301}" type="datetime'2''''''''''1''''''''''''''''''''''''''''''''''''''%'''''''''">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21%</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32" name="Text Placeholder">
            <a:extLst>
              <a:ext uri="{FF2B5EF4-FFF2-40B4-BE49-F238E27FC236}">
                <a16:creationId xmlns:a16="http://schemas.microsoft.com/office/drawing/2014/main" id="{C6A7C705-5C37-A94F-A173-34DDF68C8F0A}"/>
              </a:ext>
            </a:extLst>
          </p:cNvPr>
          <p:cNvSpPr>
            <a:spLocks noGrp="1"/>
          </p:cNvSpPr>
          <p:nvPr>
            <p:custDataLst>
              <p:tags r:id="rId4"/>
            </p:custDataLst>
          </p:nvPr>
        </p:nvSpPr>
        <p:spPr bwMode="gray">
          <a:xfrm>
            <a:off x="9908313" y="1798669"/>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329FB790-356D-4E5D-91B6-033DAC5C328C}" type="datetime'1''''''''''5''''''''''''''''''''''%'''''''''''''''''">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mn-lt"/>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15%</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33" name="Text Placeholder">
            <a:extLst>
              <a:ext uri="{FF2B5EF4-FFF2-40B4-BE49-F238E27FC236}">
                <a16:creationId xmlns:a16="http://schemas.microsoft.com/office/drawing/2014/main" id="{0F351995-B2BD-0341-9A87-EF4B48820F9E}"/>
              </a:ext>
            </a:extLst>
          </p:cNvPr>
          <p:cNvSpPr>
            <a:spLocks noGrp="1"/>
          </p:cNvSpPr>
          <p:nvPr>
            <p:custDataLst>
              <p:tags r:id="rId5"/>
            </p:custDataLst>
          </p:nvPr>
        </p:nvSpPr>
        <p:spPr bwMode="gray">
          <a:xfrm>
            <a:off x="4700064" y="1997940"/>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9792D959-3565-4819-A1DD-539E8B886F17}" type="datetime'''''''''''''''''2''''''''''''''''''''2''''''''''''''%'''''''''">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22%</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34" name="Text Placeholder">
            <a:extLst>
              <a:ext uri="{FF2B5EF4-FFF2-40B4-BE49-F238E27FC236}">
                <a16:creationId xmlns:a16="http://schemas.microsoft.com/office/drawing/2014/main" id="{D0546E6F-3031-544F-864D-6BED7CFE26F4}"/>
              </a:ext>
            </a:extLst>
          </p:cNvPr>
          <p:cNvSpPr>
            <a:spLocks noGrp="1"/>
          </p:cNvSpPr>
          <p:nvPr>
            <p:custDataLst>
              <p:tags r:id="rId6"/>
            </p:custDataLst>
          </p:nvPr>
        </p:nvSpPr>
        <p:spPr bwMode="gray">
          <a:xfrm>
            <a:off x="6002126" y="1972024"/>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84C5EA68-E81D-4F79-B530-0766BD00DABB}" type="datetime'''''''''''''''''''''''''''''''''''''''2''''2''''''%'''''">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22%</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35" name="Text Placeholder">
            <a:extLst>
              <a:ext uri="{FF2B5EF4-FFF2-40B4-BE49-F238E27FC236}">
                <a16:creationId xmlns:a16="http://schemas.microsoft.com/office/drawing/2014/main" id="{FD467772-D8FC-1E4F-99A3-446175AC7FEC}"/>
              </a:ext>
            </a:extLst>
          </p:cNvPr>
          <p:cNvSpPr>
            <a:spLocks noGrp="1"/>
          </p:cNvSpPr>
          <p:nvPr>
            <p:custDataLst>
              <p:tags r:id="rId7"/>
            </p:custDataLst>
          </p:nvPr>
        </p:nvSpPr>
        <p:spPr bwMode="gray">
          <a:xfrm>
            <a:off x="8606250" y="1817719"/>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2D3D7432-1C7F-489D-8B96-A09109331161}" type="datetime'''''''1''''''''''''''''''''''8''''''''''%'''''''''''">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18%</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41" name="Text Placeholder">
            <a:extLst>
              <a:ext uri="{FF2B5EF4-FFF2-40B4-BE49-F238E27FC236}">
                <a16:creationId xmlns:a16="http://schemas.microsoft.com/office/drawing/2014/main" id="{B6B119FE-8F33-8647-8FA7-00CD3E79A8A7}"/>
              </a:ext>
            </a:extLst>
          </p:cNvPr>
          <p:cNvSpPr>
            <a:spLocks noGrp="1"/>
          </p:cNvSpPr>
          <p:nvPr>
            <p:custDataLst>
              <p:tags r:id="rId8"/>
            </p:custDataLst>
          </p:nvPr>
        </p:nvSpPr>
        <p:spPr bwMode="gray">
          <a:xfrm>
            <a:off x="7304188" y="2836577"/>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7C301D24-9289-4D12-AF59-1D9CA3B721B5}" type="datetime'''''''''''''2''1''''''''''%'''''''''''''''''''''''''''''''''''">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21%</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42" name="Text Placeholder">
            <a:extLst>
              <a:ext uri="{FF2B5EF4-FFF2-40B4-BE49-F238E27FC236}">
                <a16:creationId xmlns:a16="http://schemas.microsoft.com/office/drawing/2014/main" id="{8E454500-08E1-A34C-8CF7-1CCE6AACB487}"/>
              </a:ext>
            </a:extLst>
          </p:cNvPr>
          <p:cNvSpPr>
            <a:spLocks noGrp="1"/>
          </p:cNvSpPr>
          <p:nvPr>
            <p:custDataLst>
              <p:tags r:id="rId9"/>
            </p:custDataLst>
          </p:nvPr>
        </p:nvSpPr>
        <p:spPr bwMode="gray">
          <a:xfrm>
            <a:off x="9908313" y="2734977"/>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50097199-A69F-4251-AE9B-37DCAD8A5705}" type="datetime'''''''''''''''''''''''''''''''''1''7''''''''%'''''''''''''''">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mn-lt"/>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17%</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46" name="Text Placeholder">
            <a:extLst>
              <a:ext uri="{FF2B5EF4-FFF2-40B4-BE49-F238E27FC236}">
                <a16:creationId xmlns:a16="http://schemas.microsoft.com/office/drawing/2014/main" id="{EBFAE835-1F70-7749-AF0F-1A23843B256B}"/>
              </a:ext>
            </a:extLst>
          </p:cNvPr>
          <p:cNvSpPr>
            <a:spLocks noGrp="1"/>
          </p:cNvSpPr>
          <p:nvPr>
            <p:custDataLst>
              <p:tags r:id="rId10"/>
            </p:custDataLst>
          </p:nvPr>
        </p:nvSpPr>
        <p:spPr bwMode="gray">
          <a:xfrm>
            <a:off x="6002126" y="3005646"/>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A3BFAFDF-D375-4B21-B411-40CA7341FBCC}" type="datetime'''''2''''''''''''''''4''''''%'''''''''''">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24%</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48" name="Text Placeholder">
            <a:extLst>
              <a:ext uri="{FF2B5EF4-FFF2-40B4-BE49-F238E27FC236}">
                <a16:creationId xmlns:a16="http://schemas.microsoft.com/office/drawing/2014/main" id="{A218817B-9A44-9F4B-87B1-66A9097086C1}"/>
              </a:ext>
            </a:extLst>
          </p:cNvPr>
          <p:cNvSpPr>
            <a:spLocks noGrp="1"/>
          </p:cNvSpPr>
          <p:nvPr>
            <p:custDataLst>
              <p:tags r:id="rId11"/>
            </p:custDataLst>
          </p:nvPr>
        </p:nvSpPr>
        <p:spPr bwMode="gray">
          <a:xfrm>
            <a:off x="4700064" y="3005646"/>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ACF008BA-B6DE-4BDF-9A7C-40F51FF230A0}" type="datetime'''''2''4''''''''''''''%'">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24%</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50" name="Text Placeholder">
            <a:extLst>
              <a:ext uri="{FF2B5EF4-FFF2-40B4-BE49-F238E27FC236}">
                <a16:creationId xmlns:a16="http://schemas.microsoft.com/office/drawing/2014/main" id="{793AF1B2-E5D9-C048-AA76-3FDEE9CE2AB2}"/>
              </a:ext>
            </a:extLst>
          </p:cNvPr>
          <p:cNvSpPr>
            <a:spLocks noGrp="1"/>
          </p:cNvSpPr>
          <p:nvPr>
            <p:custDataLst>
              <p:tags r:id="rId12"/>
            </p:custDataLst>
          </p:nvPr>
        </p:nvSpPr>
        <p:spPr bwMode="gray">
          <a:xfrm>
            <a:off x="8606250" y="2776252"/>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13F326ED-F83D-42B9-BEA8-7E2D55467F7B}" type="datetime'2''''0''''''''''''''''''''''''''''''''''''''''%'''''''''''''''">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20%</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51" name="Text Placeholder">
            <a:extLst>
              <a:ext uri="{FF2B5EF4-FFF2-40B4-BE49-F238E27FC236}">
                <a16:creationId xmlns:a16="http://schemas.microsoft.com/office/drawing/2014/main" id="{38E29FA0-29B4-204F-9CA2-8F41F1C4CCDA}"/>
              </a:ext>
            </a:extLst>
          </p:cNvPr>
          <p:cNvSpPr>
            <a:spLocks noGrp="1"/>
          </p:cNvSpPr>
          <p:nvPr>
            <p:custDataLst>
              <p:tags r:id="rId13"/>
            </p:custDataLst>
          </p:nvPr>
        </p:nvSpPr>
        <p:spPr bwMode="gray">
          <a:xfrm>
            <a:off x="7304188" y="3809834"/>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0A95F0A5-1FAE-42AF-95D8-DFBC41A844B1}" type="datetime'''''''''''2''''''''''''''''''''1''''%'''''''''''''''''''''''''">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21%</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52" name="Text Placeholder">
            <a:extLst>
              <a:ext uri="{FF2B5EF4-FFF2-40B4-BE49-F238E27FC236}">
                <a16:creationId xmlns:a16="http://schemas.microsoft.com/office/drawing/2014/main" id="{634D123D-7693-B44C-924B-968F570A32FB}"/>
              </a:ext>
            </a:extLst>
          </p:cNvPr>
          <p:cNvSpPr>
            <a:spLocks noGrp="1"/>
          </p:cNvSpPr>
          <p:nvPr>
            <p:custDataLst>
              <p:tags r:id="rId14"/>
            </p:custDataLst>
          </p:nvPr>
        </p:nvSpPr>
        <p:spPr bwMode="gray">
          <a:xfrm>
            <a:off x="7304188" y="4992362"/>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7079AA3C-8341-4BD4-8284-61C99B6DBBAC}" type="datetime'''''''''''''''''''''34''''''''''''''''''''''%'''''">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34%</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55" name="Text Placeholder">
            <a:extLst>
              <a:ext uri="{FF2B5EF4-FFF2-40B4-BE49-F238E27FC236}">
                <a16:creationId xmlns:a16="http://schemas.microsoft.com/office/drawing/2014/main" id="{14083668-AD70-F44B-A0EC-8CCFC1711C4C}"/>
              </a:ext>
            </a:extLst>
          </p:cNvPr>
          <p:cNvSpPr>
            <a:spLocks noGrp="1"/>
          </p:cNvSpPr>
          <p:nvPr>
            <p:custDataLst>
              <p:tags r:id="rId15"/>
            </p:custDataLst>
          </p:nvPr>
        </p:nvSpPr>
        <p:spPr bwMode="gray">
          <a:xfrm>
            <a:off x="8606250" y="3686317"/>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27EFE8C4-737A-4B3E-907E-16FE0F2E056E}" type="datetime'''''''''''''''''''''''''''1''''''''''''''''''''''8%'">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18%</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56" name="Text Placeholder">
            <a:extLst>
              <a:ext uri="{FF2B5EF4-FFF2-40B4-BE49-F238E27FC236}">
                <a16:creationId xmlns:a16="http://schemas.microsoft.com/office/drawing/2014/main" id="{A2C7BE3E-6873-6941-8C2F-170F9D6FD10C}"/>
              </a:ext>
            </a:extLst>
          </p:cNvPr>
          <p:cNvSpPr>
            <a:spLocks noGrp="1"/>
          </p:cNvSpPr>
          <p:nvPr>
            <p:custDataLst>
              <p:tags r:id="rId16"/>
            </p:custDataLst>
          </p:nvPr>
        </p:nvSpPr>
        <p:spPr bwMode="gray">
          <a:xfrm>
            <a:off x="9908313" y="3631366"/>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2B713313-CE24-4A4D-A53C-38B6D43920C1}" type="datetime'''''''''''''''18''''''''''''''''''''''%'''''''">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mn-lt"/>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18%</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64" name="Text Placeholder">
            <a:extLst>
              <a:ext uri="{FF2B5EF4-FFF2-40B4-BE49-F238E27FC236}">
                <a16:creationId xmlns:a16="http://schemas.microsoft.com/office/drawing/2014/main" id="{25878F90-976B-5E4C-9379-FF3F3FE7E7CC}"/>
              </a:ext>
            </a:extLst>
          </p:cNvPr>
          <p:cNvSpPr>
            <a:spLocks noGrp="1"/>
          </p:cNvSpPr>
          <p:nvPr>
            <p:custDataLst>
              <p:tags r:id="rId17"/>
            </p:custDataLst>
          </p:nvPr>
        </p:nvSpPr>
        <p:spPr bwMode="gray">
          <a:xfrm>
            <a:off x="9908313" y="4992362"/>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970A5FD5-4566-4874-9BEB-F3EF8D324E20}" type="datetime'''''''''3''''''''''''''''''''6%'''''''''''''''''''''''''">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mn-lt"/>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36%</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65" name="Text Placeholder">
            <a:extLst>
              <a:ext uri="{FF2B5EF4-FFF2-40B4-BE49-F238E27FC236}">
                <a16:creationId xmlns:a16="http://schemas.microsoft.com/office/drawing/2014/main" id="{4ED3555B-FFC0-D543-8822-67A90DB72748}"/>
              </a:ext>
            </a:extLst>
          </p:cNvPr>
          <p:cNvSpPr>
            <a:spLocks noGrp="1"/>
          </p:cNvSpPr>
          <p:nvPr>
            <p:custDataLst>
              <p:tags r:id="rId18"/>
            </p:custDataLst>
          </p:nvPr>
        </p:nvSpPr>
        <p:spPr bwMode="gray">
          <a:xfrm>
            <a:off x="4700064" y="3843698"/>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ACBFBB30-71C7-497A-A72A-971D28FDA156}" type="datetime'''''1''''''''7''''''''''''''''%'''''">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17%</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66" name="Text Placeholder">
            <a:extLst>
              <a:ext uri="{FF2B5EF4-FFF2-40B4-BE49-F238E27FC236}">
                <a16:creationId xmlns:a16="http://schemas.microsoft.com/office/drawing/2014/main" id="{1EAE798D-F042-7143-89DC-DC199C248A78}"/>
              </a:ext>
            </a:extLst>
          </p:cNvPr>
          <p:cNvSpPr>
            <a:spLocks noGrp="1"/>
          </p:cNvSpPr>
          <p:nvPr>
            <p:custDataLst>
              <p:tags r:id="rId19"/>
            </p:custDataLst>
          </p:nvPr>
        </p:nvSpPr>
        <p:spPr bwMode="gray">
          <a:xfrm>
            <a:off x="4700064" y="4988933"/>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6D134CCC-CED0-4867-899D-9D4D576C6E94}" type="datetime'''3''''''''6''''''''''''''''%'''''''''''''''''''''''''''">
              <a:rPr kumimoji="0" lang="en-US" alt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36%</a:t>
            </a:fld>
            <a:endParaRPr kumimoji="0" lang="en-US" sz="1400" b="0"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endParaRPr>
          </a:p>
        </p:txBody>
      </p:sp>
      <p:sp>
        <p:nvSpPr>
          <p:cNvPr id="167" name="Text Placeholder">
            <a:extLst>
              <a:ext uri="{FF2B5EF4-FFF2-40B4-BE49-F238E27FC236}">
                <a16:creationId xmlns:a16="http://schemas.microsoft.com/office/drawing/2014/main" id="{54FF26CB-F79C-DF40-B35C-675A1EEC0046}"/>
              </a:ext>
            </a:extLst>
          </p:cNvPr>
          <p:cNvSpPr>
            <a:spLocks noGrp="1"/>
          </p:cNvSpPr>
          <p:nvPr>
            <p:custDataLst>
              <p:tags r:id="rId20"/>
            </p:custDataLst>
          </p:nvPr>
        </p:nvSpPr>
        <p:spPr bwMode="gray">
          <a:xfrm>
            <a:off x="6002126" y="4992362"/>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5A168693-66C4-4C49-AB52-49A87DDBAFC0}" type="datetime'''''''''''''''''''''''''''''''''''''''''''3''''5''''%'''''''">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35%</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68" name="Text Placeholder">
            <a:extLst>
              <a:ext uri="{FF2B5EF4-FFF2-40B4-BE49-F238E27FC236}">
                <a16:creationId xmlns:a16="http://schemas.microsoft.com/office/drawing/2014/main" id="{D2A31031-A348-F440-BB11-2A46E98BF127}"/>
              </a:ext>
            </a:extLst>
          </p:cNvPr>
          <p:cNvSpPr>
            <a:spLocks noGrp="1"/>
          </p:cNvSpPr>
          <p:nvPr>
            <p:custDataLst>
              <p:tags r:id="rId21"/>
            </p:custDataLst>
          </p:nvPr>
        </p:nvSpPr>
        <p:spPr bwMode="gray">
          <a:xfrm>
            <a:off x="6002126" y="3898242"/>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2EE07A37-0C26-43E4-B3FB-CA6EE8C0BC78}" type="datetime'''''1''''''''''''''''''''''''''''''''''''''''''''9''''''%'">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19%</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69" name="Text Placeholder">
            <a:extLst>
              <a:ext uri="{FF2B5EF4-FFF2-40B4-BE49-F238E27FC236}">
                <a16:creationId xmlns:a16="http://schemas.microsoft.com/office/drawing/2014/main" id="{6151F0BD-1C60-7543-B825-966488EF32AA}"/>
              </a:ext>
            </a:extLst>
          </p:cNvPr>
          <p:cNvSpPr>
            <a:spLocks noGrp="1"/>
          </p:cNvSpPr>
          <p:nvPr>
            <p:custDataLst>
              <p:tags r:id="rId22"/>
            </p:custDataLst>
          </p:nvPr>
        </p:nvSpPr>
        <p:spPr bwMode="gray">
          <a:xfrm>
            <a:off x="8606250" y="4992362"/>
            <a:ext cx="357188" cy="1920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6984" tIns="0" rIns="26984" bIns="0" numCol="1" spcCol="0" rtlCol="0" anchor="ctr" anchorCtr="0">
            <a:noAutofit/>
          </a:bodyPr>
          <a:lstStyle>
            <a:lvl1pPr marL="0" indent="0" algn="l" defTabSz="1125444" rtl="0" eaLnBrk="1" latinLnBrk="0" hangingPunct="1">
              <a:lnSpc>
                <a:spcPct val="90000"/>
              </a:lnSpc>
              <a:spcBef>
                <a:spcPts val="0"/>
              </a:spcBef>
              <a:buFont typeface="Arial Narrow" pitchFamily="34" charset="0"/>
              <a:buNone/>
              <a:defRPr lang="en-US" sz="1200" b="0" i="0" kern="1200" baseline="0" dirty="0" smtClean="0">
                <a:solidFill>
                  <a:schemeClr val="tx1"/>
                </a:solidFill>
                <a:latin typeface="+mn-lt"/>
                <a:ea typeface="+mn-ea"/>
                <a:cs typeface="+mn-cs"/>
                <a:sym typeface="+mn-lt"/>
              </a:defRPr>
            </a:lvl1pPr>
            <a:lvl2pPr marL="283576" indent="-283576" algn="l" defTabSz="1125444" rtl="0" eaLnBrk="1" latinLnBrk="0" hangingPunct="1">
              <a:lnSpc>
                <a:spcPct val="90000"/>
              </a:lnSpc>
              <a:spcBef>
                <a:spcPts val="1477"/>
              </a:spcBef>
              <a:buFont typeface="Arial Narrow" pitchFamily="34" charset="0"/>
              <a:buChar char="&gt;"/>
              <a:defRPr lang="en-US" sz="1200" b="0" i="0" kern="1200" baseline="0" dirty="0" smtClean="0">
                <a:solidFill>
                  <a:schemeClr val="tx1"/>
                </a:solidFill>
                <a:latin typeface="+mn-lt"/>
                <a:ea typeface="+mn-ea"/>
                <a:cs typeface="+mn-cs"/>
                <a:sym typeface="+mn-lt"/>
              </a:defRPr>
            </a:lvl2pPr>
            <a:lvl3pPr marL="593738" indent="-288007" algn="l" defTabSz="1125444" rtl="0" eaLnBrk="1" latinLnBrk="0" hangingPunct="1">
              <a:lnSpc>
                <a:spcPct val="90000"/>
              </a:lnSpc>
              <a:spcBef>
                <a:spcPts val="492"/>
              </a:spcBef>
              <a:buFont typeface="Arial Narrow" pitchFamily="34" charset="0"/>
              <a:buChar char="–"/>
              <a:defRPr lang="en-US" sz="1200" b="0" i="0" kern="1200" baseline="0" dirty="0" smtClean="0">
                <a:solidFill>
                  <a:schemeClr val="tx1"/>
                </a:solidFill>
                <a:latin typeface="+mn-lt"/>
                <a:ea typeface="+mn-ea"/>
                <a:cs typeface="+mn-cs"/>
                <a:sym typeface="+mn-lt"/>
              </a:defRPr>
            </a:lvl3pPr>
            <a:lvl4pPr marL="859591" indent="-248129" algn="l" defTabSz="1125444" rtl="0" eaLnBrk="1" latinLnBrk="0" hangingPunct="1">
              <a:lnSpc>
                <a:spcPct val="90000"/>
              </a:lnSpc>
              <a:spcBef>
                <a:spcPts val="246"/>
              </a:spcBef>
              <a:buFont typeface="Arial Narrow" pitchFamily="34" charset="0"/>
              <a:buChar char="-"/>
              <a:defRPr lang="en-US" sz="1200" b="0" i="0" kern="1200" baseline="0" dirty="0">
                <a:solidFill>
                  <a:schemeClr val="tx1"/>
                </a:solidFill>
                <a:latin typeface="+mn-lt"/>
                <a:ea typeface="+mn-ea"/>
                <a:cs typeface="+mn-cs"/>
                <a:sym typeface="+mn-lt"/>
              </a:defRPr>
            </a:lvl4pPr>
            <a:lvl5pPr marL="859591" indent="0" algn="l" defTabSz="1125444" rtl="0" eaLnBrk="1" latinLnBrk="0" hangingPunct="1">
              <a:lnSpc>
                <a:spcPct val="93000"/>
              </a:lnSpc>
              <a:spcBef>
                <a:spcPts val="0"/>
              </a:spcBef>
              <a:buFont typeface="Arial Narrow" pitchFamily="34" charset="0"/>
              <a:buNone/>
              <a:defRPr sz="2092" kern="1200">
                <a:solidFill>
                  <a:schemeClr val="tx1"/>
                </a:solidFill>
                <a:latin typeface="Arial Narrow" pitchFamily="34" charset="0"/>
                <a:ea typeface="+mn-ea"/>
                <a:cs typeface="+mn-cs"/>
              </a:defRPr>
            </a:lvl5pPr>
            <a:lvl6pPr marL="3094970"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6pPr>
            <a:lvl7pPr marL="3657691"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7pPr>
            <a:lvl8pPr marL="4220413"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8pPr>
            <a:lvl9pPr marL="4783135" indent="-281361" algn="l" defTabSz="1125444" rtl="0" eaLnBrk="1" latinLnBrk="0" hangingPunct="1">
              <a:spcBef>
                <a:spcPct val="20000"/>
              </a:spcBef>
              <a:buFont typeface="Arial Narrow" pitchFamily="34" charset="0"/>
              <a:buChar char="•"/>
              <a:defRPr sz="2462" kern="1200">
                <a:solidFill>
                  <a:schemeClr val="tx1"/>
                </a:solidFill>
                <a:latin typeface="+mn-lt"/>
                <a:ea typeface="+mn-ea"/>
                <a:cs typeface="+mn-cs"/>
              </a:defRPr>
            </a:lvl9pPr>
          </a:lstStyle>
          <a:p>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fld id="{EF81934F-7AB5-4D84-89C4-0B31996DB65F}" type="datetime'''''''''''''''''''''''''''''''''''''''3''''''''''''''7''''%'''">
              <a:rPr kumimoji="0" lang="en-US" altLang="en-US" sz="1400" b="0" i="0" u="none" strike="noStrike" kern="1200" cap="none" spc="0" normalizeH="0" baseline="0" noProof="0" smtClean="0">
                <a:ln>
                  <a:noFill/>
                </a:ln>
                <a:solidFill>
                  <a:srgbClr val="FFFFFF"/>
                </a:solidFill>
                <a:effectLst/>
                <a:uLnTx/>
                <a:uFillTx/>
                <a:latin typeface="Arial Nova Cond"/>
                <a:cs typeface="Calibri"/>
                <a:sym typeface="Arial Nova Cond" panose="020B0506020202020204" pitchFamily="34" charset="0"/>
              </a:rPr>
              <a:pPr marL="0" marR="0" lvl="0" indent="0" algn="ctr" defTabSz="914309" rtl="0" eaLnBrk="1" fontAlgn="base" latinLnBrk="0" hangingPunct="1">
                <a:lnSpc>
                  <a:spcPct val="90000"/>
                </a:lnSpc>
                <a:spcBef>
                  <a:spcPts val="0"/>
                </a:spcBef>
                <a:spcAft>
                  <a:spcPct val="0"/>
                </a:spcAft>
                <a:buClr>
                  <a:srgbClr val="000000"/>
                </a:buClr>
                <a:buSzPct val="100000"/>
                <a:buFont typeface="Arial Narrow" pitchFamily="34" charset="0"/>
                <a:buNone/>
                <a:tabLst/>
                <a:defRPr/>
              </a:pPr>
              <a:t>37%</a:t>
            </a:fld>
            <a:endParaRPr kumimoji="0" lang="en-US" sz="1400" b="0" i="0" u="none" strike="noStrike" kern="1200" cap="none" spc="0" normalizeH="0" baseline="0" noProof="0">
              <a:ln>
                <a:noFill/>
              </a:ln>
              <a:solidFill>
                <a:srgbClr val="FFFFFF"/>
              </a:solidFill>
              <a:effectLst/>
              <a:uLnTx/>
              <a:uFillTx/>
              <a:latin typeface="Arial Nova Cond"/>
              <a:cs typeface="Calibri"/>
              <a:sym typeface="Arial Nova Cond" panose="020B0506020202020204" pitchFamily="34" charset="0"/>
            </a:endParaRPr>
          </a:p>
        </p:txBody>
      </p:sp>
      <p:sp>
        <p:nvSpPr>
          <p:cNvPr id="170" name="TextBox 169">
            <a:extLst>
              <a:ext uri="{FF2B5EF4-FFF2-40B4-BE49-F238E27FC236}">
                <a16:creationId xmlns:a16="http://schemas.microsoft.com/office/drawing/2014/main" id="{2DFB1BBC-7BDD-9F4E-AE03-A868BDE24029}"/>
              </a:ext>
            </a:extLst>
          </p:cNvPr>
          <p:cNvSpPr txBox="1"/>
          <p:nvPr/>
        </p:nvSpPr>
        <p:spPr>
          <a:xfrm>
            <a:off x="3718005" y="1415526"/>
            <a:ext cx="475488" cy="475488"/>
          </a:xfrm>
          <a:prstGeom prst="ellipse">
            <a:avLst/>
          </a:prstGeom>
          <a:solidFill>
            <a:srgbClr val="997300"/>
          </a:solidFill>
          <a:ln w="9525">
            <a:noFill/>
          </a:ln>
        </p:spPr>
        <p:txBody>
          <a:bodyPr vert="horz" wrap="none" lIns="0" tIns="0" rIns="0" bIns="0" rtlCol="0" anchor="ctr">
            <a:noAutofit/>
          </a:bodyPr>
          <a:lstStyle>
            <a:defPPr>
              <a:defRPr lang="en-US"/>
            </a:defPPr>
            <a:lvl1pPr marR="0" lvl="0" indent="0" algn="ctr" defTabSz="914400" fontAlgn="base">
              <a:lnSpc>
                <a:spcPct val="90000"/>
              </a:lnSpc>
              <a:spcBef>
                <a:spcPts val="400"/>
              </a:spcBef>
              <a:spcAft>
                <a:spcPct val="0"/>
              </a:spcAft>
              <a:buClrTx/>
              <a:buSzPct val="100000"/>
              <a:buFontTx/>
              <a:buNone/>
              <a:tabLst/>
              <a:defRPr kumimoji="0" sz="1400" b="0" i="0" u="none" strike="noStrike" cap="none" spc="0" normalizeH="0" baseline="0">
                <a:ln>
                  <a:noFill/>
                </a:ln>
                <a:solidFill>
                  <a:srgbClr val="FFFFFF"/>
                </a:solidFill>
                <a:effectLst/>
                <a:uLnTx/>
                <a:uFillTx/>
                <a:latin typeface="Arial Nova Cond"/>
                <a:cs typeface="Calibri"/>
              </a:defRPr>
            </a:lvl1pPr>
          </a:lstStyle>
          <a:p>
            <a:r>
              <a:rPr lang="en-GB" dirty="0">
                <a:sym typeface="+mn-lt"/>
              </a:rPr>
              <a:t>BEV</a:t>
            </a:r>
          </a:p>
        </p:txBody>
      </p:sp>
      <p:sp>
        <p:nvSpPr>
          <p:cNvPr id="171" name="TextBox 170">
            <a:extLst>
              <a:ext uri="{FF2B5EF4-FFF2-40B4-BE49-F238E27FC236}">
                <a16:creationId xmlns:a16="http://schemas.microsoft.com/office/drawing/2014/main" id="{D82E0D86-5D9B-1144-B437-B5117F0BA465}"/>
              </a:ext>
            </a:extLst>
          </p:cNvPr>
          <p:cNvSpPr txBox="1"/>
          <p:nvPr/>
        </p:nvSpPr>
        <p:spPr>
          <a:xfrm>
            <a:off x="3718005" y="2345166"/>
            <a:ext cx="475488" cy="475488"/>
          </a:xfrm>
          <a:prstGeom prst="ellipse">
            <a:avLst/>
          </a:prstGeom>
          <a:solidFill>
            <a:srgbClr val="645A36"/>
          </a:solidFill>
          <a:ln w="9525">
            <a:noFill/>
          </a:ln>
        </p:spPr>
        <p:txBody>
          <a:bodyPr vert="horz" wrap="none" lIns="0" tIns="0" rIns="0" bIns="0" rtlCol="0" anchor="ctr">
            <a:noAutofit/>
          </a:bodyPr>
          <a:lstStyle>
            <a:defPPr>
              <a:defRPr lang="en-US"/>
            </a:defPPr>
            <a:lvl1pPr marR="0" lvl="0" indent="0" algn="ctr" defTabSz="914400" fontAlgn="base">
              <a:lnSpc>
                <a:spcPct val="90000"/>
              </a:lnSpc>
              <a:spcBef>
                <a:spcPts val="400"/>
              </a:spcBef>
              <a:spcAft>
                <a:spcPct val="0"/>
              </a:spcAft>
              <a:buClrTx/>
              <a:buSzPct val="100000"/>
              <a:buFontTx/>
              <a:buNone/>
              <a:tabLst/>
              <a:defRPr kumimoji="0" sz="1400" b="0" i="0" u="none" strike="noStrike" cap="none" spc="0" normalizeH="0" baseline="0">
                <a:ln>
                  <a:noFill/>
                </a:ln>
                <a:solidFill>
                  <a:srgbClr val="FFFFFF"/>
                </a:solidFill>
                <a:effectLst/>
                <a:uLnTx/>
                <a:uFillTx/>
                <a:latin typeface="Arial Nova Cond"/>
                <a:cs typeface="Calibri"/>
              </a:defRPr>
            </a:lvl1pPr>
          </a:lstStyle>
          <a:p>
            <a:r>
              <a:rPr lang="en-GB" dirty="0">
                <a:sym typeface="+mn-lt"/>
              </a:rPr>
              <a:t>BEV</a:t>
            </a:r>
          </a:p>
        </p:txBody>
      </p:sp>
      <p:sp>
        <p:nvSpPr>
          <p:cNvPr id="176" name="TextBox 175">
            <a:extLst>
              <a:ext uri="{FF2B5EF4-FFF2-40B4-BE49-F238E27FC236}">
                <a16:creationId xmlns:a16="http://schemas.microsoft.com/office/drawing/2014/main" id="{E973FBC1-56BF-5346-B5FF-26C69E7C137F}"/>
              </a:ext>
            </a:extLst>
          </p:cNvPr>
          <p:cNvSpPr txBox="1"/>
          <p:nvPr/>
        </p:nvSpPr>
        <p:spPr>
          <a:xfrm>
            <a:off x="3697669" y="3349595"/>
            <a:ext cx="475488" cy="475488"/>
          </a:xfrm>
          <a:prstGeom prst="ellipse">
            <a:avLst/>
          </a:prstGeom>
          <a:solidFill>
            <a:srgbClr val="195E6B"/>
          </a:solidFill>
          <a:ln w="9525">
            <a:noFill/>
          </a:ln>
        </p:spPr>
        <p:txBody>
          <a:bodyPr vert="horz" wrap="none" lIns="0" tIns="0" rIns="0" bIns="0" rtlCol="0" anchor="ctr">
            <a:noAutofit/>
          </a:bodyPr>
          <a:lstStyle>
            <a:defPPr>
              <a:defRPr lang="en-US"/>
            </a:defPPr>
            <a:lvl1pPr marR="0" lvl="0" indent="0" algn="ctr" defTabSz="914400" fontAlgn="base">
              <a:lnSpc>
                <a:spcPct val="90000"/>
              </a:lnSpc>
              <a:spcBef>
                <a:spcPts val="400"/>
              </a:spcBef>
              <a:spcAft>
                <a:spcPct val="0"/>
              </a:spcAft>
              <a:buClrTx/>
              <a:buSzPct val="100000"/>
              <a:buFontTx/>
              <a:buNone/>
              <a:tabLst/>
              <a:defRPr kumimoji="0" sz="1400" b="0" i="0" u="none" strike="noStrike" cap="none" spc="0" normalizeH="0" baseline="0">
                <a:ln>
                  <a:noFill/>
                </a:ln>
                <a:solidFill>
                  <a:srgbClr val="FFFFFF"/>
                </a:solidFill>
                <a:effectLst/>
                <a:uLnTx/>
                <a:uFillTx/>
                <a:latin typeface="Arial Nova Cond"/>
                <a:cs typeface="Calibri"/>
              </a:defRPr>
            </a:lvl1pPr>
          </a:lstStyle>
          <a:p>
            <a:r>
              <a:rPr lang="en-GB" dirty="0">
                <a:sym typeface="+mn-lt"/>
              </a:rPr>
              <a:t>BEV</a:t>
            </a:r>
          </a:p>
        </p:txBody>
      </p:sp>
      <p:sp>
        <p:nvSpPr>
          <p:cNvPr id="179" name="TextBox 178">
            <a:extLst>
              <a:ext uri="{FF2B5EF4-FFF2-40B4-BE49-F238E27FC236}">
                <a16:creationId xmlns:a16="http://schemas.microsoft.com/office/drawing/2014/main" id="{F08C432C-BD16-1947-BC6A-539A6EF23CAD}"/>
              </a:ext>
            </a:extLst>
          </p:cNvPr>
          <p:cNvSpPr txBox="1"/>
          <p:nvPr/>
        </p:nvSpPr>
        <p:spPr>
          <a:xfrm>
            <a:off x="3718005" y="4220421"/>
            <a:ext cx="475488" cy="475349"/>
          </a:xfrm>
          <a:prstGeom prst="ellipse">
            <a:avLst/>
          </a:prstGeom>
          <a:solidFill>
            <a:schemeClr val="accent4">
              <a:lumMod val="50000"/>
              <a:alpha val="80000"/>
            </a:schemeClr>
          </a:solid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400" b="0" i="0" u="none" strike="noStrike" kern="1200" cap="none" spc="0" normalizeH="0" baseline="0" noProof="0" dirty="0">
                <a:ln>
                  <a:noFill/>
                </a:ln>
                <a:solidFill>
                  <a:srgbClr val="FFFFFF"/>
                </a:solidFill>
                <a:effectLst/>
                <a:uLnTx/>
                <a:uFillTx/>
                <a:latin typeface="Arial Nova Cond"/>
                <a:cs typeface="Calibri"/>
                <a:sym typeface="+mn-lt"/>
              </a:rPr>
              <a:t>BEV</a:t>
            </a:r>
            <a:endParaRPr kumimoji="0" lang="en-GB" sz="1000" b="0" i="0" u="none" strike="noStrike" kern="1200" cap="none" spc="0" normalizeH="0" baseline="0" noProof="0" dirty="0">
              <a:ln>
                <a:noFill/>
              </a:ln>
              <a:solidFill>
                <a:srgbClr val="FFFFFF"/>
              </a:solidFill>
              <a:effectLst/>
              <a:uLnTx/>
              <a:uFillTx/>
              <a:latin typeface="Arial Nova Cond"/>
              <a:cs typeface="Calibri"/>
              <a:sym typeface="+mn-lt"/>
            </a:endParaRPr>
          </a:p>
        </p:txBody>
      </p:sp>
      <p:sp>
        <p:nvSpPr>
          <p:cNvPr id="180" name="TextBox 179">
            <a:extLst>
              <a:ext uri="{FF2B5EF4-FFF2-40B4-BE49-F238E27FC236}">
                <a16:creationId xmlns:a16="http://schemas.microsoft.com/office/drawing/2014/main" id="{D50CE104-ABB2-634F-81B3-896A8D076CD5}"/>
              </a:ext>
            </a:extLst>
          </p:cNvPr>
          <p:cNvSpPr txBox="1"/>
          <p:nvPr/>
        </p:nvSpPr>
        <p:spPr>
          <a:xfrm>
            <a:off x="3843601" y="1937729"/>
            <a:ext cx="224880" cy="224880"/>
          </a:xfrm>
          <a:prstGeom prst="ellipse">
            <a:avLst/>
          </a:prstGeom>
          <a:noFill/>
          <a:ln w="9525">
            <a:noFill/>
          </a:ln>
        </p:spPr>
        <p:txBody>
          <a:bodyPr vert="horz" wrap="none" lIns="0" tIns="0" rIns="0" bIns="0" rtlCol="0" anchor="ctr">
            <a:noAutofit/>
          </a:bodyPr>
          <a:lstStyle>
            <a:defPPr>
              <a:defRPr lang="en-US"/>
            </a:defPPr>
            <a:lvl1pPr marR="0" lvl="0" indent="0" algn="ctr" defTabSz="914400" fontAlgn="base">
              <a:lnSpc>
                <a:spcPct val="90000"/>
              </a:lnSpc>
              <a:spcBef>
                <a:spcPts val="400"/>
              </a:spcBef>
              <a:spcAft>
                <a:spcPct val="0"/>
              </a:spcAft>
              <a:buClrTx/>
              <a:buSzPct val="100000"/>
              <a:buFontTx/>
              <a:buNone/>
              <a:tabLst/>
              <a:defRPr kumimoji="0" sz="1400" b="0" i="0" u="none" strike="noStrike" cap="none" spc="0" normalizeH="0" baseline="0">
                <a:ln>
                  <a:noFill/>
                </a:ln>
                <a:solidFill>
                  <a:srgbClr val="FFFFFF"/>
                </a:solidFill>
                <a:effectLst/>
                <a:uLnTx/>
                <a:uFillTx/>
                <a:latin typeface="Arial Nova Cond"/>
                <a:cs typeface="Calibri"/>
              </a:defRPr>
            </a:lvl1pPr>
          </a:lstStyle>
          <a:p>
            <a:r>
              <a:rPr lang="en-GB">
                <a:sym typeface="+mn-lt"/>
              </a:rPr>
              <a:t>NON-BEV</a:t>
            </a:r>
          </a:p>
        </p:txBody>
      </p:sp>
      <p:sp>
        <p:nvSpPr>
          <p:cNvPr id="181" name="TextBox 180">
            <a:extLst>
              <a:ext uri="{FF2B5EF4-FFF2-40B4-BE49-F238E27FC236}">
                <a16:creationId xmlns:a16="http://schemas.microsoft.com/office/drawing/2014/main" id="{635CC45C-D7FD-F74C-8A34-BBF68922FD2A}"/>
              </a:ext>
            </a:extLst>
          </p:cNvPr>
          <p:cNvSpPr txBox="1"/>
          <p:nvPr/>
        </p:nvSpPr>
        <p:spPr>
          <a:xfrm>
            <a:off x="3843601" y="2928329"/>
            <a:ext cx="224880" cy="224880"/>
          </a:xfrm>
          <a:prstGeom prst="ellipse">
            <a:avLst/>
          </a:prstGeom>
          <a:noFill/>
          <a:ln w="9525">
            <a:noFill/>
          </a:ln>
        </p:spPr>
        <p:txBody>
          <a:bodyPr vert="horz" wrap="none" lIns="0" tIns="0" rIns="0" bIns="0" rtlCol="0" anchor="ctr">
            <a:noAutofit/>
          </a:bodyPr>
          <a:lstStyle>
            <a:defPPr>
              <a:defRPr lang="en-US"/>
            </a:defPPr>
            <a:lvl1pPr marR="0" lvl="0" indent="0" algn="ctr" defTabSz="914400" fontAlgn="base">
              <a:lnSpc>
                <a:spcPct val="90000"/>
              </a:lnSpc>
              <a:spcBef>
                <a:spcPts val="400"/>
              </a:spcBef>
              <a:spcAft>
                <a:spcPct val="0"/>
              </a:spcAft>
              <a:buClrTx/>
              <a:buSzPct val="100000"/>
              <a:buFontTx/>
              <a:buNone/>
              <a:tabLst/>
              <a:defRPr kumimoji="0" sz="1400" b="0" i="0" u="none" strike="noStrike" cap="none" spc="0" normalizeH="0" baseline="0">
                <a:ln>
                  <a:noFill/>
                </a:ln>
                <a:solidFill>
                  <a:srgbClr val="FFFFFF"/>
                </a:solidFill>
                <a:effectLst/>
                <a:uLnTx/>
                <a:uFillTx/>
                <a:latin typeface="Arial Nova Cond"/>
                <a:cs typeface="Calibri"/>
              </a:defRPr>
            </a:lvl1pPr>
          </a:lstStyle>
          <a:p>
            <a:r>
              <a:rPr lang="en-GB" dirty="0">
                <a:sym typeface="+mn-lt"/>
              </a:rPr>
              <a:t>NON-BEV</a:t>
            </a:r>
          </a:p>
        </p:txBody>
      </p:sp>
      <p:sp>
        <p:nvSpPr>
          <p:cNvPr id="182" name="TextBox 181">
            <a:extLst>
              <a:ext uri="{FF2B5EF4-FFF2-40B4-BE49-F238E27FC236}">
                <a16:creationId xmlns:a16="http://schemas.microsoft.com/office/drawing/2014/main" id="{6D90CE93-1FAD-F54E-AC31-6BD16E12CAEF}"/>
              </a:ext>
            </a:extLst>
          </p:cNvPr>
          <p:cNvSpPr txBox="1"/>
          <p:nvPr/>
        </p:nvSpPr>
        <p:spPr>
          <a:xfrm>
            <a:off x="3843601" y="3842729"/>
            <a:ext cx="224880" cy="224880"/>
          </a:xfrm>
          <a:prstGeom prst="ellipse">
            <a:avLst/>
          </a:prstGeom>
          <a:noFill/>
          <a:ln w="9525">
            <a:noFill/>
          </a:ln>
        </p:spPr>
        <p:txBody>
          <a:bodyPr vert="horz" wrap="none" lIns="0" tIns="0" rIns="0" bIns="0" rtlCol="0" anchor="ctr">
            <a:noAutofit/>
          </a:bodyPr>
          <a:lstStyle>
            <a:defPPr>
              <a:defRPr lang="en-US"/>
            </a:defPPr>
            <a:lvl1pPr marR="0" lvl="0" indent="0" algn="ctr" defTabSz="914400" fontAlgn="base">
              <a:lnSpc>
                <a:spcPct val="90000"/>
              </a:lnSpc>
              <a:spcBef>
                <a:spcPts val="400"/>
              </a:spcBef>
              <a:spcAft>
                <a:spcPct val="0"/>
              </a:spcAft>
              <a:buClrTx/>
              <a:buSzPct val="100000"/>
              <a:buFontTx/>
              <a:buNone/>
              <a:tabLst/>
              <a:defRPr kumimoji="0" sz="1400" b="0" i="0" u="none" strike="noStrike" cap="none" spc="0" normalizeH="0" baseline="0">
                <a:ln>
                  <a:noFill/>
                </a:ln>
                <a:solidFill>
                  <a:srgbClr val="FFFFFF"/>
                </a:solidFill>
                <a:effectLst/>
                <a:uLnTx/>
                <a:uFillTx/>
                <a:latin typeface="Arial Nova Cond"/>
                <a:cs typeface="Calibri"/>
              </a:defRPr>
            </a:lvl1pPr>
          </a:lstStyle>
          <a:p>
            <a:r>
              <a:rPr lang="en-GB" dirty="0">
                <a:sym typeface="+mn-lt"/>
              </a:rPr>
              <a:t>NON-BEV</a:t>
            </a:r>
          </a:p>
        </p:txBody>
      </p:sp>
      <p:sp>
        <p:nvSpPr>
          <p:cNvPr id="183" name="TextBox 182">
            <a:extLst>
              <a:ext uri="{FF2B5EF4-FFF2-40B4-BE49-F238E27FC236}">
                <a16:creationId xmlns:a16="http://schemas.microsoft.com/office/drawing/2014/main" id="{BCBDAFCF-FC1B-A745-9938-2B84003085A3}"/>
              </a:ext>
            </a:extLst>
          </p:cNvPr>
          <p:cNvSpPr txBox="1"/>
          <p:nvPr/>
        </p:nvSpPr>
        <p:spPr>
          <a:xfrm>
            <a:off x="3843601" y="4985729"/>
            <a:ext cx="224880" cy="224880"/>
          </a:xfrm>
          <a:prstGeom prst="ellipse">
            <a:avLst/>
          </a:prstGeom>
          <a:noFill/>
          <a:ln w="9525">
            <a:noFill/>
          </a:ln>
        </p:spPr>
        <p:txBody>
          <a:bodyPr vert="horz" wrap="none" lIns="0" tIns="0" rIns="0" bIns="0" rtlCol="0" anchor="ctr">
            <a:no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400" b="0" i="0" u="none" strike="noStrike" kern="1200" cap="none" spc="0" normalizeH="0" baseline="0" noProof="0">
                <a:ln>
                  <a:noFill/>
                </a:ln>
                <a:solidFill>
                  <a:srgbClr val="FFFFFF"/>
                </a:solidFill>
                <a:effectLst/>
                <a:uLnTx/>
                <a:uFillTx/>
                <a:latin typeface="Arial Nova Cond"/>
                <a:cs typeface="Calibri"/>
                <a:sym typeface="+mn-lt"/>
              </a:rPr>
              <a:t>NON-BEV</a:t>
            </a:r>
          </a:p>
        </p:txBody>
      </p:sp>
      <p:cxnSp>
        <p:nvCxnSpPr>
          <p:cNvPr id="10" name="Straight Connector 9">
            <a:extLst>
              <a:ext uri="{FF2B5EF4-FFF2-40B4-BE49-F238E27FC236}">
                <a16:creationId xmlns:a16="http://schemas.microsoft.com/office/drawing/2014/main" id="{69D9E1EC-D43B-7A44-9EB0-C5238344E5E1}"/>
              </a:ext>
            </a:extLst>
          </p:cNvPr>
          <p:cNvCxnSpPr>
            <a:cxnSpLocks/>
          </p:cNvCxnSpPr>
          <p:nvPr/>
        </p:nvCxnSpPr>
        <p:spPr>
          <a:xfrm>
            <a:off x="11013611" y="1164771"/>
            <a:ext cx="0" cy="1068626"/>
          </a:xfrm>
          <a:prstGeom prst="line">
            <a:avLst/>
          </a:prstGeom>
          <a:ln w="50800" cmpd="sng">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F7B83447-E8AB-434A-AB5C-3748A605F5C9}"/>
              </a:ext>
            </a:extLst>
          </p:cNvPr>
          <p:cNvCxnSpPr>
            <a:cxnSpLocks/>
          </p:cNvCxnSpPr>
          <p:nvPr/>
        </p:nvCxnSpPr>
        <p:spPr>
          <a:xfrm>
            <a:off x="11013611" y="2220685"/>
            <a:ext cx="0" cy="977049"/>
          </a:xfrm>
          <a:prstGeom prst="line">
            <a:avLst/>
          </a:prstGeom>
          <a:ln w="50800" cmpd="sng">
            <a:solidFill>
              <a:schemeClr val="tx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FF0D6CE-5672-5549-ACE1-34B7A49C8E79}"/>
              </a:ext>
            </a:extLst>
          </p:cNvPr>
          <p:cNvCxnSpPr>
            <a:cxnSpLocks/>
          </p:cNvCxnSpPr>
          <p:nvPr/>
        </p:nvCxnSpPr>
        <p:spPr>
          <a:xfrm>
            <a:off x="11013611" y="3197734"/>
            <a:ext cx="0" cy="940431"/>
          </a:xfrm>
          <a:prstGeom prst="line">
            <a:avLst/>
          </a:prstGeom>
          <a:ln w="50800" cmpd="sng">
            <a:solidFill>
              <a:schemeClr val="accent5">
                <a:alpha val="7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11F4B474-433F-654E-8B5F-A2CBD9CE4D13}"/>
              </a:ext>
            </a:extLst>
          </p:cNvPr>
          <p:cNvCxnSpPr>
            <a:cxnSpLocks/>
          </p:cNvCxnSpPr>
          <p:nvPr/>
        </p:nvCxnSpPr>
        <p:spPr>
          <a:xfrm>
            <a:off x="11013611" y="4138165"/>
            <a:ext cx="0" cy="1738760"/>
          </a:xfrm>
          <a:prstGeom prst="line">
            <a:avLst/>
          </a:prstGeom>
          <a:ln w="50800" cmpd="sng">
            <a:solidFill>
              <a:schemeClr val="accent4">
                <a:alpha val="70000"/>
              </a:schemeClr>
            </a:solidFill>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AECC9EE4-14F1-7542-91AE-76D584DEE276}"/>
              </a:ext>
            </a:extLst>
          </p:cNvPr>
          <p:cNvSpPr/>
          <p:nvPr/>
        </p:nvSpPr>
        <p:spPr>
          <a:xfrm>
            <a:off x="10770377" y="3359065"/>
            <a:ext cx="486468" cy="486468"/>
          </a:xfrm>
          <a:prstGeom prst="ellipse">
            <a:avLst/>
          </a:prstGeom>
          <a:solidFill>
            <a:schemeClr val="accent5"/>
          </a:soli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309" rtl="0" eaLnBrk="1" fontAlgn="base" latinLnBrk="0" hangingPunct="1">
              <a:lnSpc>
                <a:spcPct val="80000"/>
              </a:lnSpc>
              <a:spcBef>
                <a:spcPts val="400"/>
              </a:spcBef>
              <a:spcAft>
                <a:spcPct val="0"/>
              </a:spcAft>
              <a:buClrTx/>
              <a:buSzPct val="100000"/>
              <a:buFontTx/>
              <a:buNone/>
              <a:tabLst/>
              <a:defRPr/>
            </a:pP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11%</a:t>
            </a:r>
            <a:b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b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EVs</a:t>
            </a:r>
          </a:p>
        </p:txBody>
      </p:sp>
      <p:sp>
        <p:nvSpPr>
          <p:cNvPr id="192" name="Oval 191">
            <a:extLst>
              <a:ext uri="{FF2B5EF4-FFF2-40B4-BE49-F238E27FC236}">
                <a16:creationId xmlns:a16="http://schemas.microsoft.com/office/drawing/2014/main" id="{899A75F2-0935-4244-9F9C-BB18A11A1ACF}"/>
              </a:ext>
            </a:extLst>
          </p:cNvPr>
          <p:cNvSpPr/>
          <p:nvPr/>
        </p:nvSpPr>
        <p:spPr>
          <a:xfrm>
            <a:off x="10770377" y="4697982"/>
            <a:ext cx="486468" cy="486468"/>
          </a:xfrm>
          <a:prstGeom prst="ellipse">
            <a:avLst/>
          </a:prstGeom>
          <a:solidFill>
            <a:schemeClr val="accent4"/>
          </a:soli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309" rtl="0" eaLnBrk="1" fontAlgn="base" latinLnBrk="0" hangingPunct="1">
              <a:lnSpc>
                <a:spcPct val="80000"/>
              </a:lnSpc>
              <a:spcBef>
                <a:spcPts val="400"/>
              </a:spcBef>
              <a:spcAft>
                <a:spcPct val="0"/>
              </a:spcAft>
              <a:buClrTx/>
              <a:buSzPct val="100000"/>
              <a:buFontTx/>
              <a:buNone/>
              <a:tabLst/>
              <a:defRPr/>
            </a:pP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2%</a:t>
            </a:r>
            <a:b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b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EVs</a:t>
            </a:r>
          </a:p>
        </p:txBody>
      </p:sp>
      <p:sp>
        <p:nvSpPr>
          <p:cNvPr id="193" name="Oval 192">
            <a:extLst>
              <a:ext uri="{FF2B5EF4-FFF2-40B4-BE49-F238E27FC236}">
                <a16:creationId xmlns:a16="http://schemas.microsoft.com/office/drawing/2014/main" id="{2CF926A3-092F-864B-8813-A63213B61E37}"/>
              </a:ext>
            </a:extLst>
          </p:cNvPr>
          <p:cNvSpPr/>
          <p:nvPr/>
        </p:nvSpPr>
        <p:spPr>
          <a:xfrm>
            <a:off x="10770377" y="2458277"/>
            <a:ext cx="486468" cy="486468"/>
          </a:xfrm>
          <a:prstGeom prst="ellipse">
            <a:avLst/>
          </a:prstGeom>
          <a:solidFill>
            <a:schemeClr val="tx2"/>
          </a:soli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309" rtl="0" eaLnBrk="1" fontAlgn="base" latinLnBrk="0" hangingPunct="1">
              <a:lnSpc>
                <a:spcPct val="80000"/>
              </a:lnSpc>
              <a:spcBef>
                <a:spcPts val="400"/>
              </a:spcBef>
              <a:spcAft>
                <a:spcPct val="0"/>
              </a:spcAft>
              <a:buClrTx/>
              <a:buSzPct val="100000"/>
              <a:buFontTx/>
              <a:buNone/>
              <a:tabLst/>
              <a:defRPr/>
            </a:pP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20%</a:t>
            </a:r>
            <a:b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b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EVs</a:t>
            </a:r>
          </a:p>
        </p:txBody>
      </p:sp>
      <p:sp>
        <p:nvSpPr>
          <p:cNvPr id="196" name="Oval 195">
            <a:extLst>
              <a:ext uri="{FF2B5EF4-FFF2-40B4-BE49-F238E27FC236}">
                <a16:creationId xmlns:a16="http://schemas.microsoft.com/office/drawing/2014/main" id="{CF7FA34E-B764-CD41-9FDD-28075A7305E3}"/>
              </a:ext>
            </a:extLst>
          </p:cNvPr>
          <p:cNvSpPr/>
          <p:nvPr/>
        </p:nvSpPr>
        <p:spPr>
          <a:xfrm>
            <a:off x="10770377" y="1468218"/>
            <a:ext cx="486468" cy="486468"/>
          </a:xfrm>
          <a:prstGeom prst="ellipse">
            <a:avLst/>
          </a:prstGeom>
          <a:solidFill>
            <a:schemeClr val="accent6"/>
          </a:soli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309" rtl="0" eaLnBrk="1" fontAlgn="base" latinLnBrk="0" hangingPunct="1">
              <a:lnSpc>
                <a:spcPct val="80000"/>
              </a:lnSpc>
              <a:spcBef>
                <a:spcPts val="400"/>
              </a:spcBef>
              <a:spcAft>
                <a:spcPct val="0"/>
              </a:spcAft>
              <a:buClrTx/>
              <a:buSzPct val="100000"/>
              <a:buFontTx/>
              <a:buNone/>
              <a:tabLst/>
              <a:defRPr/>
            </a:pP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32%</a:t>
            </a:r>
            <a:b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br>
            <a:r>
              <a:rPr kumimoji="0" lang="en-US" sz="1400" b="1" i="0" u="none" strike="noStrike" kern="1200" cap="none" spc="0" normalizeH="0" baseline="0" noProof="0">
                <a:ln>
                  <a:noFill/>
                </a:ln>
                <a:solidFill>
                  <a:srgbClr val="FFFFFF"/>
                </a:solidFill>
                <a:effectLst/>
                <a:uLnTx/>
                <a:uFillTx/>
                <a:latin typeface="Arial Nova Cond" panose="020B0506020202020204" pitchFamily="34" charset="0"/>
                <a:cs typeface="Calibri"/>
                <a:sym typeface="Arial Nova Cond" panose="020B0506020202020204" pitchFamily="34" charset="0"/>
              </a:rPr>
              <a:t>EVs</a:t>
            </a:r>
          </a:p>
        </p:txBody>
      </p:sp>
      <p:sp>
        <p:nvSpPr>
          <p:cNvPr id="227" name="Formatted_text">
            <a:extLst>
              <a:ext uri="{FF2B5EF4-FFF2-40B4-BE49-F238E27FC236}">
                <a16:creationId xmlns:a16="http://schemas.microsoft.com/office/drawing/2014/main" id="{D63701CD-857C-4949-A061-4627579BABD4}"/>
              </a:ext>
            </a:extLst>
          </p:cNvPr>
          <p:cNvSpPr txBox="1">
            <a:spLocks/>
          </p:cNvSpPr>
          <p:nvPr/>
        </p:nvSpPr>
        <p:spPr>
          <a:xfrm>
            <a:off x="11298495" y="1614515"/>
            <a:ext cx="916699" cy="193874"/>
          </a:xfrm>
          <a:prstGeom prst="rect">
            <a:avLst/>
          </a:prstGeom>
          <a:noFill/>
          <a:ln w="9525">
            <a:noFill/>
          </a:ln>
        </p:spPr>
        <p:txBody>
          <a:bodyPr vert="horz" wrap="square" lIns="0" tIns="0" rIns="0" bIns="0" rtlCol="0">
            <a:spAutoFit/>
          </a:bodyPr>
          <a:lstStyle/>
          <a:p>
            <a:pPr marL="0" marR="0" lvl="1" indent="0" algn="l" defTabSz="914309" rtl="0" eaLnBrk="1" fontAlgn="base" latinLnBrk="0" hangingPunct="1">
              <a:lnSpc>
                <a:spcPct val="90000"/>
              </a:lnSpc>
              <a:spcBef>
                <a:spcPts val="400"/>
              </a:spcBef>
              <a:spcAft>
                <a:spcPct val="0"/>
              </a:spcAft>
              <a:buClr>
                <a:srgbClr val="000000"/>
              </a:buClr>
              <a:buSzPct val="100000"/>
              <a:buFontTx/>
              <a:buNone/>
              <a:tabLst/>
              <a:defRPr/>
            </a:pPr>
            <a:r>
              <a:rPr kumimoji="0" lang="en-US" sz="1400" b="0" i="0" u="none" strike="noStrike" kern="1200" cap="none" spc="0" normalizeH="0" baseline="0" noProof="0">
                <a:ln>
                  <a:noFill/>
                </a:ln>
                <a:solidFill>
                  <a:srgbClr val="FFC000"/>
                </a:solidFill>
                <a:effectLst/>
                <a:uLnTx/>
                <a:uFillTx/>
                <a:latin typeface="Arial Nova Cond" panose="020B0506020202020204" pitchFamily="34" charset="0"/>
                <a:cs typeface="Calibri"/>
                <a:sym typeface="Arial Nova Cond" panose="020B0506020202020204" pitchFamily="34" charset="0"/>
              </a:rPr>
              <a:t>0-3 years</a:t>
            </a:r>
          </a:p>
        </p:txBody>
      </p:sp>
      <p:sp>
        <p:nvSpPr>
          <p:cNvPr id="235" name="Formatted_text">
            <a:extLst>
              <a:ext uri="{FF2B5EF4-FFF2-40B4-BE49-F238E27FC236}">
                <a16:creationId xmlns:a16="http://schemas.microsoft.com/office/drawing/2014/main" id="{4AB7D509-245F-4A88-8187-29724ECB302F}"/>
              </a:ext>
            </a:extLst>
          </p:cNvPr>
          <p:cNvSpPr txBox="1">
            <a:spLocks/>
          </p:cNvSpPr>
          <p:nvPr/>
        </p:nvSpPr>
        <p:spPr>
          <a:xfrm>
            <a:off x="11298495" y="3505362"/>
            <a:ext cx="916699" cy="193874"/>
          </a:xfrm>
          <a:prstGeom prst="rect">
            <a:avLst/>
          </a:prstGeom>
          <a:noFill/>
          <a:ln w="9525">
            <a:noFill/>
          </a:ln>
        </p:spPr>
        <p:txBody>
          <a:bodyPr vert="horz" wrap="square" lIns="0" tIns="0" rIns="0" bIns="0" rtlCol="0">
            <a:spAutoFit/>
          </a:bodyPr>
          <a:lstStyle/>
          <a:p>
            <a:pPr marL="0" marR="0" lvl="1" indent="0" algn="l" defTabSz="914309" rtl="0" eaLnBrk="1" fontAlgn="base" latinLnBrk="0" hangingPunct="1">
              <a:lnSpc>
                <a:spcPct val="90000"/>
              </a:lnSpc>
              <a:spcBef>
                <a:spcPts val="400"/>
              </a:spcBef>
              <a:spcAft>
                <a:spcPct val="0"/>
              </a:spcAft>
              <a:buClr>
                <a:srgbClr val="000000"/>
              </a:buClr>
              <a:buSzPct val="100000"/>
              <a:buFontTx/>
              <a:buNone/>
              <a:tabLst/>
              <a:defRPr/>
            </a:pPr>
            <a:r>
              <a:rPr kumimoji="0" lang="en-US" sz="1400" b="0" i="0" u="none" strike="noStrike" kern="1200" cap="none" spc="0" normalizeH="0" baseline="0" noProof="0">
                <a:ln>
                  <a:noFill/>
                </a:ln>
                <a:solidFill>
                  <a:srgbClr val="00AAC9"/>
                </a:solidFill>
                <a:effectLst/>
                <a:uLnTx/>
                <a:uFillTx/>
                <a:latin typeface="Arial Nova Cond" panose="020B0506020202020204" pitchFamily="34" charset="0"/>
                <a:cs typeface="Calibri"/>
                <a:sym typeface="Arial Nova Cond" panose="020B0506020202020204" pitchFamily="34" charset="0"/>
              </a:rPr>
              <a:t>8-11 years</a:t>
            </a:r>
          </a:p>
        </p:txBody>
      </p:sp>
      <p:sp>
        <p:nvSpPr>
          <p:cNvPr id="239" name="Formatted_text">
            <a:extLst>
              <a:ext uri="{FF2B5EF4-FFF2-40B4-BE49-F238E27FC236}">
                <a16:creationId xmlns:a16="http://schemas.microsoft.com/office/drawing/2014/main" id="{513DA9F3-1904-4895-8C47-81908764B665}"/>
              </a:ext>
            </a:extLst>
          </p:cNvPr>
          <p:cNvSpPr txBox="1">
            <a:spLocks/>
          </p:cNvSpPr>
          <p:nvPr/>
        </p:nvSpPr>
        <p:spPr>
          <a:xfrm>
            <a:off x="11298495" y="4844279"/>
            <a:ext cx="916699" cy="193874"/>
          </a:xfrm>
          <a:prstGeom prst="rect">
            <a:avLst/>
          </a:prstGeom>
          <a:noFill/>
          <a:ln w="9525">
            <a:noFill/>
          </a:ln>
        </p:spPr>
        <p:txBody>
          <a:bodyPr vert="horz" wrap="square" lIns="0" tIns="0" rIns="0" bIns="0" rtlCol="0">
            <a:spAutoFit/>
          </a:bodyPr>
          <a:lstStyle/>
          <a:p>
            <a:pPr marL="0" marR="0" lvl="1" indent="0" algn="l" defTabSz="914309" rtl="0" eaLnBrk="1" fontAlgn="base" latinLnBrk="0" hangingPunct="1">
              <a:lnSpc>
                <a:spcPct val="90000"/>
              </a:lnSpc>
              <a:spcBef>
                <a:spcPts val="400"/>
              </a:spcBef>
              <a:spcAft>
                <a:spcPct val="0"/>
              </a:spcAft>
              <a:buClr>
                <a:srgbClr val="000000"/>
              </a:buClr>
              <a:buSzPct val="100000"/>
              <a:buFontTx/>
              <a:buNone/>
              <a:tabLst/>
              <a:defRPr/>
            </a:pPr>
            <a:r>
              <a:rPr kumimoji="0" lang="en-US" sz="1400" b="0" i="0" u="none" strike="noStrike" kern="1200" cap="none" spc="0" normalizeH="0" baseline="0" noProof="0">
                <a:ln>
                  <a:noFill/>
                </a:ln>
                <a:solidFill>
                  <a:srgbClr val="E51937"/>
                </a:solidFill>
                <a:effectLst/>
                <a:uLnTx/>
                <a:uFillTx/>
                <a:latin typeface="Arial Nova Cond" panose="020B0506020202020204" pitchFamily="34" charset="0"/>
                <a:cs typeface="Calibri"/>
                <a:sym typeface="Arial Nova Cond" panose="020B0506020202020204" pitchFamily="34" charset="0"/>
              </a:rPr>
              <a:t>12+ years</a:t>
            </a:r>
          </a:p>
        </p:txBody>
      </p:sp>
      <p:sp>
        <p:nvSpPr>
          <p:cNvPr id="231" name="Formatted_text">
            <a:extLst>
              <a:ext uri="{FF2B5EF4-FFF2-40B4-BE49-F238E27FC236}">
                <a16:creationId xmlns:a16="http://schemas.microsoft.com/office/drawing/2014/main" id="{5D0174C4-889F-4614-A9A2-7E134CD75ED9}"/>
              </a:ext>
            </a:extLst>
          </p:cNvPr>
          <p:cNvSpPr txBox="1">
            <a:spLocks/>
          </p:cNvSpPr>
          <p:nvPr/>
        </p:nvSpPr>
        <p:spPr>
          <a:xfrm>
            <a:off x="11298495" y="2604574"/>
            <a:ext cx="916699" cy="193874"/>
          </a:xfrm>
          <a:prstGeom prst="rect">
            <a:avLst/>
          </a:prstGeom>
          <a:noFill/>
          <a:ln w="9525">
            <a:noFill/>
          </a:ln>
        </p:spPr>
        <p:txBody>
          <a:bodyPr vert="horz" wrap="square" lIns="0" tIns="0" rIns="0" bIns="0" rtlCol="0">
            <a:spAutoFit/>
          </a:bodyPr>
          <a:lstStyle/>
          <a:p>
            <a:pPr marL="0" marR="0" lvl="1" indent="0" algn="l" defTabSz="914309" rtl="0" eaLnBrk="1" fontAlgn="base" latinLnBrk="0" hangingPunct="1">
              <a:lnSpc>
                <a:spcPct val="90000"/>
              </a:lnSpc>
              <a:spcBef>
                <a:spcPts val="400"/>
              </a:spcBef>
              <a:spcAft>
                <a:spcPct val="0"/>
              </a:spcAft>
              <a:buClr>
                <a:srgbClr val="000000"/>
              </a:buClr>
              <a:buSzPct val="100000"/>
              <a:buFontTx/>
              <a:buNone/>
              <a:tabLst/>
              <a:defRPr/>
            </a:pPr>
            <a:r>
              <a:rPr kumimoji="0" lang="en-US" sz="1400" b="0" i="0" u="none" strike="noStrike" kern="1200" cap="none" spc="0" normalizeH="0" baseline="0" noProof="0" dirty="0">
                <a:ln>
                  <a:noFill/>
                </a:ln>
                <a:solidFill>
                  <a:schemeClr val="bg1"/>
                </a:solidFill>
                <a:effectLst/>
                <a:uLnTx/>
                <a:uFillTx/>
                <a:latin typeface="Arial Nova Cond" panose="020B0506020202020204" pitchFamily="34" charset="0"/>
                <a:cs typeface="Calibri"/>
                <a:sym typeface="Arial Nova Cond" panose="020B0506020202020204" pitchFamily="34" charset="0"/>
              </a:rPr>
              <a:t>4-7 years</a:t>
            </a:r>
          </a:p>
        </p:txBody>
      </p:sp>
      <p:sp>
        <p:nvSpPr>
          <p:cNvPr id="73" name="TextBox 72">
            <a:extLst>
              <a:ext uri="{FF2B5EF4-FFF2-40B4-BE49-F238E27FC236}">
                <a16:creationId xmlns:a16="http://schemas.microsoft.com/office/drawing/2014/main" id="{93CE69B3-0361-0841-B392-7E09AFF9F47B}"/>
              </a:ext>
            </a:extLst>
          </p:cNvPr>
          <p:cNvSpPr txBox="1"/>
          <p:nvPr/>
        </p:nvSpPr>
        <p:spPr>
          <a:xfrm>
            <a:off x="4397236" y="1278447"/>
            <a:ext cx="962845" cy="1661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200" b="1" i="0" u="none" strike="noStrike" kern="1200" cap="none" spc="0" normalizeH="0" baseline="0" noProof="0">
                <a:ln>
                  <a:noFill/>
                </a:ln>
                <a:solidFill>
                  <a:srgbClr val="FFFFFF"/>
                </a:solidFill>
                <a:effectLst/>
                <a:uLnTx/>
                <a:uFillTx/>
                <a:latin typeface="Arial Nova Cond"/>
                <a:cs typeface="Calibri"/>
                <a:sym typeface="+mn-lt"/>
              </a:rPr>
              <a:t>279</a:t>
            </a:r>
          </a:p>
        </p:txBody>
      </p:sp>
      <p:sp>
        <p:nvSpPr>
          <p:cNvPr id="74" name="TextBox 73">
            <a:extLst>
              <a:ext uri="{FF2B5EF4-FFF2-40B4-BE49-F238E27FC236}">
                <a16:creationId xmlns:a16="http://schemas.microsoft.com/office/drawing/2014/main" id="{DFDE1710-E307-B345-913C-17697E06B503}"/>
              </a:ext>
            </a:extLst>
          </p:cNvPr>
          <p:cNvSpPr txBox="1"/>
          <p:nvPr/>
        </p:nvSpPr>
        <p:spPr>
          <a:xfrm>
            <a:off x="5701250" y="1230739"/>
            <a:ext cx="962845" cy="1661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200" b="1" i="0" u="none" strike="noStrike" kern="1200" cap="none" spc="0" normalizeH="0" baseline="0" noProof="0">
                <a:ln>
                  <a:noFill/>
                </a:ln>
                <a:solidFill>
                  <a:srgbClr val="FFFFFF"/>
                </a:solidFill>
                <a:effectLst/>
                <a:uLnTx/>
                <a:uFillTx/>
                <a:latin typeface="Arial Nova Cond"/>
                <a:cs typeface="Calibri"/>
                <a:sym typeface="+mn-lt"/>
              </a:rPr>
              <a:t>280</a:t>
            </a:r>
          </a:p>
        </p:txBody>
      </p:sp>
      <p:sp>
        <p:nvSpPr>
          <p:cNvPr id="76" name="TextBox 75">
            <a:extLst>
              <a:ext uri="{FF2B5EF4-FFF2-40B4-BE49-F238E27FC236}">
                <a16:creationId xmlns:a16="http://schemas.microsoft.com/office/drawing/2014/main" id="{FCD229F8-6114-8C43-9329-F358DC1C5C41}"/>
              </a:ext>
            </a:extLst>
          </p:cNvPr>
          <p:cNvSpPr txBox="1"/>
          <p:nvPr/>
        </p:nvSpPr>
        <p:spPr>
          <a:xfrm>
            <a:off x="7021167" y="1167128"/>
            <a:ext cx="962845" cy="1661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200" b="1" i="0" u="none" strike="noStrike" kern="1200" cap="none" spc="0" normalizeH="0" baseline="0" noProof="0">
                <a:ln>
                  <a:noFill/>
                </a:ln>
                <a:solidFill>
                  <a:srgbClr val="FFFFFF"/>
                </a:solidFill>
                <a:effectLst/>
                <a:uLnTx/>
                <a:uFillTx/>
                <a:latin typeface="Arial Nova Cond"/>
                <a:cs typeface="Calibri"/>
                <a:sym typeface="+mn-lt"/>
              </a:rPr>
              <a:t>289</a:t>
            </a:r>
          </a:p>
        </p:txBody>
      </p:sp>
      <p:sp>
        <p:nvSpPr>
          <p:cNvPr id="77" name="TextBox 76">
            <a:extLst>
              <a:ext uri="{FF2B5EF4-FFF2-40B4-BE49-F238E27FC236}">
                <a16:creationId xmlns:a16="http://schemas.microsoft.com/office/drawing/2014/main" id="{C42C2192-31D1-F849-81AD-C785D6908E09}"/>
              </a:ext>
            </a:extLst>
          </p:cNvPr>
          <p:cNvSpPr txBox="1"/>
          <p:nvPr/>
        </p:nvSpPr>
        <p:spPr>
          <a:xfrm>
            <a:off x="8293376" y="1016053"/>
            <a:ext cx="962845" cy="1661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200" b="1" i="0" u="none" strike="noStrike" kern="1200" cap="none" spc="0" normalizeH="0" baseline="0" noProof="0">
                <a:ln>
                  <a:noFill/>
                </a:ln>
                <a:solidFill>
                  <a:srgbClr val="FFFFFF"/>
                </a:solidFill>
                <a:effectLst/>
                <a:uLnTx/>
                <a:uFillTx/>
                <a:latin typeface="Arial Nova Cond"/>
                <a:cs typeface="Calibri"/>
                <a:sym typeface="+mn-lt"/>
              </a:rPr>
              <a:t>299</a:t>
            </a:r>
          </a:p>
        </p:txBody>
      </p:sp>
      <p:sp>
        <p:nvSpPr>
          <p:cNvPr id="78" name="TextBox 77">
            <a:extLst>
              <a:ext uri="{FF2B5EF4-FFF2-40B4-BE49-F238E27FC236}">
                <a16:creationId xmlns:a16="http://schemas.microsoft.com/office/drawing/2014/main" id="{D1D0B63C-EA98-B94C-8E3B-D2C6623F612C}"/>
              </a:ext>
            </a:extLst>
          </p:cNvPr>
          <p:cNvSpPr txBox="1"/>
          <p:nvPr/>
        </p:nvSpPr>
        <p:spPr>
          <a:xfrm>
            <a:off x="9605342" y="944492"/>
            <a:ext cx="962845" cy="166199"/>
          </a:xfrm>
          <a:prstGeom prst="rect">
            <a:avLst/>
          </a:prstGeom>
          <a:noFill/>
          <a:ln w="9525">
            <a:noFill/>
          </a:ln>
        </p:spPr>
        <p:txBody>
          <a:bodyPr vert="horz" wrap="square" lIns="0" tIns="0" rIns="0" bIns="0" rtlCol="0" anchor="b">
            <a:spAutoFit/>
          </a:bodyPr>
          <a:lstStyle/>
          <a:p>
            <a:pPr marL="0" marR="0" lvl="0" indent="0" algn="ctr" defTabSz="914400" rtl="0" eaLnBrk="1" fontAlgn="base" latinLnBrk="0" hangingPunct="1">
              <a:lnSpc>
                <a:spcPct val="90000"/>
              </a:lnSpc>
              <a:spcBef>
                <a:spcPts val="400"/>
              </a:spcBef>
              <a:spcAft>
                <a:spcPct val="0"/>
              </a:spcAft>
              <a:buClrTx/>
              <a:buSzPct val="100000"/>
              <a:buFontTx/>
              <a:buNone/>
              <a:tabLst/>
              <a:defRPr/>
            </a:pPr>
            <a:r>
              <a:rPr kumimoji="0" lang="en-GB" sz="1200" b="1" i="0" u="none" strike="noStrike" kern="1200" cap="none" spc="0" normalizeH="0" baseline="0" noProof="0">
                <a:ln>
                  <a:noFill/>
                </a:ln>
                <a:solidFill>
                  <a:srgbClr val="FFFFFF"/>
                </a:solidFill>
                <a:effectLst/>
                <a:uLnTx/>
                <a:uFillTx/>
                <a:latin typeface="Arial Nova Cond"/>
                <a:cs typeface="Calibri"/>
                <a:sym typeface="+mn-lt"/>
              </a:rPr>
              <a:t>305</a:t>
            </a:r>
          </a:p>
        </p:txBody>
      </p:sp>
      <p:pic>
        <p:nvPicPr>
          <p:cNvPr id="3" name="Picture 2">
            <a:extLst>
              <a:ext uri="{FF2B5EF4-FFF2-40B4-BE49-F238E27FC236}">
                <a16:creationId xmlns:a16="http://schemas.microsoft.com/office/drawing/2014/main" id="{55FFDC1E-2120-2FE8-43A5-58212C1A494E}"/>
              </a:ext>
            </a:extLst>
          </p:cNvPr>
          <p:cNvPicPr>
            <a:picLocks noChangeAspect="1"/>
          </p:cNvPicPr>
          <p:nvPr/>
        </p:nvPicPr>
        <p:blipFill rotWithShape="1">
          <a:blip r:embed="rId28" cstate="screen">
            <a:extLst>
              <a:ext uri="{BEBA8EAE-BF5A-486C-A8C5-ECC9F3942E4B}">
                <a14:imgProps xmlns:a14="http://schemas.microsoft.com/office/drawing/2010/main">
                  <a14:imgLayer r:embed="rId29">
                    <a14:imgEffect>
                      <a14:sharpenSoften amount="50000"/>
                    </a14:imgEffect>
                  </a14:imgLayer>
                </a14:imgProps>
              </a:ext>
              <a:ext uri="{28A0092B-C50C-407E-A947-70E740481C1C}">
                <a14:useLocalDpi xmlns:a14="http://schemas.microsoft.com/office/drawing/2010/main"/>
              </a:ext>
            </a:extLst>
          </a:blip>
          <a:srcRect t="-1" b="-7868"/>
          <a:stretch/>
        </p:blipFill>
        <p:spPr>
          <a:xfrm>
            <a:off x="119063" y="6071333"/>
            <a:ext cx="909637" cy="670779"/>
          </a:xfrm>
          <a:prstGeom prst="rect">
            <a:avLst/>
          </a:prstGeom>
          <a:solidFill>
            <a:schemeClr val="bg1"/>
          </a:solidFill>
        </p:spPr>
      </p:pic>
    </p:spTree>
    <p:extLst>
      <p:ext uri="{BB962C8B-B14F-4D97-AF65-F5344CB8AC3E}">
        <p14:creationId xmlns:p14="http://schemas.microsoft.com/office/powerpoint/2010/main" val="18172000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F9BC49B-43BB-4FBF-8EC5-C00B13CFAB9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5F9BC49B-43BB-4FBF-8EC5-C00B13CFAB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D572BF72-B62A-4AB3-B532-4A3CB2C8F239}"/>
              </a:ext>
            </a:extLst>
          </p:cNvPr>
          <p:cNvSpPr>
            <a:spLocks noGrp="1"/>
          </p:cNvSpPr>
          <p:nvPr>
            <p:ph type="title"/>
          </p:nvPr>
        </p:nvSpPr>
        <p:spPr>
          <a:xfrm>
            <a:off x="299258" y="196072"/>
            <a:ext cx="11892741" cy="646331"/>
          </a:xfrm>
        </p:spPr>
        <p:txBody>
          <a:bodyPr vert="horz"/>
          <a:lstStyle/>
          <a:p>
            <a:r>
              <a:rPr lang="en-US" dirty="0"/>
              <a:t>EVs SEEING WIDE REGIONAL VARIANCE</a:t>
            </a:r>
          </a:p>
        </p:txBody>
      </p:sp>
      <p:sp>
        <p:nvSpPr>
          <p:cNvPr id="2" name="Slide Number Placeholder 1">
            <a:extLst>
              <a:ext uri="{FF2B5EF4-FFF2-40B4-BE49-F238E27FC236}">
                <a16:creationId xmlns:a16="http://schemas.microsoft.com/office/drawing/2014/main" id="{C44C2A8A-9080-4F14-BDA3-4780DC6F53A0}"/>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ctr" defTabSz="4572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2E29C6-EE55-43BD-857B-236F68ABA214}" type="slidenum">
              <a:rPr lang="en-US" smtClean="0"/>
              <a:pPr/>
              <a:t>19</a:t>
            </a:fld>
            <a:endParaRPr lang="en-US" dirty="0"/>
          </a:p>
        </p:txBody>
      </p:sp>
      <p:pic>
        <p:nvPicPr>
          <p:cNvPr id="4" name="Picture 3">
            <a:extLst>
              <a:ext uri="{FF2B5EF4-FFF2-40B4-BE49-F238E27FC236}">
                <a16:creationId xmlns:a16="http://schemas.microsoft.com/office/drawing/2014/main" id="{253AF669-60F9-0433-E1DB-68CEEBFE9B3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2897" y="1036097"/>
            <a:ext cx="11786206" cy="4813720"/>
          </a:xfrm>
          <a:prstGeom prst="rect">
            <a:avLst/>
          </a:prstGeom>
        </p:spPr>
      </p:pic>
      <p:sp>
        <p:nvSpPr>
          <p:cNvPr id="5" name="Text Placeholder 4">
            <a:extLst>
              <a:ext uri="{FF2B5EF4-FFF2-40B4-BE49-F238E27FC236}">
                <a16:creationId xmlns:a16="http://schemas.microsoft.com/office/drawing/2014/main" id="{26C3A73C-5B7F-31D3-8344-A92E610FEC1E}"/>
              </a:ext>
            </a:extLst>
          </p:cNvPr>
          <p:cNvSpPr txBox="1">
            <a:spLocks/>
          </p:cNvSpPr>
          <p:nvPr/>
        </p:nvSpPr>
        <p:spPr>
          <a:xfrm>
            <a:off x="3807129" y="5710546"/>
            <a:ext cx="7315200" cy="274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14042"/>
                </a:solidFill>
                <a:latin typeface="+mj-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14042"/>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14042"/>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14042"/>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14042"/>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600" dirty="0">
                <a:solidFill>
                  <a:srgbClr val="FF0000"/>
                </a:solidFill>
              </a:rPr>
            </a:br>
            <a:r>
              <a:rPr lang="en-US" sz="1600" dirty="0">
                <a:solidFill>
                  <a:srgbClr val="FF0000"/>
                </a:solidFill>
              </a:rPr>
              <a:t>Source: S&amp;P Global Mobility</a:t>
            </a:r>
          </a:p>
        </p:txBody>
      </p:sp>
      <p:pic>
        <p:nvPicPr>
          <p:cNvPr id="8" name="Picture 7">
            <a:extLst>
              <a:ext uri="{FF2B5EF4-FFF2-40B4-BE49-F238E27FC236}">
                <a16:creationId xmlns:a16="http://schemas.microsoft.com/office/drawing/2014/main" id="{6322829F-AFAE-7948-A2E1-C602EE126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69889" y="5950726"/>
            <a:ext cx="1028842" cy="317450"/>
          </a:xfrm>
          <a:prstGeom prst="rect">
            <a:avLst/>
          </a:prstGeom>
        </p:spPr>
      </p:pic>
      <p:pic>
        <p:nvPicPr>
          <p:cNvPr id="9" name="Picture 8">
            <a:extLst>
              <a:ext uri="{FF2B5EF4-FFF2-40B4-BE49-F238E27FC236}">
                <a16:creationId xmlns:a16="http://schemas.microsoft.com/office/drawing/2014/main" id="{9B69002D-D003-A097-B9AB-A87C2BAF87D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269" y="5821903"/>
            <a:ext cx="666350" cy="446273"/>
          </a:xfrm>
          <a:prstGeom prst="rect">
            <a:avLst/>
          </a:prstGeom>
        </p:spPr>
      </p:pic>
    </p:spTree>
    <p:extLst>
      <p:ext uri="{BB962C8B-B14F-4D97-AF65-F5344CB8AC3E}">
        <p14:creationId xmlns:p14="http://schemas.microsoft.com/office/powerpoint/2010/main" val="600213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00DCD-BC58-409D-AA14-BB115BD40F7A}"/>
              </a:ext>
            </a:extLst>
          </p:cNvPr>
          <p:cNvSpPr txBox="1"/>
          <p:nvPr/>
        </p:nvSpPr>
        <p:spPr>
          <a:xfrm>
            <a:off x="253747" y="201191"/>
            <a:ext cx="431074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31937"/>
                </a:solidFill>
                <a:effectLst/>
                <a:uLnTx/>
                <a:uFillTx/>
                <a:latin typeface="Montserrat"/>
                <a:ea typeface="+mn-ea"/>
                <a:cs typeface="+mn-cs"/>
              </a:rPr>
              <a:t>FOREWORD</a:t>
            </a:r>
          </a:p>
        </p:txBody>
      </p:sp>
      <p:sp>
        <p:nvSpPr>
          <p:cNvPr id="7" name="TextBox 6">
            <a:extLst>
              <a:ext uri="{FF2B5EF4-FFF2-40B4-BE49-F238E27FC236}">
                <a16:creationId xmlns:a16="http://schemas.microsoft.com/office/drawing/2014/main" id="{382093EA-02C0-482B-A9CA-424D80A30EAC}"/>
              </a:ext>
            </a:extLst>
          </p:cNvPr>
          <p:cNvSpPr txBox="1"/>
          <p:nvPr/>
        </p:nvSpPr>
        <p:spPr>
          <a:xfrm>
            <a:off x="253747" y="792995"/>
            <a:ext cx="686626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26366"/>
                </a:solidFill>
                <a:effectLst/>
                <a:uLnTx/>
                <a:uFillTx/>
                <a:latin typeface="Montserrat SemiBold"/>
                <a:ea typeface="+mn-ea"/>
                <a:cs typeface="+mn-cs"/>
              </a:rPr>
              <a:t>Welcome to the 2023 AASA Automotive Aftermarket Status Report</a:t>
            </a:r>
            <a:endParaRPr kumimoji="0" lang="en-US" sz="2000" b="0" i="0" u="none" strike="noStrike" kern="1200" cap="none" spc="0" normalizeH="0" baseline="0" noProof="0" dirty="0">
              <a:ln>
                <a:noFill/>
              </a:ln>
              <a:solidFill>
                <a:srgbClr val="626366"/>
              </a:solidFill>
              <a:effectLst/>
              <a:uLnTx/>
              <a:uFillTx/>
              <a:latin typeface="Roboto"/>
              <a:ea typeface="+mn-ea"/>
              <a:cs typeface="+mn-cs"/>
            </a:endParaRPr>
          </a:p>
        </p:txBody>
      </p:sp>
      <p:sp>
        <p:nvSpPr>
          <p:cNvPr id="9" name="TextBox 8">
            <a:extLst>
              <a:ext uri="{FF2B5EF4-FFF2-40B4-BE49-F238E27FC236}">
                <a16:creationId xmlns:a16="http://schemas.microsoft.com/office/drawing/2014/main" id="{E66FF002-7865-4D3A-B7AA-1CFE9A31C174}"/>
              </a:ext>
            </a:extLst>
          </p:cNvPr>
          <p:cNvSpPr txBox="1"/>
          <p:nvPr/>
        </p:nvSpPr>
        <p:spPr>
          <a:xfrm>
            <a:off x="253747" y="1569561"/>
            <a:ext cx="7745117" cy="46012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Automotive Aftermarket Suppliers Association (AASA), the light vehicle aftermarket division of the Motor &amp; Equipment Manufacturers Association (MEMA), has published the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Automotive Aftermarket Status Report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since 1998. The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AASA Status Report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has become a key industry source for the vital statistics of the aftermarket – market size, average vehicle age, unperformed maintenance, miles driven, outlet channel comparison, DIY and DIFM markets, and more.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AASA Status Report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serves as a valuable industry resource and business planning tool for AASA’s full-service supplier members. The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AASA Status Report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is available free to members in a downloadable format from the association’s website (www.aftermarketsuppliers.org). Non-members may purchase electronic versions of the publication on the AASA 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AASA’s goal in the Status Report is to provide a valuable business tool for its supplier member companies. This publication is just one part of the industry analysis and market insight AASA provides to its members, which ranges from data and data-driven insight to point-of-view and strategy. AASA strives to provide relevant and impactful aftermarket industry analysis to help its members be more profitable, innovative and competitive. A healthy supplier base is imperative for a growing and vibrant aftermarket.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 find out more about other publications and research from AASA’s Industry Analysis, visit www.aftermarketsuppliers.org/Research. Please contact the AASA Industry Analysis team with ideas and suggestions for improvement of AASA’s industry analysis programs and outputs at info@aftermarketsuppliers.org.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IMPORTANT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AASA recently improved the format of the Status Report to make it more user-friendly. The changes were: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Converting from PDF to PowerPoint. This will make it easier for members to access the data behind the tables and graphs.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With the exception of Volume 3, we have enabled linking the Excel data to the graphs; to see the data that drives the graphs, readers click on the link in order to open the excel sheets. Links appear on every page that contains a graph.</a:t>
            </a:r>
          </a:p>
        </p:txBody>
      </p:sp>
      <p:sp>
        <p:nvSpPr>
          <p:cNvPr id="2" name="Slide Number Placeholder 1">
            <a:extLst>
              <a:ext uri="{FF2B5EF4-FFF2-40B4-BE49-F238E27FC236}">
                <a16:creationId xmlns:a16="http://schemas.microsoft.com/office/drawing/2014/main" id="{F5C4A0E0-6582-44FE-9FC3-E452130B99F5}"/>
              </a:ext>
            </a:extLst>
          </p:cNvPr>
          <p:cNvSpPr>
            <a:spLocks noGrp="1"/>
          </p:cNvSpPr>
          <p:nvPr>
            <p:ph type="sldNum" sz="quarter" idx="4294967295"/>
          </p:nvPr>
        </p:nvSpPr>
        <p:spPr>
          <a:xfrm>
            <a:off x="9448800" y="6403975"/>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2E29C6-EE55-43BD-857B-236F68ABA214}" type="slidenum">
              <a:rPr lang="en-US" smtClean="0"/>
              <a:pPr/>
              <a:t>2</a:t>
            </a:fld>
            <a:endParaRPr kumimoji="0" lang="en-US" sz="20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pic>
        <p:nvPicPr>
          <p:cNvPr id="10" name="Picture 9">
            <a:extLst>
              <a:ext uri="{FF2B5EF4-FFF2-40B4-BE49-F238E27FC236}">
                <a16:creationId xmlns:a16="http://schemas.microsoft.com/office/drawing/2014/main" id="{A7A265AC-74FE-5DF8-DB36-0AD669057E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3957" y="774918"/>
            <a:ext cx="1134319" cy="1339970"/>
          </a:xfrm>
          <a:prstGeom prst="rect">
            <a:avLst/>
          </a:prstGeom>
        </p:spPr>
      </p:pic>
      <p:sp>
        <p:nvSpPr>
          <p:cNvPr id="13" name="TextBox 12">
            <a:extLst>
              <a:ext uri="{FF2B5EF4-FFF2-40B4-BE49-F238E27FC236}">
                <a16:creationId xmlns:a16="http://schemas.microsoft.com/office/drawing/2014/main" id="{9A785AF3-46AB-2AAA-0CE0-31039F5AF0CF}"/>
              </a:ext>
            </a:extLst>
          </p:cNvPr>
          <p:cNvSpPr txBox="1"/>
          <p:nvPr/>
        </p:nvSpPr>
        <p:spPr>
          <a:xfrm>
            <a:off x="7998864" y="2114062"/>
            <a:ext cx="2221541"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j-lt"/>
                <a:ea typeface="+mn-ea"/>
                <a:cs typeface="+mn-cs"/>
              </a:rPr>
              <a:t>Paul McCarthy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j-lt"/>
                <a:ea typeface="+mn-ea"/>
                <a:cs typeface="+mn-cs"/>
              </a:rPr>
              <a:t>President &amp; Chief Operating Officer</a:t>
            </a:r>
            <a:endParaRPr kumimoji="0" lang="en-US" sz="1100" b="0" i="0" u="none" strike="noStrike" kern="1200" cap="none" spc="0" normalizeH="0" baseline="0" noProof="0" dirty="0">
              <a:ln>
                <a:noFill/>
              </a:ln>
              <a:solidFill>
                <a:prstClr val="black"/>
              </a:solidFill>
              <a:effectLst/>
              <a:uLnTx/>
              <a:uFillTx/>
              <a:latin typeface="+mj-lt"/>
              <a:ea typeface="+mn-ea"/>
              <a:cs typeface="+mn-cs"/>
            </a:endParaRPr>
          </a:p>
        </p:txBody>
      </p:sp>
      <p:sp>
        <p:nvSpPr>
          <p:cNvPr id="15" name="TextBox 14">
            <a:extLst>
              <a:ext uri="{FF2B5EF4-FFF2-40B4-BE49-F238E27FC236}">
                <a16:creationId xmlns:a16="http://schemas.microsoft.com/office/drawing/2014/main" id="{AFE1FDE7-373A-6FDD-956B-3DB1CA482838}"/>
              </a:ext>
            </a:extLst>
          </p:cNvPr>
          <p:cNvSpPr txBox="1"/>
          <p:nvPr/>
        </p:nvSpPr>
        <p:spPr>
          <a:xfrm>
            <a:off x="10130343" y="2112625"/>
            <a:ext cx="2378279" cy="6001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a:ea typeface="+mn-ea"/>
                <a:cs typeface="+mn-cs"/>
              </a:rPr>
              <a:t>Philip Atkins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Roboto"/>
                <a:ea typeface="+mn-ea"/>
                <a:cs typeface="+mn-cs"/>
              </a:rPr>
              <a:t>Director </a:t>
            </a:r>
            <a:br>
              <a:rPr kumimoji="0" lang="en-US" sz="1100" b="0" i="0" u="none" strike="noStrike" kern="1200" cap="none" spc="0" normalizeH="0" baseline="0" noProof="0" dirty="0">
                <a:ln>
                  <a:noFill/>
                </a:ln>
                <a:solidFill>
                  <a:prstClr val="black"/>
                </a:solidFill>
                <a:effectLst/>
                <a:uLnTx/>
                <a:uFillTx/>
                <a:latin typeface="Roboto"/>
                <a:ea typeface="+mn-ea"/>
                <a:cs typeface="+mn-cs"/>
              </a:rPr>
            </a:br>
            <a:r>
              <a:rPr kumimoji="0" lang="en-US" sz="1100" b="0" i="0" u="none" strike="noStrike" kern="1200" cap="none" spc="0" normalizeH="0" baseline="0" noProof="0" dirty="0">
                <a:ln>
                  <a:noFill/>
                </a:ln>
                <a:solidFill>
                  <a:prstClr val="black"/>
                </a:solidFill>
                <a:effectLst/>
                <a:uLnTx/>
                <a:uFillTx/>
                <a:latin typeface="Roboto"/>
                <a:ea typeface="+mn-ea"/>
                <a:cs typeface="+mn-cs"/>
              </a:rPr>
              <a:t>Strategic Research &amp; Planning</a:t>
            </a:r>
          </a:p>
        </p:txBody>
      </p:sp>
      <p:sp>
        <p:nvSpPr>
          <p:cNvPr id="17" name="TextBox 16">
            <a:extLst>
              <a:ext uri="{FF2B5EF4-FFF2-40B4-BE49-F238E27FC236}">
                <a16:creationId xmlns:a16="http://schemas.microsoft.com/office/drawing/2014/main" id="{3B197D07-C724-6C05-8C63-F8E5FD6EBD4D}"/>
              </a:ext>
            </a:extLst>
          </p:cNvPr>
          <p:cNvSpPr txBox="1"/>
          <p:nvPr/>
        </p:nvSpPr>
        <p:spPr>
          <a:xfrm>
            <a:off x="7995869" y="4264660"/>
            <a:ext cx="2004468"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a:ea typeface="+mn-ea"/>
                <a:cs typeface="+mn-cs"/>
              </a:rPr>
              <a:t>Sheel Chandra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Roboto"/>
                <a:ea typeface="+mn-ea"/>
                <a:cs typeface="+mn-cs"/>
              </a:rPr>
              <a:t>Business Development Intern</a:t>
            </a:r>
            <a:br>
              <a:rPr kumimoji="0" lang="en-US" sz="1100" b="0" i="0" u="none" strike="noStrike" kern="1200" cap="none" spc="0" normalizeH="0" baseline="0" noProof="0" dirty="0">
                <a:ln>
                  <a:noFill/>
                </a:ln>
                <a:solidFill>
                  <a:prstClr val="black"/>
                </a:solidFill>
                <a:effectLst/>
                <a:uLnTx/>
                <a:uFillTx/>
                <a:latin typeface="Roboto"/>
                <a:ea typeface="+mn-ea"/>
                <a:cs typeface="+mn-cs"/>
              </a:rPr>
            </a:br>
            <a:r>
              <a:rPr kumimoji="0" lang="en-US" sz="1100" b="0" i="0" u="none" strike="noStrike" kern="1200" cap="none" spc="0" normalizeH="0" baseline="0" noProof="0" dirty="0">
                <a:ln>
                  <a:noFill/>
                </a:ln>
                <a:solidFill>
                  <a:prstClr val="black"/>
                </a:solidFill>
                <a:effectLst/>
                <a:uLnTx/>
                <a:uFillTx/>
                <a:latin typeface="Roboto"/>
                <a:ea typeface="+mn-ea"/>
                <a:cs typeface="+mn-cs"/>
              </a:rPr>
              <a:t>Strategic Research &amp; Planning</a:t>
            </a:r>
          </a:p>
        </p:txBody>
      </p:sp>
      <p:pic>
        <p:nvPicPr>
          <p:cNvPr id="18" name="Picture 17" descr="A person smiling for the camera&#10;&#10;Description automatically generated with medium confidence">
            <a:extLst>
              <a:ext uri="{FF2B5EF4-FFF2-40B4-BE49-F238E27FC236}">
                <a16:creationId xmlns:a16="http://schemas.microsoft.com/office/drawing/2014/main" id="{E2C7236F-8C37-9BFB-DB9B-AD46238795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11192" y="2933052"/>
            <a:ext cx="1134320" cy="1339970"/>
          </a:xfrm>
          <a:prstGeom prst="rect">
            <a:avLst/>
          </a:prstGeom>
        </p:spPr>
      </p:pic>
      <p:pic>
        <p:nvPicPr>
          <p:cNvPr id="3" name="Picture 3">
            <a:extLst>
              <a:ext uri="{FF2B5EF4-FFF2-40B4-BE49-F238E27FC236}">
                <a16:creationId xmlns:a16="http://schemas.microsoft.com/office/drawing/2014/main" id="{69E12C92-E41C-D82A-1522-47AB16E71970}"/>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10220405" y="2926955"/>
            <a:ext cx="1133856" cy="1346067"/>
          </a:xfrm>
          <a:prstGeom prst="rect">
            <a:avLst/>
          </a:prstGeom>
        </p:spPr>
      </p:pic>
      <p:sp>
        <p:nvSpPr>
          <p:cNvPr id="14" name="TextBox 13">
            <a:extLst>
              <a:ext uri="{FF2B5EF4-FFF2-40B4-BE49-F238E27FC236}">
                <a16:creationId xmlns:a16="http://schemas.microsoft.com/office/drawing/2014/main" id="{F5F48743-A3DD-E2EF-3515-7C255218FC2D}"/>
              </a:ext>
            </a:extLst>
          </p:cNvPr>
          <p:cNvSpPr txBox="1"/>
          <p:nvPr/>
        </p:nvSpPr>
        <p:spPr>
          <a:xfrm>
            <a:off x="10112665" y="4264660"/>
            <a:ext cx="2004468" cy="9387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a:ea typeface="+mn-ea"/>
                <a:cs typeface="+mn-cs"/>
              </a:rPr>
              <a:t>Zayd </a:t>
            </a:r>
            <a:r>
              <a:rPr kumimoji="0" lang="en-US" sz="1100" b="1" i="0" u="none" strike="noStrike" kern="1200" cap="none" spc="0" normalizeH="0" baseline="0" noProof="0" dirty="0" err="1">
                <a:ln>
                  <a:noFill/>
                </a:ln>
                <a:solidFill>
                  <a:prstClr val="black"/>
                </a:solidFill>
                <a:effectLst/>
                <a:uLnTx/>
                <a:uFillTx/>
                <a:latin typeface="Roboto"/>
                <a:ea typeface="+mn-ea"/>
                <a:cs typeface="+mn-cs"/>
              </a:rPr>
              <a:t>Shabandri</a:t>
            </a:r>
            <a:endParaRPr kumimoji="0" lang="en-US" sz="1100" b="1"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Roboto"/>
              </a:rPr>
              <a:t>Member Support and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Roboto"/>
              </a:rPr>
              <a:t>Analytics Intern</a:t>
            </a:r>
            <a:br>
              <a:rPr kumimoji="0" lang="en-US" sz="1100" b="0" i="0" u="none" strike="noStrike" kern="1200" cap="none" spc="0" normalizeH="0" baseline="0" noProof="0" dirty="0">
                <a:ln>
                  <a:noFill/>
                </a:ln>
                <a:solidFill>
                  <a:prstClr val="black"/>
                </a:solidFill>
                <a:effectLst/>
                <a:uLnTx/>
                <a:uFillTx/>
                <a:latin typeface="Roboto"/>
                <a:ea typeface="+mn-ea"/>
                <a:cs typeface="+mn-cs"/>
              </a:rPr>
            </a:br>
            <a:r>
              <a:rPr kumimoji="0" lang="en-US" sz="1100" b="0" i="0" u="none" strike="noStrike" kern="1200" cap="none" spc="0" normalizeH="0" baseline="0" noProof="0" dirty="0">
                <a:ln>
                  <a:noFill/>
                </a:ln>
                <a:solidFill>
                  <a:prstClr val="black"/>
                </a:solidFill>
                <a:effectLst/>
                <a:uLnTx/>
                <a:uFillTx/>
                <a:latin typeface="Roboto"/>
                <a:ea typeface="+mn-ea"/>
                <a:cs typeface="+mn-cs"/>
              </a:rPr>
              <a:t>Strategic Research &amp; Planning</a:t>
            </a:r>
          </a:p>
        </p:txBody>
      </p:sp>
      <p:pic>
        <p:nvPicPr>
          <p:cNvPr id="6" name="Picture 5" descr="A person wearing a suit and tie&#10;&#10;Description automatically generated with low confidence">
            <a:extLst>
              <a:ext uri="{FF2B5EF4-FFF2-40B4-BE49-F238E27FC236}">
                <a16:creationId xmlns:a16="http://schemas.microsoft.com/office/drawing/2014/main" id="{5C579BB9-21C1-F952-63BB-55BC393DCF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20405" y="771218"/>
            <a:ext cx="1132646" cy="1339970"/>
          </a:xfrm>
          <a:prstGeom prst="rect">
            <a:avLst/>
          </a:prstGeom>
        </p:spPr>
      </p:pic>
    </p:spTree>
    <p:extLst>
      <p:ext uri="{BB962C8B-B14F-4D97-AF65-F5344CB8AC3E}">
        <p14:creationId xmlns:p14="http://schemas.microsoft.com/office/powerpoint/2010/main" val="2068091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 name="Object 124" hidden="1">
            <a:extLst>
              <a:ext uri="{FF2B5EF4-FFF2-40B4-BE49-F238E27FC236}">
                <a16:creationId xmlns:a16="http://schemas.microsoft.com/office/drawing/2014/main" id="{5831DFD5-AEBA-44B0-A6CE-89607CD52B5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2" imgW="473" imgH="473" progId="TCLayout.ActiveDocument.1">
                  <p:embed/>
                </p:oleObj>
              </mc:Choice>
              <mc:Fallback>
                <p:oleObj name="think-cell Slide" r:id="rId112" imgW="473" imgH="473" progId="TCLayout.ActiveDocument.1">
                  <p:embed/>
                  <p:pic>
                    <p:nvPicPr>
                      <p:cNvPr id="125" name="Object 124" hidden="1">
                        <a:extLst>
                          <a:ext uri="{FF2B5EF4-FFF2-40B4-BE49-F238E27FC236}">
                            <a16:creationId xmlns:a16="http://schemas.microsoft.com/office/drawing/2014/main" id="{5831DFD5-AEBA-44B0-A6CE-89607CD52B56}"/>
                          </a:ext>
                        </a:extLst>
                      </p:cNvPr>
                      <p:cNvPicPr/>
                      <p:nvPr/>
                    </p:nvPicPr>
                    <p:blipFill>
                      <a:blip r:embed="rId113"/>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677C3AA7-5118-4C66-8B5F-B8797E9C0276}"/>
              </a:ext>
            </a:extLst>
          </p:cNvPr>
          <p:cNvSpPr>
            <a:spLocks noGrp="1"/>
          </p:cNvSpPr>
          <p:nvPr>
            <p:ph type="body" sz="quarter" idx="13"/>
          </p:nvPr>
        </p:nvSpPr>
        <p:spPr/>
        <p:txBody>
          <a:bodyPr>
            <a:normAutofit fontScale="92500" lnSpcReduction="20000"/>
          </a:bodyPr>
          <a:lstStyle/>
          <a:p>
            <a:r>
              <a:rPr lang="en-US" sz="1800" dirty="0"/>
              <a:t>2021-2045F Selected aftermarket parts size by product category</a:t>
            </a:r>
            <a:r>
              <a:rPr lang="en-US" sz="1800" baseline="30000" dirty="0"/>
              <a:t>1</a:t>
            </a:r>
          </a:p>
          <a:p>
            <a:pPr>
              <a:spcBef>
                <a:spcPts val="0"/>
              </a:spcBef>
            </a:pPr>
            <a:r>
              <a:rPr lang="en-US" sz="1800" b="0" dirty="0"/>
              <a:t>[USD, Billions]</a:t>
            </a:r>
          </a:p>
        </p:txBody>
      </p:sp>
      <p:sp>
        <p:nvSpPr>
          <p:cNvPr id="4" name="Title 3">
            <a:extLst>
              <a:ext uri="{FF2B5EF4-FFF2-40B4-BE49-F238E27FC236}">
                <a16:creationId xmlns:a16="http://schemas.microsoft.com/office/drawing/2014/main" id="{D48AA347-46B0-4B83-80DB-AD55159C8700}"/>
              </a:ext>
            </a:extLst>
          </p:cNvPr>
          <p:cNvSpPr>
            <a:spLocks noGrp="1"/>
          </p:cNvSpPr>
          <p:nvPr>
            <p:ph type="title"/>
          </p:nvPr>
        </p:nvSpPr>
        <p:spPr>
          <a:xfrm>
            <a:off x="278326" y="160313"/>
            <a:ext cx="11603422" cy="1124608"/>
          </a:xfrm>
        </p:spPr>
        <p:txBody>
          <a:bodyPr vert="horz"/>
          <a:lstStyle/>
          <a:p>
            <a:r>
              <a:rPr lang="en-US" sz="2800" b="0" dirty="0">
                <a:solidFill>
                  <a:srgbClr val="E31937"/>
                </a:solidFill>
                <a:latin typeface="Roboto Medium" panose="02000000000000000000" pitchFamily="2" charset="0"/>
                <a:ea typeface="Roboto Medium" panose="02000000000000000000" pitchFamily="2" charset="0"/>
              </a:rPr>
              <a:t>WITHIN THE FORECASTED MARKET, KEY GROWTH CONTRIBUTORS WILL BE ELECTRIFICATION &amp; ADAS</a:t>
            </a:r>
            <a:endParaRPr lang="en-GB" sz="2800" b="0" dirty="0">
              <a:solidFill>
                <a:srgbClr val="E31937"/>
              </a:solidFill>
              <a:latin typeface="Roboto Medium" panose="02000000000000000000" pitchFamily="2" charset="0"/>
              <a:ea typeface="Roboto Medium" panose="02000000000000000000" pitchFamily="2" charset="0"/>
            </a:endParaRPr>
          </a:p>
        </p:txBody>
      </p:sp>
      <p:graphicFrame>
        <p:nvGraphicFramePr>
          <p:cNvPr id="7" name="Table 6">
            <a:extLst>
              <a:ext uri="{FF2B5EF4-FFF2-40B4-BE49-F238E27FC236}">
                <a16:creationId xmlns:a16="http://schemas.microsoft.com/office/drawing/2014/main" id="{ADE198A4-81E7-43E0-BEF1-E2889F72C313}"/>
              </a:ext>
            </a:extLst>
          </p:cNvPr>
          <p:cNvGraphicFramePr>
            <a:graphicFrameLocks noGrp="1"/>
          </p:cNvGraphicFramePr>
          <p:nvPr/>
        </p:nvGraphicFramePr>
        <p:xfrm>
          <a:off x="10260612" y="1900871"/>
          <a:ext cx="774059" cy="3261679"/>
        </p:xfrm>
        <a:graphic>
          <a:graphicData uri="http://schemas.openxmlformats.org/drawingml/2006/table">
            <a:tbl>
              <a:tblPr>
                <a:tableStyleId>{2D5ABB26-0587-4C30-8999-92F81FD0307C}</a:tableStyleId>
              </a:tblPr>
              <a:tblGrid>
                <a:gridCol w="774059">
                  <a:extLst>
                    <a:ext uri="{9D8B030D-6E8A-4147-A177-3AD203B41FA5}">
                      <a16:colId xmlns:a16="http://schemas.microsoft.com/office/drawing/2014/main" val="1966944331"/>
                    </a:ext>
                  </a:extLst>
                </a:gridCol>
              </a:tblGrid>
              <a:tr h="299652">
                <a:tc>
                  <a:txBody>
                    <a:bodyPr/>
                    <a:lstStyle/>
                    <a:p>
                      <a:pPr algn="ctr" fontAlgn="b"/>
                      <a:r>
                        <a:rPr lang="en-US" sz="1400" b="1" u="none" strike="noStrike" dirty="0">
                          <a:effectLst/>
                        </a:rPr>
                        <a:t>6.0%</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542339"/>
                  </a:ext>
                </a:extLst>
              </a:tr>
              <a:tr h="256844">
                <a:tc>
                  <a:txBody>
                    <a:bodyPr/>
                    <a:lstStyle/>
                    <a:p>
                      <a:pPr algn="ctr" fontAlgn="b"/>
                      <a:r>
                        <a:rPr lang="en-US" sz="1400" b="1" u="none" strike="noStrike" dirty="0">
                          <a:effectLst/>
                        </a:rPr>
                        <a:t>14.9%</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6386045"/>
                  </a:ext>
                </a:extLst>
              </a:tr>
              <a:tr h="419511">
                <a:tc>
                  <a:txBody>
                    <a:bodyPr/>
                    <a:lstStyle/>
                    <a:p>
                      <a:pPr algn="ctr" fontAlgn="b"/>
                      <a:r>
                        <a:rPr lang="en-US" sz="1400" b="1" u="none" strike="noStrike" dirty="0">
                          <a:effectLst/>
                        </a:rPr>
                        <a:t>1.8%</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65858516"/>
                  </a:ext>
                </a:extLst>
              </a:tr>
              <a:tr h="376862">
                <a:tc>
                  <a:txBody>
                    <a:bodyPr/>
                    <a:lstStyle/>
                    <a:p>
                      <a:pPr algn="ctr" fontAlgn="b"/>
                      <a:r>
                        <a:rPr lang="en-US" sz="1400" b="1" u="none" strike="noStrike" dirty="0">
                          <a:effectLst/>
                        </a:rPr>
                        <a:t>0.9%</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2640132"/>
                  </a:ext>
                </a:extLst>
              </a:tr>
              <a:tr h="365760">
                <a:tc>
                  <a:txBody>
                    <a:bodyPr/>
                    <a:lstStyle/>
                    <a:p>
                      <a:pPr algn="ctr" fontAlgn="b"/>
                      <a:r>
                        <a:rPr lang="en-US" sz="1400" b="1" u="none" strike="noStrike" dirty="0">
                          <a:effectLst/>
                        </a:rPr>
                        <a:t>1.0%</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4756828"/>
                  </a:ext>
                </a:extLst>
              </a:tr>
              <a:tr h="316338">
                <a:tc>
                  <a:txBody>
                    <a:bodyPr/>
                    <a:lstStyle/>
                    <a:p>
                      <a:pPr algn="ctr" fontAlgn="b"/>
                      <a:r>
                        <a:rPr lang="en-US" sz="1400" b="1" u="none" strike="noStrike" dirty="0">
                          <a:effectLst/>
                        </a:rPr>
                        <a:t>1.1%</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8379378"/>
                  </a:ext>
                </a:extLst>
              </a:tr>
              <a:tr h="289867">
                <a:tc>
                  <a:txBody>
                    <a:bodyPr/>
                    <a:lstStyle/>
                    <a:p>
                      <a:pPr algn="ctr" fontAlgn="b"/>
                      <a:r>
                        <a:rPr lang="en-US" sz="1400" b="1" u="none" strike="noStrike" dirty="0">
                          <a:effectLst/>
                        </a:rPr>
                        <a:t>1.5%</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4123604"/>
                  </a:ext>
                </a:extLst>
              </a:tr>
              <a:tr h="311413">
                <a:tc>
                  <a:txBody>
                    <a:bodyPr/>
                    <a:lstStyle/>
                    <a:p>
                      <a:pPr algn="ctr" fontAlgn="b"/>
                      <a:r>
                        <a:rPr lang="en-US" sz="1400" b="1" u="none" strike="noStrike" dirty="0">
                          <a:effectLst/>
                        </a:rPr>
                        <a:t>1.0%</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4060379"/>
                  </a:ext>
                </a:extLst>
              </a:tr>
              <a:tr h="325336">
                <a:tc>
                  <a:txBody>
                    <a:bodyPr/>
                    <a:lstStyle/>
                    <a:p>
                      <a:pPr algn="ctr" fontAlgn="b"/>
                      <a:r>
                        <a:rPr lang="en-US" sz="1400" b="1" u="none" strike="noStrike" dirty="0">
                          <a:effectLst/>
                        </a:rPr>
                        <a:t>0.7%</a:t>
                      </a:r>
                      <a:endParaRPr lang="en-US" sz="1400" b="1" i="0" u="none" strike="noStrike" dirty="0">
                        <a:solidFill>
                          <a:srgbClr val="00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67068767"/>
                  </a:ext>
                </a:extLst>
              </a:tr>
              <a:tr h="300096">
                <a:tc>
                  <a:txBody>
                    <a:bodyPr/>
                    <a:lstStyle/>
                    <a:p>
                      <a:pPr algn="ctr" fontAlgn="b"/>
                      <a:r>
                        <a:rPr lang="en-US" sz="1400" b="1" u="none" strike="noStrike" dirty="0">
                          <a:effectLst/>
                        </a:rPr>
                        <a:t>0.4%</a:t>
                      </a:r>
                      <a:endParaRPr lang="en-US" sz="1400" b="1" i="0" u="none" strike="noStrike" dirty="0">
                        <a:solidFill>
                          <a:srgbClr val="00000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0467549"/>
                  </a:ext>
                </a:extLst>
              </a:tr>
            </a:tbl>
          </a:graphicData>
        </a:graphic>
      </p:graphicFrame>
      <p:sp>
        <p:nvSpPr>
          <p:cNvPr id="8" name="TextBox 7">
            <a:extLst>
              <a:ext uri="{FF2B5EF4-FFF2-40B4-BE49-F238E27FC236}">
                <a16:creationId xmlns:a16="http://schemas.microsoft.com/office/drawing/2014/main" id="{8DDE9B8D-D0AE-4776-9CF6-D2A456F077A2}"/>
              </a:ext>
            </a:extLst>
          </p:cNvPr>
          <p:cNvSpPr txBox="1"/>
          <p:nvPr/>
        </p:nvSpPr>
        <p:spPr>
          <a:xfrm>
            <a:off x="10026766" y="1643519"/>
            <a:ext cx="1241750" cy="215444"/>
          </a:xfrm>
          <a:prstGeom prst="rect">
            <a:avLst/>
          </a:prstGeom>
          <a:noFill/>
        </p:spPr>
        <p:txBody>
          <a:bodyPr wrap="none" lIns="0" tIns="0" rIns="0" bIns="0" rtlCol="0">
            <a:spAutoFit/>
          </a:bodyPr>
          <a:lstStyle/>
          <a:p>
            <a:pPr algn="ctr">
              <a:lnSpc>
                <a:spcPct val="100000"/>
              </a:lnSpc>
              <a:spcAft>
                <a:spcPts val="600"/>
              </a:spcAft>
              <a:buSzPct val="100000"/>
            </a:pPr>
            <a:r>
              <a:rPr lang="en-US" sz="1400" b="1" dirty="0"/>
              <a:t>2021-2045 CAGR</a:t>
            </a:r>
            <a:endParaRPr lang="en-US" sz="1400" b="1" baseline="30000" dirty="0"/>
          </a:p>
        </p:txBody>
      </p:sp>
      <p:cxnSp>
        <p:nvCxnSpPr>
          <p:cNvPr id="9" name="Straight Connector 8">
            <a:extLst>
              <a:ext uri="{FF2B5EF4-FFF2-40B4-BE49-F238E27FC236}">
                <a16:creationId xmlns:a16="http://schemas.microsoft.com/office/drawing/2014/main" id="{18048476-E4B1-4F03-964C-0390969F6358}"/>
              </a:ext>
            </a:extLst>
          </p:cNvPr>
          <p:cNvCxnSpPr>
            <a:cxnSpLocks/>
          </p:cNvCxnSpPr>
          <p:nvPr/>
        </p:nvCxnSpPr>
        <p:spPr>
          <a:xfrm>
            <a:off x="8127998" y="2159000"/>
            <a:ext cx="2066925"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0" name="Straight Connector 9">
            <a:extLst>
              <a:ext uri="{FF2B5EF4-FFF2-40B4-BE49-F238E27FC236}">
                <a16:creationId xmlns:a16="http://schemas.microsoft.com/office/drawing/2014/main" id="{B7DA54A3-994F-4DCD-A29F-E80B5CD03A2C}"/>
              </a:ext>
            </a:extLst>
          </p:cNvPr>
          <p:cNvCxnSpPr>
            <a:cxnSpLocks/>
          </p:cNvCxnSpPr>
          <p:nvPr/>
        </p:nvCxnSpPr>
        <p:spPr>
          <a:xfrm>
            <a:off x="8663304" y="2417005"/>
            <a:ext cx="1531619"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1" name="Straight Connector 10">
            <a:extLst>
              <a:ext uri="{FF2B5EF4-FFF2-40B4-BE49-F238E27FC236}">
                <a16:creationId xmlns:a16="http://schemas.microsoft.com/office/drawing/2014/main" id="{B4454ED0-C8B1-4C92-B210-4ECC5279AF82}"/>
              </a:ext>
            </a:extLst>
          </p:cNvPr>
          <p:cNvCxnSpPr>
            <a:cxnSpLocks/>
          </p:cNvCxnSpPr>
          <p:nvPr/>
        </p:nvCxnSpPr>
        <p:spPr>
          <a:xfrm>
            <a:off x="9044304" y="2854158"/>
            <a:ext cx="1150619"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2" name="Straight Connector 11">
            <a:extLst>
              <a:ext uri="{FF2B5EF4-FFF2-40B4-BE49-F238E27FC236}">
                <a16:creationId xmlns:a16="http://schemas.microsoft.com/office/drawing/2014/main" id="{5E80B4CC-E216-4FC1-AB27-51F2ADA773B1}"/>
              </a:ext>
            </a:extLst>
          </p:cNvPr>
          <p:cNvCxnSpPr>
            <a:cxnSpLocks/>
          </p:cNvCxnSpPr>
          <p:nvPr/>
        </p:nvCxnSpPr>
        <p:spPr>
          <a:xfrm>
            <a:off x="8943975" y="3143673"/>
            <a:ext cx="1250948"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1EA70910-0202-437D-ADDE-CF505FBB9FE1}"/>
              </a:ext>
            </a:extLst>
          </p:cNvPr>
          <p:cNvCxnSpPr>
            <a:cxnSpLocks/>
          </p:cNvCxnSpPr>
          <p:nvPr/>
        </p:nvCxnSpPr>
        <p:spPr>
          <a:xfrm>
            <a:off x="9351961" y="3515506"/>
            <a:ext cx="842962"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CB9C4CBB-BD1B-4EF3-877E-AD10010BA3A2}"/>
              </a:ext>
            </a:extLst>
          </p:cNvPr>
          <p:cNvCxnSpPr>
            <a:cxnSpLocks/>
          </p:cNvCxnSpPr>
          <p:nvPr/>
        </p:nvCxnSpPr>
        <p:spPr>
          <a:xfrm>
            <a:off x="8127998" y="3853063"/>
            <a:ext cx="2066925"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D4DBF5B1-2213-44A5-9C84-1CEEA7CEF296}"/>
              </a:ext>
            </a:extLst>
          </p:cNvPr>
          <p:cNvCxnSpPr>
            <a:cxnSpLocks/>
          </p:cNvCxnSpPr>
          <p:nvPr/>
        </p:nvCxnSpPr>
        <p:spPr>
          <a:xfrm>
            <a:off x="9351961" y="4092102"/>
            <a:ext cx="842962"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3BA71A7B-CB92-4AFA-BD18-C1D0759A6A0D}"/>
              </a:ext>
            </a:extLst>
          </p:cNvPr>
          <p:cNvCxnSpPr>
            <a:cxnSpLocks/>
          </p:cNvCxnSpPr>
          <p:nvPr/>
        </p:nvCxnSpPr>
        <p:spPr>
          <a:xfrm>
            <a:off x="8105774" y="4395214"/>
            <a:ext cx="2089149"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17F070A3-232D-4EC4-8F7E-1E5D07E40287}"/>
              </a:ext>
            </a:extLst>
          </p:cNvPr>
          <p:cNvCxnSpPr>
            <a:cxnSpLocks/>
          </p:cNvCxnSpPr>
          <p:nvPr/>
        </p:nvCxnSpPr>
        <p:spPr>
          <a:xfrm>
            <a:off x="8186735" y="4700909"/>
            <a:ext cx="2008188"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graphicFrame>
        <p:nvGraphicFramePr>
          <p:cNvPr id="147" name="Chart 146">
            <a:extLst>
              <a:ext uri="{FF2B5EF4-FFF2-40B4-BE49-F238E27FC236}">
                <a16:creationId xmlns:a16="http://schemas.microsoft.com/office/drawing/2014/main" id="{90CC5D5F-67AB-46BB-84DE-5CCD930D3446}"/>
              </a:ext>
            </a:extLst>
          </p:cNvPr>
          <p:cNvGraphicFramePr/>
          <p:nvPr>
            <p:custDataLst>
              <p:tags r:id="rId2"/>
            </p:custDataLst>
          </p:nvPr>
        </p:nvGraphicFramePr>
        <p:xfrm>
          <a:off x="1073150" y="1982788"/>
          <a:ext cx="6742113" cy="3556000"/>
        </p:xfrm>
        <a:graphic>
          <a:graphicData uri="http://schemas.openxmlformats.org/drawingml/2006/chart">
            <c:chart xmlns:c="http://schemas.openxmlformats.org/drawingml/2006/chart" xmlns:r="http://schemas.openxmlformats.org/officeDocument/2006/relationships" r:id="rId114"/>
          </a:graphicData>
        </a:graphic>
      </p:graphicFrame>
      <p:sp>
        <p:nvSpPr>
          <p:cNvPr id="28" name="Text Placeholder">
            <a:extLst>
              <a:ext uri="{FF2B5EF4-FFF2-40B4-BE49-F238E27FC236}">
                <a16:creationId xmlns:a16="http://schemas.microsoft.com/office/drawing/2014/main" id="{59DDD259-B1FA-400D-B2A2-ACBF18AFB739}"/>
              </a:ext>
            </a:extLst>
          </p:cNvPr>
          <p:cNvSpPr>
            <a:spLocks noGrp="1"/>
          </p:cNvSpPr>
          <p:nvPr>
            <p:custDataLst>
              <p:tags r:id="rId3"/>
            </p:custDataLst>
          </p:nvPr>
        </p:nvSpPr>
        <p:spPr bwMode="gray">
          <a:xfrm>
            <a:off x="769938" y="2822575"/>
            <a:ext cx="233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r">
              <a:spcBef>
                <a:spcPct val="0"/>
              </a:spcBef>
              <a:spcAft>
                <a:spcPct val="0"/>
              </a:spcAft>
              <a:buNone/>
            </a:pPr>
            <a:fld id="{1660885F-8045-4EC4-8F2A-E039153E462B}" type="datetime'''''''12''''''''''''''''''''0'''''''''''''''''">
              <a:rPr lang="en-GB" altLang="en-US" sz="1200" smtClean="0">
                <a:sym typeface="+mn-lt"/>
              </a:rPr>
              <a:pPr marL="0" indent="0" algn="r">
                <a:spcBef>
                  <a:spcPct val="0"/>
                </a:spcBef>
                <a:spcAft>
                  <a:spcPct val="0"/>
                </a:spcAft>
                <a:buNone/>
              </a:pPr>
              <a:t>120</a:t>
            </a:fld>
            <a:endParaRPr lang="en-US" sz="1200" dirty="0">
              <a:sym typeface="+mn-lt"/>
            </a:endParaRPr>
          </a:p>
        </p:txBody>
      </p:sp>
      <p:sp>
        <p:nvSpPr>
          <p:cNvPr id="26" name="Text Placeholder 2">
            <a:extLst>
              <a:ext uri="{FF2B5EF4-FFF2-40B4-BE49-F238E27FC236}">
                <a16:creationId xmlns:a16="http://schemas.microsoft.com/office/drawing/2014/main" id="{0A65BFAD-4050-4F51-ADC2-AB8C9BB080F8}"/>
              </a:ext>
            </a:extLst>
          </p:cNvPr>
          <p:cNvSpPr>
            <a:spLocks noGrp="1"/>
          </p:cNvSpPr>
          <p:nvPr>
            <p:custDataLst>
              <p:tags r:id="rId4"/>
            </p:custDataLst>
          </p:nvPr>
        </p:nvSpPr>
        <p:spPr bwMode="gray">
          <a:xfrm>
            <a:off x="769938" y="3246438"/>
            <a:ext cx="2333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4FA505F4-EF89-455B-923C-FCE87A528A1C}" type="datetime'''1''''''''''''''''0''''''''''0'''''''''''">
              <a:rPr lang="en-GB" altLang="en-US" sz="1200" smtClean="0">
                <a:sym typeface="+mn-lt"/>
              </a:rPr>
              <a:pPr marL="0" indent="0" algn="r">
                <a:lnSpc>
                  <a:spcPct val="100000"/>
                </a:lnSpc>
                <a:spcBef>
                  <a:spcPct val="0"/>
                </a:spcBef>
                <a:spcAft>
                  <a:spcPct val="0"/>
                </a:spcAft>
                <a:buNone/>
              </a:pPr>
              <a:t>100</a:t>
            </a:fld>
            <a:endParaRPr lang="en-US" sz="1200" dirty="0">
              <a:sym typeface="+mn-lt"/>
            </a:endParaRPr>
          </a:p>
        </p:txBody>
      </p:sp>
      <p:sp>
        <p:nvSpPr>
          <p:cNvPr id="21" name="Text Placeholder 2">
            <a:extLst>
              <a:ext uri="{FF2B5EF4-FFF2-40B4-BE49-F238E27FC236}">
                <a16:creationId xmlns:a16="http://schemas.microsoft.com/office/drawing/2014/main" id="{79ED4886-5082-4DD7-ABCA-CBFCEB61FCFE}"/>
              </a:ext>
            </a:extLst>
          </p:cNvPr>
          <p:cNvSpPr>
            <a:spLocks noGrp="1"/>
          </p:cNvSpPr>
          <p:nvPr>
            <p:custDataLst>
              <p:tags r:id="rId5"/>
            </p:custDataLst>
          </p:nvPr>
        </p:nvSpPr>
        <p:spPr bwMode="gray">
          <a:xfrm>
            <a:off x="925513" y="5365750"/>
            <a:ext cx="777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4A225974-2DB9-4D34-BFB2-4F599C4448BA}" type="datetime'''''''''''''0'''''''''''">
              <a:rPr lang="en-GB" altLang="en-US" sz="1200" smtClean="0">
                <a:sym typeface="+mn-lt"/>
              </a:rPr>
              <a:pPr marL="0" indent="0" algn="r">
                <a:lnSpc>
                  <a:spcPct val="100000"/>
                </a:lnSpc>
                <a:spcBef>
                  <a:spcPct val="0"/>
                </a:spcBef>
                <a:spcAft>
                  <a:spcPct val="0"/>
                </a:spcAft>
                <a:buNone/>
              </a:pPr>
              <a:t>0</a:t>
            </a:fld>
            <a:endParaRPr lang="en-US" sz="1200" dirty="0">
              <a:sym typeface="+mn-lt"/>
            </a:endParaRPr>
          </a:p>
        </p:txBody>
      </p:sp>
      <p:sp>
        <p:nvSpPr>
          <p:cNvPr id="20" name="Text Placeholder 2">
            <a:extLst>
              <a:ext uri="{FF2B5EF4-FFF2-40B4-BE49-F238E27FC236}">
                <a16:creationId xmlns:a16="http://schemas.microsoft.com/office/drawing/2014/main" id="{564EE37D-15BA-49EC-A1F9-7BA8ED5C1151}"/>
              </a:ext>
            </a:extLst>
          </p:cNvPr>
          <p:cNvSpPr>
            <a:spLocks noGrp="1"/>
          </p:cNvSpPr>
          <p:nvPr>
            <p:custDataLst>
              <p:tags r:id="rId6"/>
            </p:custDataLst>
          </p:nvPr>
        </p:nvSpPr>
        <p:spPr bwMode="gray">
          <a:xfrm>
            <a:off x="847725" y="4941888"/>
            <a:ext cx="1555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5185AA42-4C1D-483A-B427-2C4920C9D102}" type="datetime'''''''''''''''''''''''''''2''''''''''''''''''''''''''''''0'">
              <a:rPr lang="en-GB" altLang="en-US" sz="1200" smtClean="0">
                <a:sym typeface="+mn-lt"/>
              </a:rPr>
              <a:pPr marL="0" indent="0" algn="r">
                <a:lnSpc>
                  <a:spcPct val="100000"/>
                </a:lnSpc>
                <a:spcBef>
                  <a:spcPct val="0"/>
                </a:spcBef>
                <a:spcAft>
                  <a:spcPct val="0"/>
                </a:spcAft>
                <a:buNone/>
              </a:pPr>
              <a:t>20</a:t>
            </a:fld>
            <a:endParaRPr lang="en-US" sz="1200" dirty="0">
              <a:sym typeface="+mn-lt"/>
            </a:endParaRPr>
          </a:p>
        </p:txBody>
      </p:sp>
      <p:sp>
        <p:nvSpPr>
          <p:cNvPr id="25" name="Text Placeholder 2">
            <a:extLst>
              <a:ext uri="{FF2B5EF4-FFF2-40B4-BE49-F238E27FC236}">
                <a16:creationId xmlns:a16="http://schemas.microsoft.com/office/drawing/2014/main" id="{395ADB2A-28FF-491C-A652-DC60D9B7D986}"/>
              </a:ext>
            </a:extLst>
          </p:cNvPr>
          <p:cNvSpPr>
            <a:spLocks noGrp="1"/>
          </p:cNvSpPr>
          <p:nvPr>
            <p:custDataLst>
              <p:tags r:id="rId7"/>
            </p:custDataLst>
          </p:nvPr>
        </p:nvSpPr>
        <p:spPr bwMode="gray">
          <a:xfrm>
            <a:off x="847725" y="4094163"/>
            <a:ext cx="1555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8B8E1506-C6C9-42C7-932A-31633C05F912}" type="datetime'''''''''''''6''''''''''''''''''''''0'''">
              <a:rPr lang="en-GB" altLang="en-US" sz="1200" smtClean="0">
                <a:sym typeface="+mn-lt"/>
              </a:rPr>
              <a:pPr marL="0" indent="0" algn="r">
                <a:lnSpc>
                  <a:spcPct val="100000"/>
                </a:lnSpc>
                <a:spcBef>
                  <a:spcPct val="0"/>
                </a:spcBef>
                <a:spcAft>
                  <a:spcPct val="0"/>
                </a:spcAft>
                <a:buNone/>
              </a:pPr>
              <a:t>60</a:t>
            </a:fld>
            <a:endParaRPr lang="en-US" sz="1200" dirty="0">
              <a:sym typeface="+mn-lt"/>
            </a:endParaRPr>
          </a:p>
        </p:txBody>
      </p:sp>
      <p:sp>
        <p:nvSpPr>
          <p:cNvPr id="22" name="Text Placeholder 2">
            <a:extLst>
              <a:ext uri="{FF2B5EF4-FFF2-40B4-BE49-F238E27FC236}">
                <a16:creationId xmlns:a16="http://schemas.microsoft.com/office/drawing/2014/main" id="{BFDBA607-8DF1-42F3-AD08-B98CCF902B97}"/>
              </a:ext>
            </a:extLst>
          </p:cNvPr>
          <p:cNvSpPr>
            <a:spLocks noGrp="1"/>
          </p:cNvSpPr>
          <p:nvPr>
            <p:custDataLst>
              <p:tags r:id="rId8"/>
            </p:custDataLst>
          </p:nvPr>
        </p:nvSpPr>
        <p:spPr bwMode="gray">
          <a:xfrm>
            <a:off x="847725" y="4518025"/>
            <a:ext cx="1555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77E25649-CFE4-4FDD-A90F-F14E76EC66DA}" type="datetime'''''''''''''''''''''''''4''''''''''''''''''''0'''">
              <a:rPr lang="en-GB" altLang="en-US" sz="1200" smtClean="0">
                <a:sym typeface="+mn-lt"/>
              </a:rPr>
              <a:pPr marL="0" indent="0" algn="r">
                <a:lnSpc>
                  <a:spcPct val="100000"/>
                </a:lnSpc>
                <a:spcBef>
                  <a:spcPct val="0"/>
                </a:spcBef>
                <a:spcAft>
                  <a:spcPct val="0"/>
                </a:spcAft>
                <a:buNone/>
              </a:pPr>
              <a:t>40</a:t>
            </a:fld>
            <a:endParaRPr lang="en-US" sz="1200" dirty="0">
              <a:sym typeface="+mn-lt"/>
            </a:endParaRPr>
          </a:p>
        </p:txBody>
      </p:sp>
      <p:sp>
        <p:nvSpPr>
          <p:cNvPr id="27" name="Text Placeholder 2">
            <a:extLst>
              <a:ext uri="{FF2B5EF4-FFF2-40B4-BE49-F238E27FC236}">
                <a16:creationId xmlns:a16="http://schemas.microsoft.com/office/drawing/2014/main" id="{38183F3A-9F32-4D1C-A0A4-131BAE92BCCB}"/>
              </a:ext>
            </a:extLst>
          </p:cNvPr>
          <p:cNvSpPr>
            <a:spLocks noGrp="1"/>
          </p:cNvSpPr>
          <p:nvPr>
            <p:custDataLst>
              <p:tags r:id="rId9"/>
            </p:custDataLst>
          </p:nvPr>
        </p:nvSpPr>
        <p:spPr bwMode="gray">
          <a:xfrm>
            <a:off x="847725" y="3670300"/>
            <a:ext cx="1555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8363CFBB-BFCF-49BE-A6F3-A9AAA1AD66C2}" type="datetime'''''''''''''''''''''''8''''''''''''''''''''''''''''''''''''0'">
              <a:rPr lang="en-GB" altLang="en-US" sz="1200" smtClean="0">
                <a:sym typeface="+mn-lt"/>
              </a:rPr>
              <a:pPr marL="0" indent="0" algn="r">
                <a:lnSpc>
                  <a:spcPct val="100000"/>
                </a:lnSpc>
                <a:spcBef>
                  <a:spcPct val="0"/>
                </a:spcBef>
                <a:spcAft>
                  <a:spcPct val="0"/>
                </a:spcAft>
                <a:buNone/>
              </a:pPr>
              <a:t>80</a:t>
            </a:fld>
            <a:endParaRPr lang="en-US" sz="1200" dirty="0">
              <a:sym typeface="+mn-lt"/>
            </a:endParaRPr>
          </a:p>
        </p:txBody>
      </p:sp>
      <p:sp>
        <p:nvSpPr>
          <p:cNvPr id="23" name="Text Placeholder">
            <a:extLst>
              <a:ext uri="{FF2B5EF4-FFF2-40B4-BE49-F238E27FC236}">
                <a16:creationId xmlns:a16="http://schemas.microsoft.com/office/drawing/2014/main" id="{A2040A21-BF92-4FE5-BB39-046423312584}"/>
              </a:ext>
            </a:extLst>
          </p:cNvPr>
          <p:cNvSpPr>
            <a:spLocks noGrp="1"/>
          </p:cNvSpPr>
          <p:nvPr>
            <p:custDataLst>
              <p:tags r:id="rId10"/>
            </p:custDataLst>
          </p:nvPr>
        </p:nvSpPr>
        <p:spPr bwMode="gray">
          <a:xfrm>
            <a:off x="769938" y="2398713"/>
            <a:ext cx="2333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r">
              <a:spcBef>
                <a:spcPct val="0"/>
              </a:spcBef>
              <a:spcAft>
                <a:spcPct val="0"/>
              </a:spcAft>
              <a:buNone/>
            </a:pPr>
            <a:fld id="{843BAB46-AAD0-4A64-9465-03356AF2D5EE}" type="datetime'''''''''''''''''''''14''''''''''''''''0'''''''''''''''''">
              <a:rPr lang="en-GB" altLang="en-US" sz="1200" smtClean="0">
                <a:sym typeface="+mn-lt"/>
              </a:rPr>
              <a:pPr marL="0" indent="0" algn="r">
                <a:spcBef>
                  <a:spcPct val="0"/>
                </a:spcBef>
                <a:spcAft>
                  <a:spcPct val="0"/>
                </a:spcAft>
                <a:buNone/>
              </a:pPr>
              <a:t>140</a:t>
            </a:fld>
            <a:endParaRPr lang="en-US" sz="1200" dirty="0">
              <a:sym typeface="+mn-lt"/>
            </a:endParaRPr>
          </a:p>
        </p:txBody>
      </p:sp>
      <p:sp>
        <p:nvSpPr>
          <p:cNvPr id="24" name="Text Placeholder">
            <a:extLst>
              <a:ext uri="{FF2B5EF4-FFF2-40B4-BE49-F238E27FC236}">
                <a16:creationId xmlns:a16="http://schemas.microsoft.com/office/drawing/2014/main" id="{48E8A633-6C00-47E7-8ECD-ED429DB6BB17}"/>
              </a:ext>
            </a:extLst>
          </p:cNvPr>
          <p:cNvSpPr>
            <a:spLocks noGrp="1"/>
          </p:cNvSpPr>
          <p:nvPr>
            <p:custDataLst>
              <p:tags r:id="rId11"/>
            </p:custDataLst>
          </p:nvPr>
        </p:nvSpPr>
        <p:spPr bwMode="gray">
          <a:xfrm>
            <a:off x="769938" y="1974850"/>
            <a:ext cx="2333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828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1pPr>
            <a:lvl2pPr marL="3657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2pPr>
            <a:lvl3pPr marL="5486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3pPr>
            <a:lvl4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5pPr>
            <a:lvl6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6pPr>
            <a:lvl7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7pPr>
            <a:lvl8pPr marL="146304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8pPr>
            <a:lvl9pPr marL="1645920" indent="-18288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9pPr>
          </a:lstStyle>
          <a:p>
            <a:pPr marL="0" indent="0" algn="r">
              <a:spcBef>
                <a:spcPct val="0"/>
              </a:spcBef>
              <a:spcAft>
                <a:spcPct val="0"/>
              </a:spcAft>
              <a:buNone/>
            </a:pPr>
            <a:fld id="{281A901A-3526-4F59-9E62-F5F5860F6FEA}" type="datetime'''1''''''''''''''''''''''''''''''''''''''''''''''6''0'''''''''">
              <a:rPr lang="en-GB" altLang="en-US" sz="1200" smtClean="0">
                <a:sym typeface="+mn-lt"/>
              </a:rPr>
              <a:pPr marL="0" indent="0" algn="r">
                <a:spcBef>
                  <a:spcPct val="0"/>
                </a:spcBef>
                <a:spcAft>
                  <a:spcPct val="0"/>
                </a:spcAft>
                <a:buNone/>
              </a:pPr>
              <a:t>160</a:t>
            </a:fld>
            <a:endParaRPr lang="en-US" sz="1200" dirty="0">
              <a:sym typeface="+mn-lt"/>
            </a:endParaRPr>
          </a:p>
        </p:txBody>
      </p:sp>
      <p:sp useBgFill="1">
        <p:nvSpPr>
          <p:cNvPr id="128" name="Freeform: Shape 127">
            <a:extLst>
              <a:ext uri="{FF2B5EF4-FFF2-40B4-BE49-F238E27FC236}">
                <a16:creationId xmlns:a16="http://schemas.microsoft.com/office/drawing/2014/main" id="{84F3593F-1010-450B-B218-1430FA26259A}"/>
              </a:ext>
            </a:extLst>
          </p:cNvPr>
          <p:cNvSpPr/>
          <p:nvPr>
            <p:custDataLst>
              <p:tags r:id="rId12"/>
            </p:custDataLst>
          </p:nvPr>
        </p:nvSpPr>
        <p:spPr bwMode="auto">
          <a:xfrm>
            <a:off x="2203450" y="5383213"/>
            <a:ext cx="96839" cy="146051"/>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Freeform: Shape 125">
            <a:extLst>
              <a:ext uri="{FF2B5EF4-FFF2-40B4-BE49-F238E27FC236}">
                <a16:creationId xmlns:a16="http://schemas.microsoft.com/office/drawing/2014/main" id="{A801930D-B5CA-461F-9459-7A8CDAAA725D}"/>
              </a:ext>
            </a:extLst>
          </p:cNvPr>
          <p:cNvSpPr/>
          <p:nvPr>
            <p:custDataLst>
              <p:tags r:id="rId13"/>
            </p:custDataLst>
          </p:nvPr>
        </p:nvSpPr>
        <p:spPr bwMode="auto">
          <a:xfrm>
            <a:off x="2203450" y="5383213"/>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7" name="Freeform: Shape 126">
            <a:extLst>
              <a:ext uri="{FF2B5EF4-FFF2-40B4-BE49-F238E27FC236}">
                <a16:creationId xmlns:a16="http://schemas.microsoft.com/office/drawing/2014/main" id="{D20BC11B-D9EE-4706-B706-B7EA6707F32A}"/>
              </a:ext>
            </a:extLst>
          </p:cNvPr>
          <p:cNvSpPr/>
          <p:nvPr>
            <p:custDataLst>
              <p:tags r:id="rId14"/>
            </p:custDataLst>
          </p:nvPr>
        </p:nvSpPr>
        <p:spPr bwMode="auto">
          <a:xfrm>
            <a:off x="2260600" y="5383213"/>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34" name="Straight Connector 33">
            <a:extLst>
              <a:ext uri="{FF2B5EF4-FFF2-40B4-BE49-F238E27FC236}">
                <a16:creationId xmlns:a16="http://schemas.microsoft.com/office/drawing/2014/main" id="{0951CF92-083B-4A54-8A4D-041D572B6E80}"/>
              </a:ext>
            </a:extLst>
          </p:cNvPr>
          <p:cNvCxnSpPr/>
          <p:nvPr>
            <p:custDataLst>
              <p:tags r:id="rId15"/>
            </p:custDataLst>
          </p:nvPr>
        </p:nvCxnSpPr>
        <p:spPr bwMode="auto">
          <a:xfrm flipH="1" flipV="1">
            <a:off x="3028950" y="3054350"/>
            <a:ext cx="95250" cy="68263"/>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9EB96A0-516D-455F-A185-DA9D7026CDDF}"/>
              </a:ext>
            </a:extLst>
          </p:cNvPr>
          <p:cNvCxnSpPr/>
          <p:nvPr>
            <p:custDataLst>
              <p:tags r:id="rId16"/>
            </p:custDataLst>
          </p:nvPr>
        </p:nvCxnSpPr>
        <p:spPr bwMode="auto">
          <a:xfrm flipH="1" flipV="1">
            <a:off x="4124325" y="2855913"/>
            <a:ext cx="95250" cy="46038"/>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988BCD4-844A-459A-83D6-2DA91696CAB7}"/>
              </a:ext>
            </a:extLst>
          </p:cNvPr>
          <p:cNvCxnSpPr/>
          <p:nvPr>
            <p:custDataLst>
              <p:tags r:id="rId17"/>
            </p:custDataLst>
          </p:nvPr>
        </p:nvCxnSpPr>
        <p:spPr bwMode="auto">
          <a:xfrm flipH="1" flipV="1">
            <a:off x="1931988" y="3209925"/>
            <a:ext cx="95250" cy="80963"/>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763C8D9-2399-4421-98C2-BC1BA074EDA9}"/>
              </a:ext>
            </a:extLst>
          </p:cNvPr>
          <p:cNvCxnSpPr/>
          <p:nvPr>
            <p:custDataLst>
              <p:tags r:id="rId18"/>
            </p:custDataLst>
          </p:nvPr>
        </p:nvCxnSpPr>
        <p:spPr bwMode="auto">
          <a:xfrm flipH="1">
            <a:off x="3028950" y="2940050"/>
            <a:ext cx="95250" cy="68263"/>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F7050E5-C09A-4FE3-9033-10FB8BA341E9}"/>
              </a:ext>
            </a:extLst>
          </p:cNvPr>
          <p:cNvCxnSpPr/>
          <p:nvPr>
            <p:custDataLst>
              <p:tags r:id="rId19"/>
            </p:custDataLst>
          </p:nvPr>
        </p:nvCxnSpPr>
        <p:spPr bwMode="auto">
          <a:xfrm flipH="1">
            <a:off x="4124325" y="2719387"/>
            <a:ext cx="95250" cy="44450"/>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24BFD694-95E4-4A67-AF6A-E7B0E9D60191}"/>
              </a:ext>
            </a:extLst>
          </p:cNvPr>
          <p:cNvCxnSpPr/>
          <p:nvPr>
            <p:custDataLst>
              <p:tags r:id="rId20"/>
            </p:custDataLst>
          </p:nvPr>
        </p:nvCxnSpPr>
        <p:spPr bwMode="auto">
          <a:xfrm flipH="1">
            <a:off x="5221288" y="2544763"/>
            <a:ext cx="95250" cy="0"/>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C304B0F-F751-438E-ADF5-3905A1C94B4B}"/>
              </a:ext>
            </a:extLst>
          </p:cNvPr>
          <p:cNvCxnSpPr/>
          <p:nvPr>
            <p:custDataLst>
              <p:tags r:id="rId21"/>
            </p:custDataLst>
          </p:nvPr>
        </p:nvCxnSpPr>
        <p:spPr bwMode="auto">
          <a:xfrm flipH="1">
            <a:off x="1931988" y="3108325"/>
            <a:ext cx="95250" cy="80963"/>
          </a:xfrm>
          <a:prstGeom prst="line">
            <a:avLst/>
          </a:prstGeom>
          <a:ln w="6350" cap="sq"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6" name="Text Placeholder 2">
            <a:extLst>
              <a:ext uri="{FF2B5EF4-FFF2-40B4-BE49-F238E27FC236}">
                <a16:creationId xmlns:a16="http://schemas.microsoft.com/office/drawing/2014/main" id="{FC83CF34-D44D-48C4-B808-ED65EC8BFFD0}"/>
              </a:ext>
            </a:extLst>
          </p:cNvPr>
          <p:cNvSpPr>
            <a:spLocks noGrp="1"/>
          </p:cNvSpPr>
          <p:nvPr>
            <p:custDataLst>
              <p:tags r:id="rId22"/>
            </p:custDataLst>
          </p:nvPr>
        </p:nvSpPr>
        <p:spPr bwMode="gray">
          <a:xfrm>
            <a:off x="4889500" y="290195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DCCA8E0B-9FCA-40DA-85AE-7B821908B41C}" type="datetime'''''''''''''''''''1''''''''''''8'">
              <a:rPr lang="en-GB" altLang="en-US" sz="1200" smtClean="0">
                <a:solidFill>
                  <a:schemeClr val="bg1"/>
                </a:solidFill>
              </a:rPr>
              <a:pPr marL="0" indent="0" algn="ctr">
                <a:lnSpc>
                  <a:spcPct val="100000"/>
                </a:lnSpc>
                <a:spcBef>
                  <a:spcPct val="0"/>
                </a:spcBef>
                <a:spcAft>
                  <a:spcPct val="0"/>
                </a:spcAft>
                <a:buNone/>
              </a:pPr>
              <a:t>18</a:t>
            </a:fld>
            <a:endParaRPr lang="en-US" sz="1200" dirty="0">
              <a:solidFill>
                <a:schemeClr val="bg1"/>
              </a:solidFill>
              <a:sym typeface="+mn-lt"/>
            </a:endParaRPr>
          </a:p>
        </p:txBody>
      </p:sp>
      <p:sp>
        <p:nvSpPr>
          <p:cNvPr id="80" name="Text Placeholder 2">
            <a:extLst>
              <a:ext uri="{FF2B5EF4-FFF2-40B4-BE49-F238E27FC236}">
                <a16:creationId xmlns:a16="http://schemas.microsoft.com/office/drawing/2014/main" id="{9D25EEE1-C523-4093-83AF-A29BB32002CC}"/>
              </a:ext>
            </a:extLst>
          </p:cNvPr>
          <p:cNvSpPr>
            <a:spLocks noGrp="1"/>
          </p:cNvSpPr>
          <p:nvPr>
            <p:custDataLst>
              <p:tags r:id="rId23"/>
            </p:custDataLst>
          </p:nvPr>
        </p:nvSpPr>
        <p:spPr bwMode="gray">
          <a:xfrm>
            <a:off x="4929188" y="3865563"/>
            <a:ext cx="128588" cy="182563"/>
          </a:xfrm>
          <a:prstGeom prst="rect">
            <a:avLst/>
          </a:prstGeom>
          <a:solidFill>
            <a:srgbClr val="003DAB"/>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1DF0BA21-56C1-45CD-9029-E5425BA856FD}" type="datetime'''''''7'''''''''''''">
              <a:rPr lang="en-GB" altLang="en-US" sz="1200" smtClean="0">
                <a:solidFill>
                  <a:schemeClr val="bg1"/>
                </a:solidFill>
              </a:rPr>
              <a:pPr marL="0" indent="0" algn="ctr">
                <a:lnSpc>
                  <a:spcPct val="100000"/>
                </a:lnSpc>
                <a:spcBef>
                  <a:spcPct val="0"/>
                </a:spcBef>
                <a:spcAft>
                  <a:spcPct val="0"/>
                </a:spcAft>
                <a:buNone/>
              </a:pPr>
              <a:t>7</a:t>
            </a:fld>
            <a:endParaRPr lang="en-US" sz="1200" dirty="0">
              <a:solidFill>
                <a:schemeClr val="bg1"/>
              </a:solidFill>
              <a:sym typeface="+mn-lt"/>
            </a:endParaRPr>
          </a:p>
        </p:txBody>
      </p:sp>
      <p:sp>
        <p:nvSpPr>
          <p:cNvPr id="41" name="Text Placeholder 2">
            <a:extLst>
              <a:ext uri="{FF2B5EF4-FFF2-40B4-BE49-F238E27FC236}">
                <a16:creationId xmlns:a16="http://schemas.microsoft.com/office/drawing/2014/main" id="{54E02201-711D-4E39-954F-23657EC025A8}"/>
              </a:ext>
            </a:extLst>
          </p:cNvPr>
          <p:cNvSpPr>
            <a:spLocks noGrp="1"/>
          </p:cNvSpPr>
          <p:nvPr>
            <p:custDataLst>
              <p:tags r:id="rId24"/>
            </p:custDataLst>
          </p:nvPr>
        </p:nvSpPr>
        <p:spPr bwMode="auto">
          <a:xfrm>
            <a:off x="434975" y="2813050"/>
            <a:ext cx="212725" cy="1897063"/>
          </a:xfrm>
          <a:prstGeom prst="rect">
            <a:avLst/>
          </a:prstGeom>
          <a:noFill/>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r>
              <a:rPr lang="en-US" altLang="en-US" sz="1400" b="1" dirty="0">
                <a:sym typeface="+mn-lt"/>
              </a:rPr>
              <a:t>Category Market Size ($B)</a:t>
            </a:r>
            <a:endParaRPr lang="en-US" sz="1400" b="1" dirty="0">
              <a:sym typeface="+mn-lt"/>
            </a:endParaRPr>
          </a:p>
        </p:txBody>
      </p:sp>
      <p:sp>
        <p:nvSpPr>
          <p:cNvPr id="96" name="Text Placeholder 2">
            <a:extLst>
              <a:ext uri="{FF2B5EF4-FFF2-40B4-BE49-F238E27FC236}">
                <a16:creationId xmlns:a16="http://schemas.microsoft.com/office/drawing/2014/main" id="{DF6DD630-920A-4FB1-8C4C-1C878E0D0A33}"/>
              </a:ext>
            </a:extLst>
          </p:cNvPr>
          <p:cNvSpPr>
            <a:spLocks noGrp="1"/>
          </p:cNvSpPr>
          <p:nvPr>
            <p:custDataLst>
              <p:tags r:id="rId25"/>
            </p:custDataLst>
          </p:nvPr>
        </p:nvSpPr>
        <p:spPr bwMode="gray">
          <a:xfrm>
            <a:off x="3792538" y="409575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DAC92918-9AAB-45D3-9A30-FE7A5F0CDA11}" type="datetime'''''''''''''''''''''''''''''1''''''''''0'">
              <a:rPr lang="en-GB" altLang="en-US" sz="1200" smtClean="0">
                <a:solidFill>
                  <a:schemeClr val="bg1"/>
                </a:solidFill>
              </a:rPr>
              <a:pPr marL="0" indent="0" algn="ctr">
                <a:lnSpc>
                  <a:spcPct val="100000"/>
                </a:lnSpc>
                <a:spcBef>
                  <a:spcPct val="0"/>
                </a:spcBef>
                <a:spcAft>
                  <a:spcPct val="0"/>
                </a:spcAft>
                <a:buNone/>
              </a:pPr>
              <a:t>10</a:t>
            </a:fld>
            <a:endParaRPr lang="en-US" sz="1200" dirty="0">
              <a:solidFill>
                <a:schemeClr val="bg1"/>
              </a:solidFill>
              <a:sym typeface="+mn-lt"/>
            </a:endParaRPr>
          </a:p>
        </p:txBody>
      </p:sp>
      <p:sp>
        <p:nvSpPr>
          <p:cNvPr id="42" name="Text Placeholder 2">
            <a:extLst>
              <a:ext uri="{FF2B5EF4-FFF2-40B4-BE49-F238E27FC236}">
                <a16:creationId xmlns:a16="http://schemas.microsoft.com/office/drawing/2014/main" id="{A5959BE9-4BD9-43EF-88F6-3AE2FAC38473}"/>
              </a:ext>
            </a:extLst>
          </p:cNvPr>
          <p:cNvSpPr>
            <a:spLocks noGrp="1"/>
          </p:cNvSpPr>
          <p:nvPr>
            <p:custDataLst>
              <p:tags r:id="rId26"/>
            </p:custDataLst>
          </p:nvPr>
        </p:nvSpPr>
        <p:spPr bwMode="gray">
          <a:xfrm>
            <a:off x="2027238" y="3017838"/>
            <a:ext cx="128588" cy="182563"/>
          </a:xfrm>
          <a:prstGeom prst="rect">
            <a:avLst/>
          </a:prstGeom>
          <a:noFill/>
          <a:extLst>
            <a:ext uri="{909E8E84-426E-40DD-AFC4-6F175D3DCCD1}">
              <a14:hiddenFill xmlns:a14="http://schemas.microsoft.com/office/drawing/2010/main">
                <a:solidFill>
                  <a:srgbClr val="571F01"/>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4021719D-76AF-4FAE-9118-1A745FEC118E}" type="datetime'''''''''''''''''''''''''1'''''''''''''''''''">
              <a:rPr lang="en-GB" altLang="en-US" sz="1200" smtClean="0"/>
              <a:pPr marL="0" indent="0">
                <a:lnSpc>
                  <a:spcPct val="100000"/>
                </a:lnSpc>
                <a:spcBef>
                  <a:spcPct val="0"/>
                </a:spcBef>
                <a:spcAft>
                  <a:spcPct val="0"/>
                </a:spcAft>
                <a:buNone/>
              </a:pPr>
              <a:t>1</a:t>
            </a:fld>
            <a:endParaRPr lang="en-US" sz="1200" dirty="0">
              <a:sym typeface="+mn-lt"/>
            </a:endParaRPr>
          </a:p>
        </p:txBody>
      </p:sp>
      <p:sp>
        <p:nvSpPr>
          <p:cNvPr id="84" name="Text Placeholder 2">
            <a:extLst>
              <a:ext uri="{FF2B5EF4-FFF2-40B4-BE49-F238E27FC236}">
                <a16:creationId xmlns:a16="http://schemas.microsoft.com/office/drawing/2014/main" id="{E9F09186-5270-4404-A94D-700E0CF3E137}"/>
              </a:ext>
            </a:extLst>
          </p:cNvPr>
          <p:cNvSpPr>
            <a:spLocks noGrp="1"/>
          </p:cNvSpPr>
          <p:nvPr>
            <p:custDataLst>
              <p:tags r:id="rId27"/>
            </p:custDataLst>
          </p:nvPr>
        </p:nvSpPr>
        <p:spPr bwMode="gray">
          <a:xfrm>
            <a:off x="5984875" y="283210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51A90DC4-4474-4533-A306-7A0DC306EAFC}" type="datetime'''''''''''''''1''''''''''''''''''''''9'''''''''''''''">
              <a:rPr lang="en-GB" altLang="en-US" sz="1200" smtClean="0">
                <a:solidFill>
                  <a:schemeClr val="bg1"/>
                </a:solidFill>
              </a:rPr>
              <a:pPr marL="0" indent="0" algn="ctr">
                <a:lnSpc>
                  <a:spcPct val="100000"/>
                </a:lnSpc>
                <a:spcBef>
                  <a:spcPct val="0"/>
                </a:spcBef>
                <a:spcAft>
                  <a:spcPct val="0"/>
                </a:spcAft>
                <a:buNone/>
              </a:pPr>
              <a:t>19</a:t>
            </a:fld>
            <a:endParaRPr lang="en-US" sz="1200" dirty="0">
              <a:solidFill>
                <a:schemeClr val="bg1"/>
              </a:solidFill>
              <a:sym typeface="+mn-lt"/>
            </a:endParaRPr>
          </a:p>
        </p:txBody>
      </p:sp>
      <p:sp>
        <p:nvSpPr>
          <p:cNvPr id="45" name="Text Placeholder 2">
            <a:extLst>
              <a:ext uri="{FF2B5EF4-FFF2-40B4-BE49-F238E27FC236}">
                <a16:creationId xmlns:a16="http://schemas.microsoft.com/office/drawing/2014/main" id="{850930A4-AF29-4341-83E0-5E02245DA423}"/>
              </a:ext>
            </a:extLst>
          </p:cNvPr>
          <p:cNvSpPr>
            <a:spLocks noGrp="1"/>
          </p:cNvSpPr>
          <p:nvPr>
            <p:custDataLst>
              <p:tags r:id="rId28"/>
            </p:custDataLst>
          </p:nvPr>
        </p:nvSpPr>
        <p:spPr bwMode="gray">
          <a:xfrm>
            <a:off x="1487488" y="4195763"/>
            <a:ext cx="1285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09DBCF28-3C90-473E-8D7A-8B7F0F7107BB}" type="datetime'''''''''''''''''''''9'''">
              <a:rPr lang="en-GB" altLang="en-US" sz="1200" smtClean="0">
                <a:solidFill>
                  <a:schemeClr val="bg1"/>
                </a:solidFill>
              </a:rPr>
              <a:pPr marL="0" indent="0" algn="ctr">
                <a:lnSpc>
                  <a:spcPct val="100000"/>
                </a:lnSpc>
                <a:spcBef>
                  <a:spcPct val="0"/>
                </a:spcBef>
                <a:spcAft>
                  <a:spcPct val="0"/>
                </a:spcAft>
                <a:buNone/>
              </a:pPr>
              <a:t>9</a:t>
            </a:fld>
            <a:endParaRPr lang="en-US" sz="1200" dirty="0">
              <a:solidFill>
                <a:schemeClr val="bg1"/>
              </a:solidFill>
              <a:sym typeface="+mn-lt"/>
            </a:endParaRPr>
          </a:p>
        </p:txBody>
      </p:sp>
      <p:sp>
        <p:nvSpPr>
          <p:cNvPr id="43" name="Text Placeholder 2">
            <a:extLst>
              <a:ext uri="{FF2B5EF4-FFF2-40B4-BE49-F238E27FC236}">
                <a16:creationId xmlns:a16="http://schemas.microsoft.com/office/drawing/2014/main" id="{EBF57A05-DBA2-4520-B457-5F6B5098C06D}"/>
              </a:ext>
            </a:extLst>
          </p:cNvPr>
          <p:cNvSpPr>
            <a:spLocks noGrp="1"/>
          </p:cNvSpPr>
          <p:nvPr>
            <p:custDataLst>
              <p:tags r:id="rId29"/>
            </p:custDataLst>
          </p:nvPr>
        </p:nvSpPr>
        <p:spPr bwMode="gray">
          <a:xfrm>
            <a:off x="2027238" y="3200400"/>
            <a:ext cx="128588" cy="182563"/>
          </a:xfrm>
          <a:prstGeom prst="rect">
            <a:avLst/>
          </a:prstGeom>
          <a:noFill/>
          <a:extLst>
            <a:ext uri="{909E8E84-426E-40DD-AFC4-6F175D3DCCD1}">
              <a14:hiddenFill xmlns:a14="http://schemas.microsoft.com/office/drawing/2010/main">
                <a:solidFill>
                  <a:srgbClr val="F5CACA"/>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DB75EFB0-B6B3-40AD-8143-40DB87CBF4BE}" type="datetime'''1'''''''''''''''">
              <a:rPr lang="en-GB" altLang="en-US" sz="1200" smtClean="0"/>
              <a:pPr marL="0" indent="0">
                <a:lnSpc>
                  <a:spcPct val="100000"/>
                </a:lnSpc>
                <a:spcBef>
                  <a:spcPct val="0"/>
                </a:spcBef>
                <a:spcAft>
                  <a:spcPct val="0"/>
                </a:spcAft>
                <a:buNone/>
              </a:pPr>
              <a:t>1</a:t>
            </a:fld>
            <a:endParaRPr lang="en-US" sz="1200" dirty="0">
              <a:sym typeface="+mn-lt"/>
            </a:endParaRPr>
          </a:p>
        </p:txBody>
      </p:sp>
      <p:sp>
        <p:nvSpPr>
          <p:cNvPr id="48" name="Text Placeholder 2">
            <a:extLst>
              <a:ext uri="{FF2B5EF4-FFF2-40B4-BE49-F238E27FC236}">
                <a16:creationId xmlns:a16="http://schemas.microsoft.com/office/drawing/2014/main" id="{750BAE1E-43E3-4DBF-A956-EF80170276CD}"/>
              </a:ext>
            </a:extLst>
          </p:cNvPr>
          <p:cNvSpPr>
            <a:spLocks noGrp="1"/>
          </p:cNvSpPr>
          <p:nvPr>
            <p:custDataLst>
              <p:tags r:id="rId30"/>
            </p:custDataLst>
          </p:nvPr>
        </p:nvSpPr>
        <p:spPr bwMode="gray">
          <a:xfrm>
            <a:off x="1600200" y="326866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3B95C4D7-EAB9-45E1-93A5-ED8D3660554B}" type="datetime'''''1''''''''3'''''''''">
              <a:rPr lang="en-GB" altLang="en-US" sz="1200" smtClean="0">
                <a:solidFill>
                  <a:schemeClr val="bg1"/>
                </a:solidFill>
              </a:rPr>
              <a:pPr marL="0" indent="0" algn="ctr">
                <a:lnSpc>
                  <a:spcPct val="100000"/>
                </a:lnSpc>
                <a:spcBef>
                  <a:spcPct val="0"/>
                </a:spcBef>
                <a:spcAft>
                  <a:spcPct val="0"/>
                </a:spcAft>
                <a:buNone/>
              </a:pPr>
              <a:t>13</a:t>
            </a:fld>
            <a:endParaRPr lang="en-US" sz="1200" dirty="0">
              <a:solidFill>
                <a:schemeClr val="bg1"/>
              </a:solidFill>
              <a:sym typeface="+mn-lt"/>
            </a:endParaRPr>
          </a:p>
        </p:txBody>
      </p:sp>
      <p:sp>
        <p:nvSpPr>
          <p:cNvPr id="74" name="Text Placeholder 2">
            <a:extLst>
              <a:ext uri="{FF2B5EF4-FFF2-40B4-BE49-F238E27FC236}">
                <a16:creationId xmlns:a16="http://schemas.microsoft.com/office/drawing/2014/main" id="{7591BFCA-B2F0-4CEA-8946-CE0B439EB06B}"/>
              </a:ext>
            </a:extLst>
          </p:cNvPr>
          <p:cNvSpPr>
            <a:spLocks noGrp="1"/>
          </p:cNvSpPr>
          <p:nvPr>
            <p:custDataLst>
              <p:tags r:id="rId31"/>
            </p:custDataLst>
          </p:nvPr>
        </p:nvSpPr>
        <p:spPr bwMode="gray">
          <a:xfrm>
            <a:off x="4219575" y="2811463"/>
            <a:ext cx="128588" cy="182563"/>
          </a:xfrm>
          <a:prstGeom prst="rect">
            <a:avLst/>
          </a:prstGeom>
          <a:noFill/>
          <a:extLst>
            <a:ext uri="{909E8E84-426E-40DD-AFC4-6F175D3DCCD1}">
              <a14:hiddenFill xmlns:a14="http://schemas.microsoft.com/office/drawing/2010/main">
                <a:solidFill>
                  <a:srgbClr val="F5CACA"/>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FDB3FEF0-8E59-4C57-ABC8-87064BB08B82}" type="datetime'''''''''5'''">
              <a:rPr lang="en-GB" altLang="en-US" sz="1200" smtClean="0"/>
              <a:pPr marL="0" indent="0">
                <a:lnSpc>
                  <a:spcPct val="100000"/>
                </a:lnSpc>
                <a:spcBef>
                  <a:spcPct val="0"/>
                </a:spcBef>
                <a:spcAft>
                  <a:spcPct val="0"/>
                </a:spcAft>
                <a:buNone/>
              </a:pPr>
              <a:t>5</a:t>
            </a:fld>
            <a:endParaRPr lang="en-US" sz="1200" dirty="0">
              <a:sym typeface="+mn-lt"/>
            </a:endParaRPr>
          </a:p>
        </p:txBody>
      </p:sp>
      <p:sp>
        <p:nvSpPr>
          <p:cNvPr id="47" name="Text Placeholder 2">
            <a:extLst>
              <a:ext uri="{FF2B5EF4-FFF2-40B4-BE49-F238E27FC236}">
                <a16:creationId xmlns:a16="http://schemas.microsoft.com/office/drawing/2014/main" id="{E4636B82-B9EE-4642-8F03-9B34202B7BEA}"/>
              </a:ext>
            </a:extLst>
          </p:cNvPr>
          <p:cNvSpPr>
            <a:spLocks noGrp="1"/>
          </p:cNvSpPr>
          <p:nvPr>
            <p:custDataLst>
              <p:tags r:id="rId32"/>
            </p:custDataLst>
          </p:nvPr>
        </p:nvSpPr>
        <p:spPr bwMode="gray">
          <a:xfrm>
            <a:off x="1639888" y="3487738"/>
            <a:ext cx="128588" cy="182563"/>
          </a:xfrm>
          <a:prstGeom prst="rect">
            <a:avLst/>
          </a:prstGeom>
          <a:solidFill>
            <a:srgbClr val="464646"/>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C3E8590-2117-4E87-A15C-F49A80E4CAF6}" type="datetime'''''''''''''''''7'''''''''''''''''''''''''''''''''''''">
              <a:rPr lang="en-GB" altLang="en-US" sz="1200" smtClean="0">
                <a:solidFill>
                  <a:schemeClr val="bg1"/>
                </a:solidFill>
              </a:rPr>
              <a:pPr marL="0" indent="0" algn="ctr">
                <a:lnSpc>
                  <a:spcPct val="100000"/>
                </a:lnSpc>
                <a:spcBef>
                  <a:spcPct val="0"/>
                </a:spcBef>
                <a:spcAft>
                  <a:spcPct val="0"/>
                </a:spcAft>
                <a:buNone/>
              </a:pPr>
              <a:t>7</a:t>
            </a:fld>
            <a:endParaRPr lang="en-US" sz="1200" dirty="0">
              <a:solidFill>
                <a:schemeClr val="bg1"/>
              </a:solidFill>
              <a:sym typeface="+mn-lt"/>
            </a:endParaRPr>
          </a:p>
        </p:txBody>
      </p:sp>
      <p:sp>
        <p:nvSpPr>
          <p:cNvPr id="50" name="Text Placeholder 2">
            <a:extLst>
              <a:ext uri="{FF2B5EF4-FFF2-40B4-BE49-F238E27FC236}">
                <a16:creationId xmlns:a16="http://schemas.microsoft.com/office/drawing/2014/main" id="{23042895-A532-4D5C-94EB-1110B06AED7F}"/>
              </a:ext>
            </a:extLst>
          </p:cNvPr>
          <p:cNvSpPr>
            <a:spLocks noGrp="1"/>
          </p:cNvSpPr>
          <p:nvPr>
            <p:custDataLst>
              <p:tags r:id="rId33"/>
            </p:custDataLst>
          </p:nvPr>
        </p:nvSpPr>
        <p:spPr bwMode="gray">
          <a:xfrm>
            <a:off x="1600200" y="377190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E9736376-D25E-487E-A33C-36B879782149}" type="datetime'''''''''''''''''''''''''''''''''''''''2''''''''''0'''''">
              <a:rPr lang="en-GB" altLang="en-US" sz="1200" smtClean="0">
                <a:solidFill>
                  <a:schemeClr val="bg1"/>
                </a:solidFill>
              </a:rPr>
              <a:pPr marL="0" indent="0" algn="ctr">
                <a:lnSpc>
                  <a:spcPct val="100000"/>
                </a:lnSpc>
                <a:spcBef>
                  <a:spcPct val="0"/>
                </a:spcBef>
                <a:spcAft>
                  <a:spcPct val="0"/>
                </a:spcAft>
                <a:buNone/>
              </a:pPr>
              <a:t>20</a:t>
            </a:fld>
            <a:endParaRPr lang="en-US" sz="1200" dirty="0">
              <a:solidFill>
                <a:schemeClr val="bg1"/>
              </a:solidFill>
              <a:sym typeface="+mn-lt"/>
            </a:endParaRPr>
          </a:p>
        </p:txBody>
      </p:sp>
      <p:sp>
        <p:nvSpPr>
          <p:cNvPr id="53" name="Text Placeholder 2">
            <a:extLst>
              <a:ext uri="{FF2B5EF4-FFF2-40B4-BE49-F238E27FC236}">
                <a16:creationId xmlns:a16="http://schemas.microsoft.com/office/drawing/2014/main" id="{02DDE12D-B769-4030-AF5E-90008271EDB6}"/>
              </a:ext>
            </a:extLst>
          </p:cNvPr>
          <p:cNvSpPr>
            <a:spLocks noGrp="1"/>
          </p:cNvSpPr>
          <p:nvPr>
            <p:custDataLst>
              <p:tags r:id="rId34"/>
            </p:custDataLst>
          </p:nvPr>
        </p:nvSpPr>
        <p:spPr bwMode="gray">
          <a:xfrm>
            <a:off x="1792288" y="4041775"/>
            <a:ext cx="128588" cy="182563"/>
          </a:xfrm>
          <a:prstGeom prst="rect">
            <a:avLst/>
          </a:prstGeom>
          <a:solidFill>
            <a:srgbClr val="003DAB"/>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028605F6-3134-4D46-8CFD-260BF0F93647}" type="datetime'''''''6'''''''''''''''''">
              <a:rPr lang="en-GB" altLang="en-US" sz="1200" smtClean="0">
                <a:solidFill>
                  <a:schemeClr val="bg1"/>
                </a:solidFill>
                <a:effectLst/>
              </a:rPr>
              <a:pPr marL="0" indent="0" algn="ctr">
                <a:lnSpc>
                  <a:spcPct val="100000"/>
                </a:lnSpc>
                <a:spcBef>
                  <a:spcPct val="0"/>
                </a:spcBef>
                <a:spcAft>
                  <a:spcPct val="0"/>
                </a:spcAft>
                <a:buNone/>
              </a:pPr>
              <a:t>6</a:t>
            </a:fld>
            <a:endParaRPr lang="en-US" sz="1200" dirty="0">
              <a:solidFill>
                <a:schemeClr val="bg1"/>
              </a:solidFill>
              <a:sym typeface="+mn-lt"/>
            </a:endParaRPr>
          </a:p>
        </p:txBody>
      </p:sp>
      <p:sp>
        <p:nvSpPr>
          <p:cNvPr id="55" name="Text Placeholder 2">
            <a:extLst>
              <a:ext uri="{FF2B5EF4-FFF2-40B4-BE49-F238E27FC236}">
                <a16:creationId xmlns:a16="http://schemas.microsoft.com/office/drawing/2014/main" id="{17201435-5E9F-46BB-BB80-1CAE69C88BB1}"/>
              </a:ext>
            </a:extLst>
          </p:cNvPr>
          <p:cNvSpPr>
            <a:spLocks noGrp="1"/>
          </p:cNvSpPr>
          <p:nvPr>
            <p:custDataLst>
              <p:tags r:id="rId35"/>
            </p:custDataLst>
          </p:nvPr>
        </p:nvSpPr>
        <p:spPr bwMode="gray">
          <a:xfrm>
            <a:off x="1600200" y="4433888"/>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59D409FA-209B-439A-BC44-67BE944578A7}" type="datetime'''''''''''1''''4'''''''''''''''''''''''''">
              <a:rPr lang="en-GB" altLang="en-US" sz="1200" smtClean="0">
                <a:solidFill>
                  <a:schemeClr val="bg1"/>
                </a:solidFill>
              </a:rPr>
              <a:pPr marL="0" indent="0" algn="ctr">
                <a:lnSpc>
                  <a:spcPct val="100000"/>
                </a:lnSpc>
                <a:spcBef>
                  <a:spcPct val="0"/>
                </a:spcBef>
                <a:spcAft>
                  <a:spcPct val="0"/>
                </a:spcAft>
                <a:buNone/>
              </a:pPr>
              <a:t>14</a:t>
            </a:fld>
            <a:endParaRPr lang="en-US" sz="1200" dirty="0">
              <a:solidFill>
                <a:schemeClr val="bg1"/>
              </a:solidFill>
              <a:sym typeface="+mn-lt"/>
            </a:endParaRPr>
          </a:p>
        </p:txBody>
      </p:sp>
      <p:sp>
        <p:nvSpPr>
          <p:cNvPr id="56" name="Text Placeholder 2">
            <a:extLst>
              <a:ext uri="{FF2B5EF4-FFF2-40B4-BE49-F238E27FC236}">
                <a16:creationId xmlns:a16="http://schemas.microsoft.com/office/drawing/2014/main" id="{3A74F3B5-86BC-4726-AABD-C87BC74680F0}"/>
              </a:ext>
            </a:extLst>
          </p:cNvPr>
          <p:cNvSpPr>
            <a:spLocks noGrp="1"/>
          </p:cNvSpPr>
          <p:nvPr>
            <p:custDataLst>
              <p:tags r:id="rId36"/>
            </p:custDataLst>
          </p:nvPr>
        </p:nvSpPr>
        <p:spPr bwMode="gray">
          <a:xfrm>
            <a:off x="1600200" y="468630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7BDA4F10-86FE-4330-B0C8-B7AD7618AE90}" type="datetime'''''''''''''''1''''''''''''''''''''''0'''''''''''">
              <a:rPr lang="en-GB" altLang="en-US" sz="1200" smtClean="0">
                <a:solidFill>
                  <a:schemeClr val="bg1"/>
                </a:solidFill>
              </a:rPr>
              <a:pPr marL="0" indent="0" algn="ctr">
                <a:lnSpc>
                  <a:spcPct val="100000"/>
                </a:lnSpc>
                <a:spcBef>
                  <a:spcPct val="0"/>
                </a:spcBef>
                <a:spcAft>
                  <a:spcPct val="0"/>
                </a:spcAft>
                <a:buNone/>
              </a:pPr>
              <a:t>10</a:t>
            </a:fld>
            <a:endParaRPr lang="en-US" sz="1200" dirty="0">
              <a:solidFill>
                <a:schemeClr val="bg1"/>
              </a:solidFill>
              <a:sym typeface="+mn-lt"/>
            </a:endParaRPr>
          </a:p>
        </p:txBody>
      </p:sp>
      <p:sp>
        <p:nvSpPr>
          <p:cNvPr id="64" name="Text Placeholder 2">
            <a:extLst>
              <a:ext uri="{FF2B5EF4-FFF2-40B4-BE49-F238E27FC236}">
                <a16:creationId xmlns:a16="http://schemas.microsoft.com/office/drawing/2014/main" id="{A8B31F00-0E87-4CB7-A81B-48BBA650FBCB}"/>
              </a:ext>
            </a:extLst>
          </p:cNvPr>
          <p:cNvSpPr>
            <a:spLocks noGrp="1"/>
          </p:cNvSpPr>
          <p:nvPr>
            <p:custDataLst>
              <p:tags r:id="rId37"/>
            </p:custDataLst>
          </p:nvPr>
        </p:nvSpPr>
        <p:spPr bwMode="gray">
          <a:xfrm>
            <a:off x="3792538" y="492601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82913326-4137-4A92-9C6C-B5575C608D88}" type="datetime'''1''''''''''6'''''''''">
              <a:rPr lang="en-GB" altLang="en-US" sz="1200" smtClean="0">
                <a:solidFill>
                  <a:schemeClr val="bg1"/>
                </a:solidFill>
              </a:rPr>
              <a:pPr marL="0" indent="0" algn="ctr">
                <a:lnSpc>
                  <a:spcPct val="100000"/>
                </a:lnSpc>
                <a:spcBef>
                  <a:spcPct val="0"/>
                </a:spcBef>
                <a:spcAft>
                  <a:spcPct val="0"/>
                </a:spcAft>
                <a:buNone/>
              </a:pPr>
              <a:t>16</a:t>
            </a:fld>
            <a:endParaRPr lang="en-US" sz="1200" dirty="0">
              <a:solidFill>
                <a:schemeClr val="bg1"/>
              </a:solidFill>
              <a:sym typeface="+mn-lt"/>
            </a:endParaRPr>
          </a:p>
        </p:txBody>
      </p:sp>
      <p:sp>
        <p:nvSpPr>
          <p:cNvPr id="54" name="Text Placeholder 2">
            <a:extLst>
              <a:ext uri="{FF2B5EF4-FFF2-40B4-BE49-F238E27FC236}">
                <a16:creationId xmlns:a16="http://schemas.microsoft.com/office/drawing/2014/main" id="{8EDAC7FD-C349-4B31-9595-1FC711676DA3}"/>
              </a:ext>
            </a:extLst>
          </p:cNvPr>
          <p:cNvSpPr>
            <a:spLocks noGrp="1"/>
          </p:cNvSpPr>
          <p:nvPr>
            <p:custDataLst>
              <p:tags r:id="rId38"/>
            </p:custDataLst>
          </p:nvPr>
        </p:nvSpPr>
        <p:spPr bwMode="gray">
          <a:xfrm>
            <a:off x="1600200" y="495141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273ECA64-892A-4C8E-B095-30A0B5438B28}" type="datetime'''''''''''''''''''1''''''''''5'''''''''''''''''">
              <a:rPr lang="en-GB" altLang="en-US" sz="1200" smtClean="0">
                <a:solidFill>
                  <a:schemeClr val="bg1"/>
                </a:solidFill>
              </a:rPr>
              <a:pPr marL="0" indent="0" algn="ctr">
                <a:lnSpc>
                  <a:spcPct val="100000"/>
                </a:lnSpc>
                <a:spcBef>
                  <a:spcPct val="0"/>
                </a:spcBef>
                <a:spcAft>
                  <a:spcPct val="0"/>
                </a:spcAft>
                <a:buNone/>
              </a:pPr>
              <a:t>15</a:t>
            </a:fld>
            <a:endParaRPr lang="en-US" sz="1200" dirty="0">
              <a:solidFill>
                <a:schemeClr val="bg1"/>
              </a:solidFill>
              <a:sym typeface="+mn-lt"/>
            </a:endParaRPr>
          </a:p>
        </p:txBody>
      </p:sp>
      <p:sp>
        <p:nvSpPr>
          <p:cNvPr id="85" name="Text Placeholder 2">
            <a:extLst>
              <a:ext uri="{FF2B5EF4-FFF2-40B4-BE49-F238E27FC236}">
                <a16:creationId xmlns:a16="http://schemas.microsoft.com/office/drawing/2014/main" id="{CC40CEFE-E17C-4D5D-A81F-24BF4AB7AEA1}"/>
              </a:ext>
            </a:extLst>
          </p:cNvPr>
          <p:cNvSpPr>
            <a:spLocks noGrp="1"/>
          </p:cNvSpPr>
          <p:nvPr>
            <p:custDataLst>
              <p:tags r:id="rId39"/>
            </p:custDataLst>
          </p:nvPr>
        </p:nvSpPr>
        <p:spPr bwMode="gray">
          <a:xfrm>
            <a:off x="6024563" y="3125788"/>
            <a:ext cx="128588" cy="182563"/>
          </a:xfrm>
          <a:prstGeom prst="rect">
            <a:avLst/>
          </a:prstGeom>
          <a:noFill/>
          <a:extLst>
            <a:ext uri="{909E8E84-426E-40DD-AFC4-6F175D3DCCD1}">
              <a14:hiddenFill xmlns:a14="http://schemas.microsoft.com/office/drawing/2010/main">
                <a:solidFill>
                  <a:srgbClr val="D5D1C5"/>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2CC57A48-60CE-4DB1-8543-C7603B8A87F6}" type="datetime'9'''''''''''''''''''''''''''">
              <a:rPr lang="en-GB" altLang="en-US" sz="1200" smtClean="0">
                <a:solidFill>
                  <a:schemeClr val="bg1"/>
                </a:solidFill>
              </a:rPr>
              <a:pPr marL="0" indent="0" algn="ctr">
                <a:lnSpc>
                  <a:spcPct val="100000"/>
                </a:lnSpc>
                <a:spcBef>
                  <a:spcPct val="0"/>
                </a:spcBef>
                <a:spcAft>
                  <a:spcPct val="0"/>
                </a:spcAft>
                <a:buNone/>
              </a:pPr>
              <a:t>9</a:t>
            </a:fld>
            <a:endParaRPr lang="en-US" sz="1200" dirty="0">
              <a:solidFill>
                <a:schemeClr val="bg1"/>
              </a:solidFill>
              <a:sym typeface="+mn-lt"/>
            </a:endParaRPr>
          </a:p>
        </p:txBody>
      </p:sp>
      <p:sp>
        <p:nvSpPr>
          <p:cNvPr id="73" name="Text Placeholder 2">
            <a:extLst>
              <a:ext uri="{FF2B5EF4-FFF2-40B4-BE49-F238E27FC236}">
                <a16:creationId xmlns:a16="http://schemas.microsoft.com/office/drawing/2014/main" id="{72B7692F-D151-4038-ACD9-F70FD9E92BB8}"/>
              </a:ext>
            </a:extLst>
          </p:cNvPr>
          <p:cNvSpPr>
            <a:spLocks noGrp="1"/>
          </p:cNvSpPr>
          <p:nvPr>
            <p:custDataLst>
              <p:tags r:id="rId40"/>
            </p:custDataLst>
          </p:nvPr>
        </p:nvSpPr>
        <p:spPr bwMode="gray">
          <a:xfrm>
            <a:off x="3792538" y="359886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3CC3055A-AFC9-40A4-A580-2B3B7B16F133}" type="datetime'''''''''''''''''''''''''''''2''''''''''''''''3'''''">
              <a:rPr lang="en-GB" altLang="en-US" sz="1200" smtClean="0">
                <a:solidFill>
                  <a:schemeClr val="bg1"/>
                </a:solidFill>
              </a:rPr>
              <a:pPr marL="0" indent="0" algn="ctr">
                <a:lnSpc>
                  <a:spcPct val="100000"/>
                </a:lnSpc>
                <a:spcBef>
                  <a:spcPct val="0"/>
                </a:spcBef>
                <a:spcAft>
                  <a:spcPct val="0"/>
                </a:spcAft>
                <a:buNone/>
              </a:pPr>
              <a:t>23</a:t>
            </a:fld>
            <a:endParaRPr lang="en-US" sz="1200" dirty="0">
              <a:solidFill>
                <a:schemeClr val="bg1"/>
              </a:solidFill>
              <a:sym typeface="+mn-lt"/>
            </a:endParaRPr>
          </a:p>
        </p:txBody>
      </p:sp>
      <p:sp>
        <p:nvSpPr>
          <p:cNvPr id="70" name="Text Placeholder 2">
            <a:extLst>
              <a:ext uri="{FF2B5EF4-FFF2-40B4-BE49-F238E27FC236}">
                <a16:creationId xmlns:a16="http://schemas.microsoft.com/office/drawing/2014/main" id="{4D94B3D9-24DD-451C-8E8A-F3DB6F3F7850}"/>
              </a:ext>
            </a:extLst>
          </p:cNvPr>
          <p:cNvSpPr>
            <a:spLocks noGrp="1"/>
          </p:cNvSpPr>
          <p:nvPr>
            <p:custDataLst>
              <p:tags r:id="rId41"/>
            </p:custDataLst>
          </p:nvPr>
        </p:nvSpPr>
        <p:spPr bwMode="gray">
          <a:xfrm>
            <a:off x="2697163" y="466407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487E421A-9F30-45C1-ACED-AE3BACB341F5}" type="datetime'''''''''''''''''''1''''1'''''">
              <a:rPr lang="en-GB" altLang="en-US" sz="1200" smtClean="0">
                <a:solidFill>
                  <a:schemeClr val="bg1"/>
                </a:solidFill>
              </a:rPr>
              <a:pPr marL="0" indent="0" algn="ctr">
                <a:lnSpc>
                  <a:spcPct val="100000"/>
                </a:lnSpc>
                <a:spcBef>
                  <a:spcPct val="0"/>
                </a:spcBef>
                <a:spcAft>
                  <a:spcPct val="0"/>
                </a:spcAft>
                <a:buNone/>
              </a:pPr>
              <a:t>11</a:t>
            </a:fld>
            <a:endParaRPr lang="en-US" sz="1200" dirty="0">
              <a:solidFill>
                <a:schemeClr val="bg1"/>
              </a:solidFill>
              <a:sym typeface="+mn-lt"/>
            </a:endParaRPr>
          </a:p>
        </p:txBody>
      </p:sp>
      <p:sp>
        <p:nvSpPr>
          <p:cNvPr id="61" name="Text Placeholder 2">
            <a:extLst>
              <a:ext uri="{FF2B5EF4-FFF2-40B4-BE49-F238E27FC236}">
                <a16:creationId xmlns:a16="http://schemas.microsoft.com/office/drawing/2014/main" id="{5E3F202C-FC75-48EB-A6DA-8EC7DDE6DD2C}"/>
              </a:ext>
            </a:extLst>
          </p:cNvPr>
          <p:cNvSpPr>
            <a:spLocks noGrp="1"/>
          </p:cNvSpPr>
          <p:nvPr>
            <p:custDataLst>
              <p:tags r:id="rId42"/>
            </p:custDataLst>
          </p:nvPr>
        </p:nvSpPr>
        <p:spPr bwMode="gray">
          <a:xfrm>
            <a:off x="3124200" y="2849563"/>
            <a:ext cx="128588" cy="182563"/>
          </a:xfrm>
          <a:prstGeom prst="rect">
            <a:avLst/>
          </a:prstGeom>
          <a:noFill/>
          <a:extLst>
            <a:ext uri="{909E8E84-426E-40DD-AFC4-6F175D3DCCD1}">
              <a14:hiddenFill xmlns:a14="http://schemas.microsoft.com/office/drawing/2010/main">
                <a:solidFill>
                  <a:srgbClr val="571F01"/>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B9F07A6A-16EB-478C-81A6-B6CD8A1F39B9}" type="datetime'''''''''''''''''''2'''''''''''''''''''''''''''''''''''''''''''">
              <a:rPr lang="en-GB" altLang="en-US" sz="1200" smtClean="0"/>
              <a:pPr marL="0" indent="0">
                <a:lnSpc>
                  <a:spcPct val="100000"/>
                </a:lnSpc>
                <a:spcBef>
                  <a:spcPct val="0"/>
                </a:spcBef>
                <a:spcAft>
                  <a:spcPct val="0"/>
                </a:spcAft>
                <a:buNone/>
              </a:pPr>
              <a:t>2</a:t>
            </a:fld>
            <a:endParaRPr lang="en-US" sz="1200" dirty="0">
              <a:sym typeface="+mn-lt"/>
            </a:endParaRPr>
          </a:p>
        </p:txBody>
      </p:sp>
      <p:sp>
        <p:nvSpPr>
          <p:cNvPr id="65" name="Text Placeholder 2">
            <a:extLst>
              <a:ext uri="{FF2B5EF4-FFF2-40B4-BE49-F238E27FC236}">
                <a16:creationId xmlns:a16="http://schemas.microsoft.com/office/drawing/2014/main" id="{432A307B-6BD4-4A5D-A34F-29C26F578D11}"/>
              </a:ext>
            </a:extLst>
          </p:cNvPr>
          <p:cNvSpPr>
            <a:spLocks noGrp="1"/>
          </p:cNvSpPr>
          <p:nvPr>
            <p:custDataLst>
              <p:tags r:id="rId43"/>
            </p:custDataLst>
          </p:nvPr>
        </p:nvSpPr>
        <p:spPr bwMode="gray">
          <a:xfrm>
            <a:off x="2697163" y="3144838"/>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9D112E2-4011-4B28-A4B2-6FE8F68FA27B}" type="datetime'''''1''''''''''''''''''''5'''''''''''''''''''">
              <a:rPr lang="en-GB" altLang="en-US" sz="1200" smtClean="0">
                <a:solidFill>
                  <a:schemeClr val="bg1"/>
                </a:solidFill>
              </a:rPr>
              <a:pPr marL="0" indent="0" algn="ctr">
                <a:lnSpc>
                  <a:spcPct val="100000"/>
                </a:lnSpc>
                <a:spcBef>
                  <a:spcPct val="0"/>
                </a:spcBef>
                <a:spcAft>
                  <a:spcPct val="0"/>
                </a:spcAft>
                <a:buNone/>
              </a:pPr>
              <a:t>15</a:t>
            </a:fld>
            <a:endParaRPr lang="en-US" sz="1200" dirty="0">
              <a:solidFill>
                <a:schemeClr val="bg1"/>
              </a:solidFill>
              <a:sym typeface="+mn-lt"/>
            </a:endParaRPr>
          </a:p>
        </p:txBody>
      </p:sp>
      <p:sp>
        <p:nvSpPr>
          <p:cNvPr id="62" name="Text Placeholder 2">
            <a:extLst>
              <a:ext uri="{FF2B5EF4-FFF2-40B4-BE49-F238E27FC236}">
                <a16:creationId xmlns:a16="http://schemas.microsoft.com/office/drawing/2014/main" id="{927E4398-D6DC-4C36-970B-6C52F4A70C0E}"/>
              </a:ext>
            </a:extLst>
          </p:cNvPr>
          <p:cNvSpPr>
            <a:spLocks noGrp="1"/>
          </p:cNvSpPr>
          <p:nvPr>
            <p:custDataLst>
              <p:tags r:id="rId44"/>
            </p:custDataLst>
          </p:nvPr>
        </p:nvSpPr>
        <p:spPr bwMode="gray">
          <a:xfrm>
            <a:off x="4889500" y="4916488"/>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524FC2A-B9ED-4CB0-AC36-0C27A8D28F2B}" type="datetime'''''''1''''''''''''''''''''''''''''''''''''''''6'''''''''''">
              <a:rPr lang="en-GB" altLang="en-US" sz="1200" smtClean="0">
                <a:solidFill>
                  <a:schemeClr val="bg1"/>
                </a:solidFill>
              </a:rPr>
              <a:pPr marL="0" indent="0" algn="ctr">
                <a:lnSpc>
                  <a:spcPct val="100000"/>
                </a:lnSpc>
                <a:spcBef>
                  <a:spcPct val="0"/>
                </a:spcBef>
                <a:spcAft>
                  <a:spcPct val="0"/>
                </a:spcAft>
                <a:buNone/>
              </a:pPr>
              <a:t>16</a:t>
            </a:fld>
            <a:endParaRPr lang="en-US" sz="1200" dirty="0">
              <a:solidFill>
                <a:schemeClr val="bg1"/>
              </a:solidFill>
              <a:sym typeface="+mn-lt"/>
            </a:endParaRPr>
          </a:p>
        </p:txBody>
      </p:sp>
      <p:sp>
        <p:nvSpPr>
          <p:cNvPr id="57" name="Text Placeholder 2">
            <a:extLst>
              <a:ext uri="{FF2B5EF4-FFF2-40B4-BE49-F238E27FC236}">
                <a16:creationId xmlns:a16="http://schemas.microsoft.com/office/drawing/2014/main" id="{C7021380-352F-49F3-AAB9-262D5276E440}"/>
              </a:ext>
            </a:extLst>
          </p:cNvPr>
          <p:cNvSpPr>
            <a:spLocks noGrp="1"/>
          </p:cNvSpPr>
          <p:nvPr>
            <p:custDataLst>
              <p:tags r:id="rId45"/>
            </p:custDataLst>
          </p:nvPr>
        </p:nvSpPr>
        <p:spPr bwMode="gray">
          <a:xfrm>
            <a:off x="4889500" y="353377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EDA49F7F-C108-412D-A1B8-4198F94D5F81}" type="datetime'''''''''''''''''''''''''2''''''''''''''''''4'''''''''''''''''">
              <a:rPr lang="en-GB" altLang="en-US" sz="1200" smtClean="0">
                <a:solidFill>
                  <a:schemeClr val="bg1"/>
                </a:solidFill>
              </a:rPr>
              <a:pPr marL="0" indent="0" algn="ctr">
                <a:lnSpc>
                  <a:spcPct val="100000"/>
                </a:lnSpc>
                <a:spcBef>
                  <a:spcPct val="0"/>
                </a:spcBef>
                <a:spcAft>
                  <a:spcPct val="0"/>
                </a:spcAft>
                <a:buNone/>
              </a:pPr>
              <a:t>24</a:t>
            </a:fld>
            <a:endParaRPr lang="en-US" sz="1200" dirty="0">
              <a:solidFill>
                <a:schemeClr val="bg1"/>
              </a:solidFill>
              <a:sym typeface="+mn-lt"/>
            </a:endParaRPr>
          </a:p>
        </p:txBody>
      </p:sp>
      <p:sp>
        <p:nvSpPr>
          <p:cNvPr id="44" name="Text Placeholder 2">
            <a:extLst>
              <a:ext uri="{FF2B5EF4-FFF2-40B4-BE49-F238E27FC236}">
                <a16:creationId xmlns:a16="http://schemas.microsoft.com/office/drawing/2014/main" id="{A2F9001F-A527-489A-891A-66D67586B5C5}"/>
              </a:ext>
            </a:extLst>
          </p:cNvPr>
          <p:cNvSpPr>
            <a:spLocks noGrp="1"/>
          </p:cNvSpPr>
          <p:nvPr>
            <p:custDataLst>
              <p:tags r:id="rId46"/>
            </p:custDataLst>
          </p:nvPr>
        </p:nvSpPr>
        <p:spPr bwMode="gray">
          <a:xfrm>
            <a:off x="2736850" y="3384550"/>
            <a:ext cx="128588" cy="182563"/>
          </a:xfrm>
          <a:prstGeom prst="rect">
            <a:avLst/>
          </a:prstGeom>
          <a:noFill/>
          <a:extLst>
            <a:ext uri="{909E8E84-426E-40DD-AFC4-6F175D3DCCD1}">
              <a14:hiddenFill xmlns:a14="http://schemas.microsoft.com/office/drawing/2010/main">
                <a:solidFill>
                  <a:srgbClr val="464646"/>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000503DE-1CCC-4244-8317-99908A3B0EB6}" type="datetime'''''''''''''''''''''''''''''8'''''">
              <a:rPr lang="en-GB" altLang="en-US" sz="1200" smtClean="0">
                <a:solidFill>
                  <a:schemeClr val="bg1"/>
                </a:solidFill>
              </a:rPr>
              <a:pPr marL="0" indent="0" algn="ctr">
                <a:lnSpc>
                  <a:spcPct val="100000"/>
                </a:lnSpc>
                <a:spcBef>
                  <a:spcPct val="0"/>
                </a:spcBef>
                <a:spcAft>
                  <a:spcPct val="0"/>
                </a:spcAft>
                <a:buNone/>
              </a:pPr>
              <a:t>8</a:t>
            </a:fld>
            <a:endParaRPr lang="en-US" sz="1200" dirty="0">
              <a:solidFill>
                <a:schemeClr val="bg1"/>
              </a:solidFill>
              <a:sym typeface="+mn-lt"/>
            </a:endParaRPr>
          </a:p>
        </p:txBody>
      </p:sp>
      <p:sp>
        <p:nvSpPr>
          <p:cNvPr id="67" name="Text Placeholder 2">
            <a:extLst>
              <a:ext uri="{FF2B5EF4-FFF2-40B4-BE49-F238E27FC236}">
                <a16:creationId xmlns:a16="http://schemas.microsoft.com/office/drawing/2014/main" id="{F0ADF890-E883-4525-A23F-849F9124D385}"/>
              </a:ext>
            </a:extLst>
          </p:cNvPr>
          <p:cNvSpPr>
            <a:spLocks noGrp="1"/>
          </p:cNvSpPr>
          <p:nvPr>
            <p:custDataLst>
              <p:tags r:id="rId47"/>
            </p:custDataLst>
          </p:nvPr>
        </p:nvSpPr>
        <p:spPr bwMode="gray">
          <a:xfrm>
            <a:off x="2736850" y="3984625"/>
            <a:ext cx="128588" cy="182563"/>
          </a:xfrm>
          <a:prstGeom prst="rect">
            <a:avLst/>
          </a:prstGeom>
          <a:solidFill>
            <a:srgbClr val="003DAB"/>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5B57D5DD-6C40-489F-A5A1-8BB5219FC2BA}" type="datetime'''''''''''''''''''''''''''''''''''''''''''''6'''''''''''">
              <a:rPr lang="en-GB" altLang="en-US" sz="1200" smtClean="0">
                <a:solidFill>
                  <a:schemeClr val="bg1"/>
                </a:solidFill>
                <a:effectLst/>
              </a:rPr>
              <a:pPr marL="0" indent="0" algn="ctr">
                <a:lnSpc>
                  <a:spcPct val="100000"/>
                </a:lnSpc>
                <a:spcBef>
                  <a:spcPct val="0"/>
                </a:spcBef>
                <a:spcAft>
                  <a:spcPct val="0"/>
                </a:spcAft>
                <a:buNone/>
              </a:pPr>
              <a:t>6</a:t>
            </a:fld>
            <a:endParaRPr lang="en-US" sz="1200" dirty="0">
              <a:solidFill>
                <a:schemeClr val="bg1"/>
              </a:solidFill>
              <a:sym typeface="+mn-lt"/>
            </a:endParaRPr>
          </a:p>
        </p:txBody>
      </p:sp>
      <p:sp>
        <p:nvSpPr>
          <p:cNvPr id="51" name="Text Placeholder 2">
            <a:extLst>
              <a:ext uri="{FF2B5EF4-FFF2-40B4-BE49-F238E27FC236}">
                <a16:creationId xmlns:a16="http://schemas.microsoft.com/office/drawing/2014/main" id="{BB5A6BA0-728C-4E30-9E43-D3EDAEB7A2E9}"/>
              </a:ext>
            </a:extLst>
          </p:cNvPr>
          <p:cNvSpPr>
            <a:spLocks noGrp="1"/>
          </p:cNvSpPr>
          <p:nvPr>
            <p:custDataLst>
              <p:tags r:id="rId48"/>
            </p:custDataLst>
          </p:nvPr>
        </p:nvSpPr>
        <p:spPr bwMode="gray">
          <a:xfrm>
            <a:off x="2697163" y="493871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144464A8-CA89-4878-BD00-5ECBC10F8415}" type="datetime'''''''''''''''''''1''''''''''''5'''''''''''''''">
              <a:rPr lang="en-GB" altLang="en-US" sz="1200" smtClean="0">
                <a:solidFill>
                  <a:schemeClr val="bg1"/>
                </a:solidFill>
              </a:rPr>
              <a:pPr marL="0" indent="0" algn="ctr">
                <a:lnSpc>
                  <a:spcPct val="100000"/>
                </a:lnSpc>
                <a:spcBef>
                  <a:spcPct val="0"/>
                </a:spcBef>
                <a:spcAft>
                  <a:spcPct val="0"/>
                </a:spcAft>
                <a:buNone/>
              </a:pPr>
              <a:t>15</a:t>
            </a:fld>
            <a:endParaRPr lang="en-US" sz="1200" dirty="0">
              <a:solidFill>
                <a:schemeClr val="bg1"/>
              </a:solidFill>
              <a:sym typeface="+mn-lt"/>
            </a:endParaRPr>
          </a:p>
        </p:txBody>
      </p:sp>
      <p:sp>
        <p:nvSpPr>
          <p:cNvPr id="68" name="Text Placeholder 2">
            <a:extLst>
              <a:ext uri="{FF2B5EF4-FFF2-40B4-BE49-F238E27FC236}">
                <a16:creationId xmlns:a16="http://schemas.microsoft.com/office/drawing/2014/main" id="{D5F29747-CDB8-462E-AE3A-6FA5FFBC12B0}"/>
              </a:ext>
            </a:extLst>
          </p:cNvPr>
          <p:cNvSpPr>
            <a:spLocks noGrp="1"/>
          </p:cNvSpPr>
          <p:nvPr>
            <p:custDataLst>
              <p:tags r:id="rId49"/>
            </p:custDataLst>
          </p:nvPr>
        </p:nvSpPr>
        <p:spPr bwMode="gray">
          <a:xfrm>
            <a:off x="4929188" y="3184525"/>
            <a:ext cx="128588" cy="182563"/>
          </a:xfrm>
          <a:prstGeom prst="rect">
            <a:avLst/>
          </a:prstGeom>
          <a:noFill/>
          <a:extLst>
            <a:ext uri="{909E8E84-426E-40DD-AFC4-6F175D3DCCD1}">
              <a14:hiddenFill xmlns:a14="http://schemas.microsoft.com/office/drawing/2010/main">
                <a:solidFill>
                  <a:srgbClr val="D5D1C5"/>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87424C91-D5DF-4AE5-B811-AA20E11F58BB}" type="datetime'''''''''9'''''''">
              <a:rPr lang="en-GB" altLang="en-US" sz="1200" smtClean="0">
                <a:solidFill>
                  <a:schemeClr val="bg1"/>
                </a:solidFill>
              </a:rPr>
              <a:pPr marL="0" indent="0" algn="ctr">
                <a:lnSpc>
                  <a:spcPct val="100000"/>
                </a:lnSpc>
                <a:spcBef>
                  <a:spcPct val="0"/>
                </a:spcBef>
                <a:spcAft>
                  <a:spcPct val="0"/>
                </a:spcAft>
                <a:buNone/>
              </a:pPr>
              <a:t>9</a:t>
            </a:fld>
            <a:endParaRPr lang="en-US" sz="1200" dirty="0">
              <a:solidFill>
                <a:schemeClr val="bg1"/>
              </a:solidFill>
              <a:sym typeface="+mn-lt"/>
            </a:endParaRPr>
          </a:p>
        </p:txBody>
      </p:sp>
      <p:sp>
        <p:nvSpPr>
          <p:cNvPr id="71" name="Text Placeholder 2">
            <a:extLst>
              <a:ext uri="{FF2B5EF4-FFF2-40B4-BE49-F238E27FC236}">
                <a16:creationId xmlns:a16="http://schemas.microsoft.com/office/drawing/2014/main" id="{9EB6AD40-A369-4528-A70D-D68EB18856A3}"/>
              </a:ext>
            </a:extLst>
          </p:cNvPr>
          <p:cNvSpPr>
            <a:spLocks noGrp="1"/>
          </p:cNvSpPr>
          <p:nvPr>
            <p:custDataLst>
              <p:tags r:id="rId50"/>
            </p:custDataLst>
          </p:nvPr>
        </p:nvSpPr>
        <p:spPr bwMode="gray">
          <a:xfrm>
            <a:off x="4219575" y="2628900"/>
            <a:ext cx="128588" cy="182563"/>
          </a:xfrm>
          <a:prstGeom prst="rect">
            <a:avLst/>
          </a:prstGeom>
          <a:noFill/>
          <a:extLst>
            <a:ext uri="{909E8E84-426E-40DD-AFC4-6F175D3DCCD1}">
              <a14:hiddenFill xmlns:a14="http://schemas.microsoft.com/office/drawing/2010/main">
                <a:solidFill>
                  <a:srgbClr val="571F01"/>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4718E400-1E43-4108-B978-77DDBCAC0B0E}" type="datetime'''''''''''''''''''''''''''''''''''''''''''3'">
              <a:rPr lang="en-GB" altLang="en-US" sz="1200" smtClean="0"/>
              <a:pPr marL="0" indent="0">
                <a:lnSpc>
                  <a:spcPct val="100000"/>
                </a:lnSpc>
                <a:spcBef>
                  <a:spcPct val="0"/>
                </a:spcBef>
                <a:spcAft>
                  <a:spcPct val="0"/>
                </a:spcAft>
                <a:buNone/>
              </a:pPr>
              <a:t>3</a:t>
            </a:fld>
            <a:endParaRPr lang="en-US" sz="1200" dirty="0">
              <a:sym typeface="+mn-lt"/>
            </a:endParaRPr>
          </a:p>
        </p:txBody>
      </p:sp>
      <p:sp>
        <p:nvSpPr>
          <p:cNvPr id="58" name="Text Placeholder 2">
            <a:extLst>
              <a:ext uri="{FF2B5EF4-FFF2-40B4-BE49-F238E27FC236}">
                <a16:creationId xmlns:a16="http://schemas.microsoft.com/office/drawing/2014/main" id="{212BE1B5-1D59-4D74-81DF-86BD8254B0CC}"/>
              </a:ext>
            </a:extLst>
          </p:cNvPr>
          <p:cNvSpPr>
            <a:spLocks noGrp="1"/>
          </p:cNvSpPr>
          <p:nvPr>
            <p:custDataLst>
              <p:tags r:id="rId51"/>
            </p:custDataLst>
          </p:nvPr>
        </p:nvSpPr>
        <p:spPr bwMode="gray">
          <a:xfrm>
            <a:off x="3792538" y="299720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8B59166F-73B6-446A-B532-26DC610B4CDB}" type="datetime'''1''''''7'''''''''''''''''''''''''''''''''''''">
              <a:rPr lang="en-GB" altLang="en-US" sz="1200" smtClean="0">
                <a:solidFill>
                  <a:schemeClr val="bg1"/>
                </a:solidFill>
              </a:rPr>
              <a:pPr marL="0" indent="0" algn="ctr">
                <a:lnSpc>
                  <a:spcPct val="100000"/>
                </a:lnSpc>
                <a:spcBef>
                  <a:spcPct val="0"/>
                </a:spcBef>
                <a:spcAft>
                  <a:spcPct val="0"/>
                </a:spcAft>
                <a:buNone/>
              </a:pPr>
              <a:t>17</a:t>
            </a:fld>
            <a:endParaRPr lang="en-US" sz="1200" dirty="0">
              <a:solidFill>
                <a:schemeClr val="bg1"/>
              </a:solidFill>
              <a:sym typeface="+mn-lt"/>
            </a:endParaRPr>
          </a:p>
        </p:txBody>
      </p:sp>
      <p:sp>
        <p:nvSpPr>
          <p:cNvPr id="76" name="Text Placeholder 2">
            <a:extLst>
              <a:ext uri="{FF2B5EF4-FFF2-40B4-BE49-F238E27FC236}">
                <a16:creationId xmlns:a16="http://schemas.microsoft.com/office/drawing/2014/main" id="{24934E1B-2CE6-400B-8C28-5280D1D11AEA}"/>
              </a:ext>
            </a:extLst>
          </p:cNvPr>
          <p:cNvSpPr>
            <a:spLocks noGrp="1"/>
          </p:cNvSpPr>
          <p:nvPr>
            <p:custDataLst>
              <p:tags r:id="rId52"/>
            </p:custDataLst>
          </p:nvPr>
        </p:nvSpPr>
        <p:spPr bwMode="gray">
          <a:xfrm>
            <a:off x="3832225" y="3263900"/>
            <a:ext cx="128588" cy="182563"/>
          </a:xfrm>
          <a:prstGeom prst="rect">
            <a:avLst/>
          </a:prstGeom>
          <a:noFill/>
          <a:extLst>
            <a:ext uri="{909E8E84-426E-40DD-AFC4-6F175D3DCCD1}">
              <a14:hiddenFill xmlns:a14="http://schemas.microsoft.com/office/drawing/2010/main">
                <a:solidFill>
                  <a:srgbClr val="D5D1C5"/>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E3179662-3CA1-4A85-9A5D-E15552801A00}" type="datetime'''''''''''''''''''''''''''8'''''''''''''''''''''''''''''''''''">
              <a:rPr lang="en-GB" altLang="en-US" sz="1200" smtClean="0">
                <a:solidFill>
                  <a:schemeClr val="bg1"/>
                </a:solidFill>
              </a:rPr>
              <a:pPr marL="0" indent="0" algn="ctr">
                <a:lnSpc>
                  <a:spcPct val="100000"/>
                </a:lnSpc>
                <a:spcBef>
                  <a:spcPct val="0"/>
                </a:spcBef>
                <a:spcAft>
                  <a:spcPct val="0"/>
                </a:spcAft>
                <a:buNone/>
              </a:pPr>
              <a:t>8</a:t>
            </a:fld>
            <a:endParaRPr lang="en-US" sz="1200" dirty="0">
              <a:solidFill>
                <a:schemeClr val="bg1"/>
              </a:solidFill>
              <a:sym typeface="+mn-lt"/>
            </a:endParaRPr>
          </a:p>
        </p:txBody>
      </p:sp>
      <p:sp>
        <p:nvSpPr>
          <p:cNvPr id="95" name="Text Placeholder 2">
            <a:extLst>
              <a:ext uri="{FF2B5EF4-FFF2-40B4-BE49-F238E27FC236}">
                <a16:creationId xmlns:a16="http://schemas.microsoft.com/office/drawing/2014/main" id="{C29F3D80-4D6B-4E08-A0D7-3AB4E18E7B87}"/>
              </a:ext>
            </a:extLst>
          </p:cNvPr>
          <p:cNvSpPr>
            <a:spLocks noGrp="1"/>
          </p:cNvSpPr>
          <p:nvPr>
            <p:custDataLst>
              <p:tags r:id="rId53"/>
            </p:custDataLst>
          </p:nvPr>
        </p:nvSpPr>
        <p:spPr bwMode="gray">
          <a:xfrm>
            <a:off x="7121525" y="2041525"/>
            <a:ext cx="128588" cy="182563"/>
          </a:xfrm>
          <a:prstGeom prst="rect">
            <a:avLst/>
          </a:prstGeom>
          <a:solidFill>
            <a:srgbClr val="DEDEDE"/>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44CF24F0-0348-4269-865A-2F75D7D3B39F}" type="datetime'''''5'''''''''''''''''''''''''''''''''">
              <a:rPr lang="en-GB" altLang="en-US" sz="1200" smtClean="0">
                <a:effectLst/>
              </a:rPr>
              <a:pPr marL="0" indent="0" algn="ctr">
                <a:lnSpc>
                  <a:spcPct val="100000"/>
                </a:lnSpc>
                <a:spcBef>
                  <a:spcPct val="0"/>
                </a:spcBef>
                <a:spcAft>
                  <a:spcPct val="0"/>
                </a:spcAft>
                <a:buNone/>
              </a:pPr>
              <a:t>5</a:t>
            </a:fld>
            <a:endParaRPr lang="en-US" sz="1200" dirty="0">
              <a:sym typeface="+mn-lt"/>
            </a:endParaRPr>
          </a:p>
        </p:txBody>
      </p:sp>
      <p:sp>
        <p:nvSpPr>
          <p:cNvPr id="40" name="Text Placeholder 2">
            <a:extLst>
              <a:ext uri="{FF2B5EF4-FFF2-40B4-BE49-F238E27FC236}">
                <a16:creationId xmlns:a16="http://schemas.microsoft.com/office/drawing/2014/main" id="{CCE8F75E-7092-4D1D-845D-4C4C8DC81503}"/>
              </a:ext>
            </a:extLst>
          </p:cNvPr>
          <p:cNvSpPr>
            <a:spLocks noGrp="1"/>
          </p:cNvSpPr>
          <p:nvPr>
            <p:custDataLst>
              <p:tags r:id="rId54"/>
            </p:custDataLst>
          </p:nvPr>
        </p:nvSpPr>
        <p:spPr bwMode="gray">
          <a:xfrm>
            <a:off x="3832225" y="3916363"/>
            <a:ext cx="128588" cy="182563"/>
          </a:xfrm>
          <a:prstGeom prst="rect">
            <a:avLst/>
          </a:prstGeom>
          <a:solidFill>
            <a:srgbClr val="003DAB"/>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18A3CC7-681C-4933-8618-B824AED2B4A0}" type="datetime'''''''''''''''''''7'''''''''''''''''''''''''''''">
              <a:rPr lang="en-GB" altLang="en-US" sz="1200" smtClean="0">
                <a:solidFill>
                  <a:schemeClr val="bg1"/>
                </a:solidFill>
              </a:rPr>
              <a:pPr marL="0" indent="0" algn="ctr">
                <a:lnSpc>
                  <a:spcPct val="100000"/>
                </a:lnSpc>
                <a:spcBef>
                  <a:spcPct val="0"/>
                </a:spcBef>
                <a:spcAft>
                  <a:spcPct val="0"/>
                </a:spcAft>
                <a:buNone/>
              </a:pPr>
              <a:t>7</a:t>
            </a:fld>
            <a:endParaRPr lang="en-US" sz="1200" dirty="0">
              <a:solidFill>
                <a:schemeClr val="bg1"/>
              </a:solidFill>
              <a:sym typeface="+mn-lt"/>
            </a:endParaRPr>
          </a:p>
        </p:txBody>
      </p:sp>
      <p:sp>
        <p:nvSpPr>
          <p:cNvPr id="52" name="Text Placeholder 2">
            <a:extLst>
              <a:ext uri="{FF2B5EF4-FFF2-40B4-BE49-F238E27FC236}">
                <a16:creationId xmlns:a16="http://schemas.microsoft.com/office/drawing/2014/main" id="{9AE937B3-503A-4987-94E7-E6016C170D64}"/>
              </a:ext>
            </a:extLst>
          </p:cNvPr>
          <p:cNvSpPr>
            <a:spLocks noGrp="1"/>
          </p:cNvSpPr>
          <p:nvPr>
            <p:custDataLst>
              <p:tags r:id="rId55"/>
            </p:custDataLst>
          </p:nvPr>
        </p:nvSpPr>
        <p:spPr bwMode="gray">
          <a:xfrm>
            <a:off x="3792538" y="436562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31AD2933-8A5A-4537-B293-FEAB2C74CF3C}" type="datetime'''''''''''''''''''''''''''''1''''''''''''''''''''''5'''''''''">
              <a:rPr lang="en-GB" altLang="en-US" sz="1200" smtClean="0">
                <a:solidFill>
                  <a:schemeClr val="bg1"/>
                </a:solidFill>
              </a:rPr>
              <a:pPr marL="0" indent="0" algn="ctr">
                <a:lnSpc>
                  <a:spcPct val="100000"/>
                </a:lnSpc>
                <a:spcBef>
                  <a:spcPct val="0"/>
                </a:spcBef>
                <a:spcAft>
                  <a:spcPct val="0"/>
                </a:spcAft>
                <a:buNone/>
              </a:pPr>
              <a:t>15</a:t>
            </a:fld>
            <a:endParaRPr lang="en-US" sz="1200" dirty="0">
              <a:solidFill>
                <a:schemeClr val="bg1"/>
              </a:solidFill>
              <a:sym typeface="+mn-lt"/>
            </a:endParaRPr>
          </a:p>
        </p:txBody>
      </p:sp>
      <p:sp>
        <p:nvSpPr>
          <p:cNvPr id="77" name="Text Placeholder 2">
            <a:extLst>
              <a:ext uri="{FF2B5EF4-FFF2-40B4-BE49-F238E27FC236}">
                <a16:creationId xmlns:a16="http://schemas.microsoft.com/office/drawing/2014/main" id="{0CD47189-CC03-4417-96EC-8582BD7BE45B}"/>
              </a:ext>
            </a:extLst>
          </p:cNvPr>
          <p:cNvSpPr>
            <a:spLocks noGrp="1"/>
          </p:cNvSpPr>
          <p:nvPr>
            <p:custDataLst>
              <p:tags r:id="rId56"/>
            </p:custDataLst>
          </p:nvPr>
        </p:nvSpPr>
        <p:spPr bwMode="gray">
          <a:xfrm>
            <a:off x="3792538" y="464185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8291F6B-FAC9-47C8-B106-7ABC70E5BAD9}" type="datetime'''''''''''1''''''''1'''''''''">
              <a:rPr lang="en-GB" altLang="en-US" sz="1200" smtClean="0">
                <a:solidFill>
                  <a:schemeClr val="bg1"/>
                </a:solidFill>
              </a:rPr>
              <a:pPr marL="0" indent="0" algn="ctr">
                <a:lnSpc>
                  <a:spcPct val="100000"/>
                </a:lnSpc>
                <a:spcBef>
                  <a:spcPct val="0"/>
                </a:spcBef>
                <a:spcAft>
                  <a:spcPct val="0"/>
                </a:spcAft>
                <a:buNone/>
              </a:pPr>
              <a:t>11</a:t>
            </a:fld>
            <a:endParaRPr lang="en-US" sz="1200" dirty="0">
              <a:solidFill>
                <a:schemeClr val="bg1"/>
              </a:solidFill>
              <a:sym typeface="+mn-lt"/>
            </a:endParaRPr>
          </a:p>
        </p:txBody>
      </p:sp>
      <p:sp>
        <p:nvSpPr>
          <p:cNvPr id="49" name="Text Placeholder 2">
            <a:extLst>
              <a:ext uri="{FF2B5EF4-FFF2-40B4-BE49-F238E27FC236}">
                <a16:creationId xmlns:a16="http://schemas.microsoft.com/office/drawing/2014/main" id="{5BE2E592-1B20-4B96-A392-2B0FCC872A40}"/>
              </a:ext>
            </a:extLst>
          </p:cNvPr>
          <p:cNvSpPr>
            <a:spLocks noGrp="1"/>
          </p:cNvSpPr>
          <p:nvPr>
            <p:custDataLst>
              <p:tags r:id="rId57"/>
            </p:custDataLst>
          </p:nvPr>
        </p:nvSpPr>
        <p:spPr bwMode="gray">
          <a:xfrm>
            <a:off x="5316538" y="2454275"/>
            <a:ext cx="128588" cy="182563"/>
          </a:xfrm>
          <a:prstGeom prst="rect">
            <a:avLst/>
          </a:prstGeom>
          <a:noFill/>
          <a:extLst>
            <a:ext uri="{909E8E84-426E-40DD-AFC4-6F175D3DCCD1}">
              <a14:hiddenFill xmlns:a14="http://schemas.microsoft.com/office/drawing/2010/main">
                <a:solidFill>
                  <a:srgbClr val="571F01"/>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7DEACBE1-C7C4-473D-A32E-9E49DA9F85DB}" type="datetime'''''''''''''''4'''''''">
              <a:rPr lang="en-GB" altLang="en-US" sz="1200" smtClean="0"/>
              <a:pPr marL="0" indent="0">
                <a:lnSpc>
                  <a:spcPct val="100000"/>
                </a:lnSpc>
                <a:spcBef>
                  <a:spcPct val="0"/>
                </a:spcBef>
                <a:spcAft>
                  <a:spcPct val="0"/>
                </a:spcAft>
                <a:buNone/>
              </a:pPr>
              <a:t>4</a:t>
            </a:fld>
            <a:endParaRPr lang="en-US" sz="1200" dirty="0">
              <a:sym typeface="+mn-lt"/>
            </a:endParaRPr>
          </a:p>
        </p:txBody>
      </p:sp>
      <p:sp>
        <p:nvSpPr>
          <p:cNvPr id="79" name="Text Placeholder 2">
            <a:extLst>
              <a:ext uri="{FF2B5EF4-FFF2-40B4-BE49-F238E27FC236}">
                <a16:creationId xmlns:a16="http://schemas.microsoft.com/office/drawing/2014/main" id="{AF69043B-9245-49B6-B2A8-9677693EE6DB}"/>
              </a:ext>
            </a:extLst>
          </p:cNvPr>
          <p:cNvSpPr>
            <a:spLocks noGrp="1"/>
          </p:cNvSpPr>
          <p:nvPr>
            <p:custDataLst>
              <p:tags r:id="rId58"/>
            </p:custDataLst>
          </p:nvPr>
        </p:nvSpPr>
        <p:spPr bwMode="gray">
          <a:xfrm>
            <a:off x="4889500" y="2606675"/>
            <a:ext cx="206375" cy="182563"/>
          </a:xfrm>
          <a:prstGeom prst="rect">
            <a:avLst/>
          </a:prstGeom>
          <a:noFill/>
          <a:extLst>
            <a:ext uri="{909E8E84-426E-40DD-AFC4-6F175D3DCCD1}">
              <a14:hiddenFill xmlns:a14="http://schemas.microsoft.com/office/drawing/2010/main">
                <a:solidFill>
                  <a:srgbClr val="E0301E"/>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98DF44B8-8C4A-453D-B99F-A00CFEBCBD7F}" type="datetime'''''''''''''''''''''''''''''''1''''0'''''">
              <a:rPr lang="en-GB" altLang="en-US" sz="1200" smtClean="0"/>
              <a:pPr marL="0" indent="0" algn="ctr">
                <a:lnSpc>
                  <a:spcPct val="100000"/>
                </a:lnSpc>
                <a:spcBef>
                  <a:spcPct val="0"/>
                </a:spcBef>
                <a:spcAft>
                  <a:spcPct val="0"/>
                </a:spcAft>
                <a:buNone/>
              </a:pPr>
              <a:t>10</a:t>
            </a:fld>
            <a:endParaRPr lang="en-US" sz="1200" dirty="0">
              <a:sym typeface="+mn-lt"/>
            </a:endParaRPr>
          </a:p>
        </p:txBody>
      </p:sp>
      <p:sp>
        <p:nvSpPr>
          <p:cNvPr id="39" name="Text Placeholder 2">
            <a:extLst>
              <a:ext uri="{FF2B5EF4-FFF2-40B4-BE49-F238E27FC236}">
                <a16:creationId xmlns:a16="http://schemas.microsoft.com/office/drawing/2014/main" id="{79D94AFD-50A7-4C83-8090-946B83149D62}"/>
              </a:ext>
            </a:extLst>
          </p:cNvPr>
          <p:cNvSpPr>
            <a:spLocks noGrp="1"/>
          </p:cNvSpPr>
          <p:nvPr>
            <p:custDataLst>
              <p:tags r:id="rId59"/>
            </p:custDataLst>
          </p:nvPr>
        </p:nvSpPr>
        <p:spPr bwMode="gray">
          <a:xfrm>
            <a:off x="4889500" y="405606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2C01AE45-3C1E-455A-A4D8-EEF9793A5FAA}" type="datetime'''''''''''''1''''''''''1'''''''''">
              <a:rPr lang="en-GB" altLang="en-US" sz="1200" smtClean="0">
                <a:solidFill>
                  <a:schemeClr val="bg1"/>
                </a:solidFill>
              </a:rPr>
              <a:pPr marL="0" indent="0" algn="ctr">
                <a:lnSpc>
                  <a:spcPct val="100000"/>
                </a:lnSpc>
                <a:spcBef>
                  <a:spcPct val="0"/>
                </a:spcBef>
                <a:spcAft>
                  <a:spcPct val="0"/>
                </a:spcAft>
                <a:buNone/>
              </a:pPr>
              <a:t>11</a:t>
            </a:fld>
            <a:endParaRPr lang="en-US" sz="1200" dirty="0">
              <a:solidFill>
                <a:schemeClr val="bg1"/>
              </a:solidFill>
              <a:sym typeface="+mn-lt"/>
            </a:endParaRPr>
          </a:p>
        </p:txBody>
      </p:sp>
      <p:sp>
        <p:nvSpPr>
          <p:cNvPr id="81" name="Text Placeholder 2">
            <a:extLst>
              <a:ext uri="{FF2B5EF4-FFF2-40B4-BE49-F238E27FC236}">
                <a16:creationId xmlns:a16="http://schemas.microsoft.com/office/drawing/2014/main" id="{56D0763F-2900-406D-B04D-F7DEC84E0280}"/>
              </a:ext>
            </a:extLst>
          </p:cNvPr>
          <p:cNvSpPr>
            <a:spLocks noGrp="1"/>
          </p:cNvSpPr>
          <p:nvPr>
            <p:custDataLst>
              <p:tags r:id="rId60"/>
            </p:custDataLst>
          </p:nvPr>
        </p:nvSpPr>
        <p:spPr bwMode="gray">
          <a:xfrm>
            <a:off x="4889500" y="4338638"/>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F0EACA2-6351-4D6C-8328-7E319733BA16}" type="datetime'''''1''''''''''''''''''''''''6'''''''''''''''''''">
              <a:rPr lang="en-GB" altLang="en-US" sz="1200" smtClean="0">
                <a:solidFill>
                  <a:schemeClr val="bg1"/>
                </a:solidFill>
              </a:rPr>
              <a:pPr marL="0" indent="0" algn="ctr">
                <a:lnSpc>
                  <a:spcPct val="100000"/>
                </a:lnSpc>
                <a:spcBef>
                  <a:spcPct val="0"/>
                </a:spcBef>
                <a:spcAft>
                  <a:spcPct val="0"/>
                </a:spcAft>
                <a:buNone/>
              </a:pPr>
              <a:t>16</a:t>
            </a:fld>
            <a:endParaRPr lang="en-US" sz="1200" dirty="0">
              <a:solidFill>
                <a:schemeClr val="bg1"/>
              </a:solidFill>
              <a:sym typeface="+mn-lt"/>
            </a:endParaRPr>
          </a:p>
        </p:txBody>
      </p:sp>
      <p:sp>
        <p:nvSpPr>
          <p:cNvPr id="120" name="Text Placeholder 2">
            <a:extLst>
              <a:ext uri="{FF2B5EF4-FFF2-40B4-BE49-F238E27FC236}">
                <a16:creationId xmlns:a16="http://schemas.microsoft.com/office/drawing/2014/main" id="{94235FAC-6950-439B-AAE7-2FF345E83C0F}"/>
              </a:ext>
            </a:extLst>
          </p:cNvPr>
          <p:cNvSpPr>
            <a:spLocks noGrp="1"/>
          </p:cNvSpPr>
          <p:nvPr>
            <p:custDataLst>
              <p:tags r:id="rId61"/>
            </p:custDataLst>
          </p:nvPr>
        </p:nvSpPr>
        <p:spPr bwMode="gray">
          <a:xfrm>
            <a:off x="4889500" y="462597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5D2BD712-598B-4BA4-AC10-7662EB45A003}" type="datetime'''''''''''''''''''''''''1''''''''''''1'''''''''''''''''">
              <a:rPr lang="en-GB" altLang="en-US" sz="1200" smtClean="0">
                <a:solidFill>
                  <a:schemeClr val="bg1"/>
                </a:solidFill>
              </a:rPr>
              <a:pPr marL="0" indent="0" algn="ctr">
                <a:lnSpc>
                  <a:spcPct val="100000"/>
                </a:lnSpc>
                <a:spcBef>
                  <a:spcPct val="0"/>
                </a:spcBef>
                <a:spcAft>
                  <a:spcPct val="0"/>
                </a:spcAft>
                <a:buNone/>
              </a:pPr>
              <a:t>11</a:t>
            </a:fld>
            <a:endParaRPr lang="en-US" sz="1200" dirty="0">
              <a:solidFill>
                <a:schemeClr val="bg1"/>
              </a:solidFill>
              <a:sym typeface="+mn-lt"/>
            </a:endParaRPr>
          </a:p>
        </p:txBody>
      </p:sp>
      <p:sp>
        <p:nvSpPr>
          <p:cNvPr id="83" name="Text Placeholder 2">
            <a:extLst>
              <a:ext uri="{FF2B5EF4-FFF2-40B4-BE49-F238E27FC236}">
                <a16:creationId xmlns:a16="http://schemas.microsoft.com/office/drawing/2014/main" id="{FC5286B9-7C6F-45EF-95BF-E282A98AE81D}"/>
              </a:ext>
            </a:extLst>
          </p:cNvPr>
          <p:cNvSpPr>
            <a:spLocks noGrp="1"/>
          </p:cNvSpPr>
          <p:nvPr>
            <p:custDataLst>
              <p:tags r:id="rId62"/>
            </p:custDataLst>
          </p:nvPr>
        </p:nvSpPr>
        <p:spPr bwMode="gray">
          <a:xfrm>
            <a:off x="6024563" y="2251075"/>
            <a:ext cx="128588" cy="182563"/>
          </a:xfrm>
          <a:prstGeom prst="rect">
            <a:avLst/>
          </a:prstGeom>
          <a:solidFill>
            <a:srgbClr val="DEDEDE"/>
          </a:solidFill>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C71E0D41-9BE1-4F84-B122-3A337657A180}" type="datetime'''''''''''5'''''''''''''''''''''''''''''''''''''''''''''''">
              <a:rPr lang="en-GB" altLang="en-US" sz="1200" smtClean="0">
                <a:effectLst/>
              </a:rPr>
              <a:pPr marL="0" indent="0" algn="ctr">
                <a:lnSpc>
                  <a:spcPct val="100000"/>
                </a:lnSpc>
                <a:spcBef>
                  <a:spcPct val="0"/>
                </a:spcBef>
                <a:spcAft>
                  <a:spcPct val="0"/>
                </a:spcAft>
                <a:buNone/>
              </a:pPr>
              <a:t>5</a:t>
            </a:fld>
            <a:endParaRPr lang="en-US" sz="1200" dirty="0">
              <a:sym typeface="+mn-lt"/>
            </a:endParaRPr>
          </a:p>
        </p:txBody>
      </p:sp>
      <p:sp>
        <p:nvSpPr>
          <p:cNvPr id="112" name="Text Placeholder 2">
            <a:extLst>
              <a:ext uri="{FF2B5EF4-FFF2-40B4-BE49-F238E27FC236}">
                <a16:creationId xmlns:a16="http://schemas.microsoft.com/office/drawing/2014/main" id="{4C90066F-535F-4BEC-BECB-74A5CF6CD433}"/>
              </a:ext>
            </a:extLst>
          </p:cNvPr>
          <p:cNvSpPr>
            <a:spLocks noGrp="1"/>
          </p:cNvSpPr>
          <p:nvPr>
            <p:custDataLst>
              <p:tags r:id="rId63"/>
            </p:custDataLst>
          </p:nvPr>
        </p:nvSpPr>
        <p:spPr bwMode="gray">
          <a:xfrm>
            <a:off x="5984875" y="2465388"/>
            <a:ext cx="206375" cy="182563"/>
          </a:xfrm>
          <a:prstGeom prst="rect">
            <a:avLst/>
          </a:prstGeom>
          <a:noFill/>
          <a:extLst>
            <a:ext uri="{909E8E84-426E-40DD-AFC4-6F175D3DCCD1}">
              <a14:hiddenFill xmlns:a14="http://schemas.microsoft.com/office/drawing/2010/main">
                <a:solidFill>
                  <a:srgbClr val="E0301E"/>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7F7FD9C-3578-4B78-B53F-F95F3D86CD7B}" type="datetime'''''''''''''''''1''''''''''''5'''">
              <a:rPr lang="en-GB" altLang="en-US" sz="1200" smtClean="0"/>
              <a:pPr marL="0" indent="0" algn="ctr">
                <a:lnSpc>
                  <a:spcPct val="100000"/>
                </a:lnSpc>
                <a:spcBef>
                  <a:spcPct val="0"/>
                </a:spcBef>
                <a:spcAft>
                  <a:spcPct val="0"/>
                </a:spcAft>
                <a:buNone/>
              </a:pPr>
              <a:t>15</a:t>
            </a:fld>
            <a:endParaRPr lang="en-US" sz="1200" dirty="0">
              <a:sym typeface="+mn-lt"/>
            </a:endParaRPr>
          </a:p>
        </p:txBody>
      </p:sp>
      <p:sp>
        <p:nvSpPr>
          <p:cNvPr id="86" name="Text Placeholder 2">
            <a:extLst>
              <a:ext uri="{FF2B5EF4-FFF2-40B4-BE49-F238E27FC236}">
                <a16:creationId xmlns:a16="http://schemas.microsoft.com/office/drawing/2014/main" id="{5C004346-B9F1-4E8C-BD05-F71ADFC47C36}"/>
              </a:ext>
            </a:extLst>
          </p:cNvPr>
          <p:cNvSpPr>
            <a:spLocks noGrp="1"/>
          </p:cNvSpPr>
          <p:nvPr>
            <p:custDataLst>
              <p:tags r:id="rId64"/>
            </p:custDataLst>
          </p:nvPr>
        </p:nvSpPr>
        <p:spPr bwMode="gray">
          <a:xfrm>
            <a:off x="5984875" y="347821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B4A0782-4B01-48C8-B905-7E45C199CADA}" type="datetime'''''''''''''''''''''2''''''''''5'''''''''''''">
              <a:rPr lang="en-GB" altLang="en-US" sz="1200" smtClean="0">
                <a:solidFill>
                  <a:schemeClr val="bg1"/>
                </a:solidFill>
              </a:rPr>
              <a:pPr marL="0" indent="0" algn="ctr">
                <a:lnSpc>
                  <a:spcPct val="100000"/>
                </a:lnSpc>
                <a:spcBef>
                  <a:spcPct val="0"/>
                </a:spcBef>
                <a:spcAft>
                  <a:spcPct val="0"/>
                </a:spcAft>
                <a:buNone/>
              </a:pPr>
              <a:t>25</a:t>
            </a:fld>
            <a:endParaRPr lang="en-US" sz="1200" dirty="0">
              <a:solidFill>
                <a:schemeClr val="bg1"/>
              </a:solidFill>
              <a:sym typeface="+mn-lt"/>
            </a:endParaRPr>
          </a:p>
        </p:txBody>
      </p:sp>
      <p:sp>
        <p:nvSpPr>
          <p:cNvPr id="46" name="Text Placeholder 2">
            <a:extLst>
              <a:ext uri="{FF2B5EF4-FFF2-40B4-BE49-F238E27FC236}">
                <a16:creationId xmlns:a16="http://schemas.microsoft.com/office/drawing/2014/main" id="{A4FA6EED-C06C-44E5-B597-B21A21ED6929}"/>
              </a:ext>
            </a:extLst>
          </p:cNvPr>
          <p:cNvSpPr>
            <a:spLocks noGrp="1"/>
          </p:cNvSpPr>
          <p:nvPr>
            <p:custDataLst>
              <p:tags r:id="rId65"/>
            </p:custDataLst>
          </p:nvPr>
        </p:nvSpPr>
        <p:spPr bwMode="gray">
          <a:xfrm>
            <a:off x="6024563" y="3816350"/>
            <a:ext cx="128588" cy="182563"/>
          </a:xfrm>
          <a:prstGeom prst="rect">
            <a:avLst/>
          </a:prstGeom>
          <a:noFill/>
          <a:extLst>
            <a:ext uri="{909E8E84-426E-40DD-AFC4-6F175D3DCCD1}">
              <a14:hiddenFill xmlns:a14="http://schemas.microsoft.com/office/drawing/2010/main">
                <a:solidFill>
                  <a:srgbClr val="003DAB"/>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279EDE0B-124C-4095-8FCD-16C66186EDB9}" type="datetime'''''''''''''''''''''''''''''''''7'''''">
              <a:rPr lang="en-GB" altLang="en-US" sz="1200" smtClean="0">
                <a:solidFill>
                  <a:schemeClr val="bg1"/>
                </a:solidFill>
              </a:rPr>
              <a:pPr marL="0" indent="0" algn="ctr">
                <a:lnSpc>
                  <a:spcPct val="100000"/>
                </a:lnSpc>
                <a:spcBef>
                  <a:spcPct val="0"/>
                </a:spcBef>
                <a:spcAft>
                  <a:spcPct val="0"/>
                </a:spcAft>
                <a:buNone/>
              </a:pPr>
              <a:t>7</a:t>
            </a:fld>
            <a:endParaRPr lang="en-US" sz="1200" dirty="0">
              <a:solidFill>
                <a:schemeClr val="bg1"/>
              </a:solidFill>
              <a:sym typeface="+mn-lt"/>
            </a:endParaRPr>
          </a:p>
        </p:txBody>
      </p:sp>
      <p:sp>
        <p:nvSpPr>
          <p:cNvPr id="88" name="Text Placeholder 2">
            <a:extLst>
              <a:ext uri="{FF2B5EF4-FFF2-40B4-BE49-F238E27FC236}">
                <a16:creationId xmlns:a16="http://schemas.microsoft.com/office/drawing/2014/main" id="{B8ABD13F-ECEC-4249-A3A7-07DD98827641}"/>
              </a:ext>
            </a:extLst>
          </p:cNvPr>
          <p:cNvSpPr>
            <a:spLocks noGrp="1"/>
          </p:cNvSpPr>
          <p:nvPr>
            <p:custDataLst>
              <p:tags r:id="rId66"/>
            </p:custDataLst>
          </p:nvPr>
        </p:nvSpPr>
        <p:spPr bwMode="gray">
          <a:xfrm>
            <a:off x="5984875" y="401637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E89EDD54-0379-4607-BC2F-707A8B12AD52}" type="datetime'''''''1''''''''''''''''''''''''2'''''''''''''''''''">
              <a:rPr lang="en-GB" altLang="en-US" sz="1200" smtClean="0">
                <a:solidFill>
                  <a:schemeClr val="bg1"/>
                </a:solidFill>
              </a:rPr>
              <a:pPr marL="0" indent="0" algn="ctr">
                <a:lnSpc>
                  <a:spcPct val="100000"/>
                </a:lnSpc>
                <a:spcBef>
                  <a:spcPct val="0"/>
                </a:spcBef>
                <a:spcAft>
                  <a:spcPct val="0"/>
                </a:spcAft>
                <a:buNone/>
              </a:pPr>
              <a:t>12</a:t>
            </a:fld>
            <a:endParaRPr lang="en-US" sz="1200" dirty="0">
              <a:solidFill>
                <a:schemeClr val="bg1"/>
              </a:solidFill>
              <a:sym typeface="+mn-lt"/>
            </a:endParaRPr>
          </a:p>
        </p:txBody>
      </p:sp>
      <p:sp>
        <p:nvSpPr>
          <p:cNvPr id="89" name="Text Placeholder 2">
            <a:extLst>
              <a:ext uri="{FF2B5EF4-FFF2-40B4-BE49-F238E27FC236}">
                <a16:creationId xmlns:a16="http://schemas.microsoft.com/office/drawing/2014/main" id="{C4772343-F5EE-4ECD-AA75-286DDA142521}"/>
              </a:ext>
            </a:extLst>
          </p:cNvPr>
          <p:cNvSpPr>
            <a:spLocks noGrp="1"/>
          </p:cNvSpPr>
          <p:nvPr>
            <p:custDataLst>
              <p:tags r:id="rId67"/>
            </p:custDataLst>
          </p:nvPr>
        </p:nvSpPr>
        <p:spPr bwMode="gray">
          <a:xfrm>
            <a:off x="5984875" y="4313238"/>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9BA3A219-7456-4B8E-8042-0DF370951CCF}" type="datetime'''''''1''''''''''6'''">
              <a:rPr lang="en-GB" altLang="en-US" sz="1200" smtClean="0">
                <a:solidFill>
                  <a:schemeClr val="bg1"/>
                </a:solidFill>
              </a:rPr>
              <a:pPr marL="0" indent="0" algn="ctr">
                <a:lnSpc>
                  <a:spcPct val="100000"/>
                </a:lnSpc>
                <a:spcBef>
                  <a:spcPct val="0"/>
                </a:spcBef>
                <a:spcAft>
                  <a:spcPct val="0"/>
                </a:spcAft>
                <a:buNone/>
              </a:pPr>
              <a:t>16</a:t>
            </a:fld>
            <a:endParaRPr lang="en-US" sz="1200" dirty="0">
              <a:solidFill>
                <a:schemeClr val="bg1"/>
              </a:solidFill>
              <a:sym typeface="+mn-lt"/>
            </a:endParaRPr>
          </a:p>
        </p:txBody>
      </p:sp>
      <p:sp>
        <p:nvSpPr>
          <p:cNvPr id="90" name="Text Placeholder 2">
            <a:extLst>
              <a:ext uri="{FF2B5EF4-FFF2-40B4-BE49-F238E27FC236}">
                <a16:creationId xmlns:a16="http://schemas.microsoft.com/office/drawing/2014/main" id="{0F3D2F43-A974-45BB-9971-291F961CBAE0}"/>
              </a:ext>
            </a:extLst>
          </p:cNvPr>
          <p:cNvSpPr>
            <a:spLocks noGrp="1"/>
          </p:cNvSpPr>
          <p:nvPr>
            <p:custDataLst>
              <p:tags r:id="rId68"/>
            </p:custDataLst>
          </p:nvPr>
        </p:nvSpPr>
        <p:spPr bwMode="gray">
          <a:xfrm>
            <a:off x="5984875" y="461010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43D15DA0-5398-4EA0-959D-A374B868AC9B}" type="datetime'''''''''''''''''1''''''''''''''''''''''''''''''''''2'">
              <a:rPr lang="en-GB" altLang="en-US" sz="1200" smtClean="0">
                <a:solidFill>
                  <a:schemeClr val="bg1"/>
                </a:solidFill>
              </a:rPr>
              <a:pPr marL="0" indent="0" algn="ctr">
                <a:lnSpc>
                  <a:spcPct val="100000"/>
                </a:lnSpc>
                <a:spcBef>
                  <a:spcPct val="0"/>
                </a:spcBef>
                <a:spcAft>
                  <a:spcPct val="0"/>
                </a:spcAft>
                <a:buNone/>
              </a:pPr>
              <a:t>12</a:t>
            </a:fld>
            <a:endParaRPr lang="en-US" sz="1200" dirty="0">
              <a:solidFill>
                <a:schemeClr val="bg1"/>
              </a:solidFill>
              <a:sym typeface="+mn-lt"/>
            </a:endParaRPr>
          </a:p>
        </p:txBody>
      </p:sp>
      <p:sp>
        <p:nvSpPr>
          <p:cNvPr id="91" name="Text Placeholder 2">
            <a:extLst>
              <a:ext uri="{FF2B5EF4-FFF2-40B4-BE49-F238E27FC236}">
                <a16:creationId xmlns:a16="http://schemas.microsoft.com/office/drawing/2014/main" id="{4E945C1B-399E-420A-951C-6817716795D3}"/>
              </a:ext>
            </a:extLst>
          </p:cNvPr>
          <p:cNvSpPr>
            <a:spLocks noGrp="1"/>
          </p:cNvSpPr>
          <p:nvPr>
            <p:custDataLst>
              <p:tags r:id="rId69"/>
            </p:custDataLst>
          </p:nvPr>
        </p:nvSpPr>
        <p:spPr bwMode="gray">
          <a:xfrm>
            <a:off x="5984875" y="490537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1F49A93D-46C6-4DCF-8938-0CB4B8B4644C}" type="datetime'''''1''''''''''''''''''''''''''''''''''''6'''''''''''''''">
              <a:rPr lang="en-GB" altLang="en-US" sz="1200" smtClean="0">
                <a:solidFill>
                  <a:schemeClr val="bg1"/>
                </a:solidFill>
              </a:rPr>
              <a:pPr marL="0" indent="0" algn="ctr">
                <a:lnSpc>
                  <a:spcPct val="100000"/>
                </a:lnSpc>
                <a:spcBef>
                  <a:spcPct val="0"/>
                </a:spcBef>
                <a:spcAft>
                  <a:spcPct val="0"/>
                </a:spcAft>
                <a:buNone/>
              </a:pPr>
              <a:t>16</a:t>
            </a:fld>
            <a:endParaRPr lang="en-US" sz="1200" dirty="0">
              <a:solidFill>
                <a:schemeClr val="bg1"/>
              </a:solidFill>
              <a:sym typeface="+mn-lt"/>
            </a:endParaRPr>
          </a:p>
        </p:txBody>
      </p:sp>
      <p:sp>
        <p:nvSpPr>
          <p:cNvPr id="97" name="Text Placeholder 2">
            <a:extLst>
              <a:ext uri="{FF2B5EF4-FFF2-40B4-BE49-F238E27FC236}">
                <a16:creationId xmlns:a16="http://schemas.microsoft.com/office/drawing/2014/main" id="{F7911609-30CD-4B51-A465-5CC496C63EE2}"/>
              </a:ext>
            </a:extLst>
          </p:cNvPr>
          <p:cNvSpPr>
            <a:spLocks noGrp="1"/>
          </p:cNvSpPr>
          <p:nvPr>
            <p:custDataLst>
              <p:tags r:id="rId70"/>
            </p:custDataLst>
          </p:nvPr>
        </p:nvSpPr>
        <p:spPr bwMode="gray">
          <a:xfrm>
            <a:off x="7081838" y="2312988"/>
            <a:ext cx="206375" cy="182563"/>
          </a:xfrm>
          <a:prstGeom prst="rect">
            <a:avLst/>
          </a:prstGeom>
          <a:noFill/>
          <a:extLst>
            <a:ext uri="{909E8E84-426E-40DD-AFC4-6F175D3DCCD1}">
              <a14:hiddenFill xmlns:a14="http://schemas.microsoft.com/office/drawing/2010/main">
                <a:solidFill>
                  <a:srgbClr val="E0301E"/>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3961578C-180E-4A34-91BA-3D34B41C5E62}" type="datetime'''''''''''''''''''''''''''''2''1'''''''''''''''''">
              <a:rPr lang="en-GB" altLang="en-US" sz="1200" smtClean="0"/>
              <a:pPr marL="0" indent="0" algn="ctr">
                <a:lnSpc>
                  <a:spcPct val="100000"/>
                </a:lnSpc>
                <a:spcBef>
                  <a:spcPct val="0"/>
                </a:spcBef>
                <a:spcAft>
                  <a:spcPct val="0"/>
                </a:spcAft>
                <a:buNone/>
              </a:pPr>
              <a:t>21</a:t>
            </a:fld>
            <a:endParaRPr lang="en-US" sz="1200" dirty="0">
              <a:sym typeface="+mn-lt"/>
            </a:endParaRPr>
          </a:p>
        </p:txBody>
      </p:sp>
      <p:sp>
        <p:nvSpPr>
          <p:cNvPr id="98" name="Text Placeholder 2">
            <a:extLst>
              <a:ext uri="{FF2B5EF4-FFF2-40B4-BE49-F238E27FC236}">
                <a16:creationId xmlns:a16="http://schemas.microsoft.com/office/drawing/2014/main" id="{5E8CD00F-A55E-4D8F-A32D-79E0618BFD58}"/>
              </a:ext>
            </a:extLst>
          </p:cNvPr>
          <p:cNvSpPr>
            <a:spLocks noGrp="1"/>
          </p:cNvSpPr>
          <p:nvPr>
            <p:custDataLst>
              <p:tags r:id="rId71"/>
            </p:custDataLst>
          </p:nvPr>
        </p:nvSpPr>
        <p:spPr bwMode="gray">
          <a:xfrm>
            <a:off x="7081838" y="274796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AE5BCA66-B40A-4DD8-81C5-8DFB5A65A1C8}" type="datetime'''2''''''''''''''''''0'''''''''''''''''''''">
              <a:rPr lang="en-GB" altLang="en-US" sz="1200" smtClean="0">
                <a:solidFill>
                  <a:schemeClr val="bg1"/>
                </a:solidFill>
              </a:rPr>
              <a:pPr marL="0" indent="0" algn="ctr">
                <a:lnSpc>
                  <a:spcPct val="100000"/>
                </a:lnSpc>
                <a:spcBef>
                  <a:spcPct val="0"/>
                </a:spcBef>
                <a:spcAft>
                  <a:spcPct val="0"/>
                </a:spcAft>
                <a:buNone/>
              </a:pPr>
              <a:t>20</a:t>
            </a:fld>
            <a:endParaRPr lang="en-US" sz="1200" dirty="0">
              <a:solidFill>
                <a:schemeClr val="bg1"/>
              </a:solidFill>
              <a:sym typeface="+mn-lt"/>
            </a:endParaRPr>
          </a:p>
        </p:txBody>
      </p:sp>
      <p:sp>
        <p:nvSpPr>
          <p:cNvPr id="99" name="Text Placeholder 2">
            <a:extLst>
              <a:ext uri="{FF2B5EF4-FFF2-40B4-BE49-F238E27FC236}">
                <a16:creationId xmlns:a16="http://schemas.microsoft.com/office/drawing/2014/main" id="{1FE0C308-D659-44B2-93C1-C2112FE70B46}"/>
              </a:ext>
            </a:extLst>
          </p:cNvPr>
          <p:cNvSpPr>
            <a:spLocks noGrp="1"/>
          </p:cNvSpPr>
          <p:nvPr>
            <p:custDataLst>
              <p:tags r:id="rId72"/>
            </p:custDataLst>
          </p:nvPr>
        </p:nvSpPr>
        <p:spPr bwMode="gray">
          <a:xfrm>
            <a:off x="7121525" y="3055938"/>
            <a:ext cx="128588" cy="182563"/>
          </a:xfrm>
          <a:prstGeom prst="rect">
            <a:avLst/>
          </a:prstGeom>
          <a:noFill/>
          <a:extLst>
            <a:ext uri="{909E8E84-426E-40DD-AFC4-6F175D3DCCD1}">
              <a14:hiddenFill xmlns:a14="http://schemas.microsoft.com/office/drawing/2010/main">
                <a:solidFill>
                  <a:srgbClr val="D5D1C5"/>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22AFB7A4-C4B0-4A78-8D74-90008E9176FF}" type="datetime'''''''''''''''''''9'''''''''''''''''''''''''''''">
              <a:rPr lang="en-GB" altLang="en-US" sz="1200" smtClean="0">
                <a:solidFill>
                  <a:schemeClr val="bg1"/>
                </a:solidFill>
              </a:rPr>
              <a:pPr marL="0" indent="0" algn="ctr">
                <a:lnSpc>
                  <a:spcPct val="100000"/>
                </a:lnSpc>
                <a:spcBef>
                  <a:spcPct val="0"/>
                </a:spcBef>
                <a:spcAft>
                  <a:spcPct val="0"/>
                </a:spcAft>
                <a:buNone/>
              </a:pPr>
              <a:t>9</a:t>
            </a:fld>
            <a:endParaRPr lang="en-US" sz="1200" dirty="0">
              <a:solidFill>
                <a:schemeClr val="bg1"/>
              </a:solidFill>
              <a:sym typeface="+mn-lt"/>
            </a:endParaRPr>
          </a:p>
        </p:txBody>
      </p:sp>
      <p:sp>
        <p:nvSpPr>
          <p:cNvPr id="69" name="Text Placeholder 2">
            <a:extLst>
              <a:ext uri="{FF2B5EF4-FFF2-40B4-BE49-F238E27FC236}">
                <a16:creationId xmlns:a16="http://schemas.microsoft.com/office/drawing/2014/main" id="{9D10AA34-C60B-4984-95BF-4AF644086118}"/>
              </a:ext>
            </a:extLst>
          </p:cNvPr>
          <p:cNvSpPr>
            <a:spLocks noGrp="1"/>
          </p:cNvSpPr>
          <p:nvPr>
            <p:custDataLst>
              <p:tags r:id="rId73"/>
            </p:custDataLst>
          </p:nvPr>
        </p:nvSpPr>
        <p:spPr bwMode="gray">
          <a:xfrm>
            <a:off x="2736850" y="4149725"/>
            <a:ext cx="1285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9B42793D-ED07-440D-B3D6-DE359C1F4552}" type="datetime'''''''''''''''''''''''''''9'''''''''''">
              <a:rPr lang="en-GB" altLang="en-US" sz="1200" smtClean="0">
                <a:solidFill>
                  <a:schemeClr val="bg1"/>
                </a:solidFill>
              </a:rPr>
              <a:pPr marL="0" indent="0" algn="ctr">
                <a:lnSpc>
                  <a:spcPct val="100000"/>
                </a:lnSpc>
                <a:spcBef>
                  <a:spcPct val="0"/>
                </a:spcBef>
                <a:spcAft>
                  <a:spcPct val="0"/>
                </a:spcAft>
                <a:buNone/>
              </a:pPr>
              <a:t>9</a:t>
            </a:fld>
            <a:endParaRPr lang="en-US" sz="1200" dirty="0">
              <a:solidFill>
                <a:schemeClr val="bg1"/>
              </a:solidFill>
              <a:sym typeface="+mn-lt"/>
            </a:endParaRPr>
          </a:p>
        </p:txBody>
      </p:sp>
      <p:sp>
        <p:nvSpPr>
          <p:cNvPr id="100" name="Text Placeholder 2">
            <a:extLst>
              <a:ext uri="{FF2B5EF4-FFF2-40B4-BE49-F238E27FC236}">
                <a16:creationId xmlns:a16="http://schemas.microsoft.com/office/drawing/2014/main" id="{7F6CC8ED-6788-4C5C-8BB2-3B438DF1F4F5}"/>
              </a:ext>
            </a:extLst>
          </p:cNvPr>
          <p:cNvSpPr>
            <a:spLocks noGrp="1"/>
          </p:cNvSpPr>
          <p:nvPr>
            <p:custDataLst>
              <p:tags r:id="rId74"/>
            </p:custDataLst>
          </p:nvPr>
        </p:nvSpPr>
        <p:spPr bwMode="gray">
          <a:xfrm>
            <a:off x="7121525" y="3757613"/>
            <a:ext cx="128588" cy="182563"/>
          </a:xfrm>
          <a:prstGeom prst="rect">
            <a:avLst/>
          </a:prstGeom>
          <a:noFill/>
          <a:extLst>
            <a:ext uri="{909E8E84-426E-40DD-AFC4-6F175D3DCCD1}">
              <a14:hiddenFill xmlns:a14="http://schemas.microsoft.com/office/drawing/2010/main">
                <a:solidFill>
                  <a:srgbClr val="003DAB"/>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678493D3-045A-4753-9BEB-8B685FC9D0D8}" type="datetime'''''''''''''''''''''''''''''''7'''''''''''''''''''''''''''''">
              <a:rPr lang="en-GB" altLang="en-US" sz="1200" smtClean="0">
                <a:solidFill>
                  <a:schemeClr val="bg1"/>
                </a:solidFill>
              </a:rPr>
              <a:pPr marL="0" indent="0" algn="ctr">
                <a:lnSpc>
                  <a:spcPct val="100000"/>
                </a:lnSpc>
                <a:spcBef>
                  <a:spcPct val="0"/>
                </a:spcBef>
                <a:spcAft>
                  <a:spcPct val="0"/>
                </a:spcAft>
                <a:buNone/>
              </a:pPr>
              <a:t>7</a:t>
            </a:fld>
            <a:endParaRPr lang="en-US" sz="1200" dirty="0">
              <a:solidFill>
                <a:schemeClr val="bg1"/>
              </a:solidFill>
              <a:sym typeface="+mn-lt"/>
            </a:endParaRPr>
          </a:p>
        </p:txBody>
      </p:sp>
      <p:sp>
        <p:nvSpPr>
          <p:cNvPr id="101" name="Text Placeholder 2">
            <a:extLst>
              <a:ext uri="{FF2B5EF4-FFF2-40B4-BE49-F238E27FC236}">
                <a16:creationId xmlns:a16="http://schemas.microsoft.com/office/drawing/2014/main" id="{0D9E3546-1CCC-485C-978E-2859DBCAC42C}"/>
              </a:ext>
            </a:extLst>
          </p:cNvPr>
          <p:cNvSpPr>
            <a:spLocks noGrp="1"/>
          </p:cNvSpPr>
          <p:nvPr>
            <p:custDataLst>
              <p:tags r:id="rId75"/>
            </p:custDataLst>
          </p:nvPr>
        </p:nvSpPr>
        <p:spPr bwMode="gray">
          <a:xfrm>
            <a:off x="7081838" y="396875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F384EC1-61D6-49B6-8C2D-2879474C3C22}" type="datetime'''''''''''''''''''1''''''''''''2'''''''''''''''''">
              <a:rPr lang="en-GB" altLang="en-US" sz="1200" smtClean="0">
                <a:solidFill>
                  <a:schemeClr val="bg1"/>
                </a:solidFill>
              </a:rPr>
              <a:pPr marL="0" indent="0" algn="ctr">
                <a:lnSpc>
                  <a:spcPct val="100000"/>
                </a:lnSpc>
                <a:spcBef>
                  <a:spcPct val="0"/>
                </a:spcBef>
                <a:spcAft>
                  <a:spcPct val="0"/>
                </a:spcAft>
                <a:buNone/>
              </a:pPr>
              <a:t>12</a:t>
            </a:fld>
            <a:endParaRPr lang="en-US" sz="1200" dirty="0">
              <a:solidFill>
                <a:schemeClr val="bg1"/>
              </a:solidFill>
              <a:sym typeface="+mn-lt"/>
            </a:endParaRPr>
          </a:p>
        </p:txBody>
      </p:sp>
      <p:sp>
        <p:nvSpPr>
          <p:cNvPr id="102" name="Text Placeholder 2">
            <a:extLst>
              <a:ext uri="{FF2B5EF4-FFF2-40B4-BE49-F238E27FC236}">
                <a16:creationId xmlns:a16="http://schemas.microsoft.com/office/drawing/2014/main" id="{3A57BC04-E19A-45F7-B1C9-BA9623D12BA1}"/>
              </a:ext>
            </a:extLst>
          </p:cNvPr>
          <p:cNvSpPr>
            <a:spLocks noGrp="1"/>
          </p:cNvSpPr>
          <p:nvPr>
            <p:custDataLst>
              <p:tags r:id="rId76"/>
            </p:custDataLst>
          </p:nvPr>
        </p:nvSpPr>
        <p:spPr bwMode="gray">
          <a:xfrm>
            <a:off x="7081838" y="428307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65476702-C9FE-4CB5-B841-7C86ACE01EB1}" type="datetime'''''''''''''1''7'''''''''''''''''''''''''''">
              <a:rPr lang="en-GB" altLang="en-US" sz="1200" smtClean="0">
                <a:solidFill>
                  <a:schemeClr val="bg1"/>
                </a:solidFill>
              </a:rPr>
              <a:pPr marL="0" indent="0" algn="ctr">
                <a:lnSpc>
                  <a:spcPct val="100000"/>
                </a:lnSpc>
                <a:spcBef>
                  <a:spcPct val="0"/>
                </a:spcBef>
                <a:spcAft>
                  <a:spcPct val="0"/>
                </a:spcAft>
                <a:buNone/>
              </a:pPr>
              <a:t>17</a:t>
            </a:fld>
            <a:endParaRPr lang="en-US" sz="1200" dirty="0">
              <a:solidFill>
                <a:schemeClr val="bg1"/>
              </a:solidFill>
              <a:sym typeface="+mn-lt"/>
            </a:endParaRPr>
          </a:p>
        </p:txBody>
      </p:sp>
      <p:sp>
        <p:nvSpPr>
          <p:cNvPr id="87" name="Text Placeholder 2">
            <a:extLst>
              <a:ext uri="{FF2B5EF4-FFF2-40B4-BE49-F238E27FC236}">
                <a16:creationId xmlns:a16="http://schemas.microsoft.com/office/drawing/2014/main" id="{0C22A1A7-0D65-4190-B274-F0F74332EB59}"/>
              </a:ext>
            </a:extLst>
          </p:cNvPr>
          <p:cNvSpPr>
            <a:spLocks noGrp="1"/>
          </p:cNvSpPr>
          <p:nvPr>
            <p:custDataLst>
              <p:tags r:id="rId77"/>
            </p:custDataLst>
          </p:nvPr>
        </p:nvSpPr>
        <p:spPr bwMode="gray">
          <a:xfrm>
            <a:off x="7081838" y="459105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6C30F34C-80F0-46C9-A46D-9A67442BD7FC}" type="datetime'''''''''''''''''''''''''''''''''''''''1''''''''''''''2'">
              <a:rPr lang="en-GB" altLang="en-US" sz="1200" smtClean="0">
                <a:solidFill>
                  <a:schemeClr val="bg1"/>
                </a:solidFill>
              </a:rPr>
              <a:pPr marL="0" indent="0" algn="ctr">
                <a:lnSpc>
                  <a:spcPct val="100000"/>
                </a:lnSpc>
                <a:spcBef>
                  <a:spcPct val="0"/>
                </a:spcBef>
                <a:spcAft>
                  <a:spcPct val="0"/>
                </a:spcAft>
                <a:buNone/>
              </a:pPr>
              <a:t>12</a:t>
            </a:fld>
            <a:endParaRPr lang="en-US" sz="1200" dirty="0">
              <a:solidFill>
                <a:schemeClr val="bg1"/>
              </a:solidFill>
              <a:sym typeface="+mn-lt"/>
            </a:endParaRPr>
          </a:p>
        </p:txBody>
      </p:sp>
      <p:sp>
        <p:nvSpPr>
          <p:cNvPr id="103" name="Text Placeholder 2">
            <a:extLst>
              <a:ext uri="{FF2B5EF4-FFF2-40B4-BE49-F238E27FC236}">
                <a16:creationId xmlns:a16="http://schemas.microsoft.com/office/drawing/2014/main" id="{31BE71ED-84E7-4B2C-A9B6-688F7D7E573A}"/>
              </a:ext>
            </a:extLst>
          </p:cNvPr>
          <p:cNvSpPr>
            <a:spLocks noGrp="1"/>
          </p:cNvSpPr>
          <p:nvPr>
            <p:custDataLst>
              <p:tags r:id="rId78"/>
            </p:custDataLst>
          </p:nvPr>
        </p:nvSpPr>
        <p:spPr bwMode="gray">
          <a:xfrm>
            <a:off x="7081838" y="489426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634AE5E6-A66D-4022-B140-BC6D2C53DC2D}" type="datetime'''''''''''''''''''''''''''''''''''''''1''''6'''">
              <a:rPr lang="en-GB" altLang="en-US" sz="1200" smtClean="0">
                <a:solidFill>
                  <a:schemeClr val="bg1"/>
                </a:solidFill>
              </a:rPr>
              <a:pPr marL="0" indent="0" algn="ctr">
                <a:lnSpc>
                  <a:spcPct val="100000"/>
                </a:lnSpc>
                <a:spcBef>
                  <a:spcPct val="0"/>
                </a:spcBef>
                <a:spcAft>
                  <a:spcPct val="0"/>
                </a:spcAft>
                <a:buNone/>
              </a:pPr>
              <a:t>16</a:t>
            </a:fld>
            <a:endParaRPr lang="en-US" sz="1200" dirty="0">
              <a:solidFill>
                <a:schemeClr val="bg1"/>
              </a:solidFill>
              <a:sym typeface="+mn-lt"/>
            </a:endParaRPr>
          </a:p>
        </p:txBody>
      </p:sp>
      <p:sp>
        <p:nvSpPr>
          <p:cNvPr id="194" name="Rectangle 193">
            <a:extLst>
              <a:ext uri="{FF2B5EF4-FFF2-40B4-BE49-F238E27FC236}">
                <a16:creationId xmlns:a16="http://schemas.microsoft.com/office/drawing/2014/main" id="{A7858356-1202-46A8-B3B9-D9AFC62ED9B8}"/>
              </a:ext>
            </a:extLst>
          </p:cNvPr>
          <p:cNvSpPr/>
          <p:nvPr>
            <p:custDataLst>
              <p:tags r:id="rId79"/>
            </p:custDataLst>
          </p:nvPr>
        </p:nvSpPr>
        <p:spPr bwMode="auto">
          <a:xfrm>
            <a:off x="7612063" y="2065338"/>
            <a:ext cx="339725"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EF03EBA4-5D22-4B70-8F1C-6C06001C8C53}" type="datetime'A''D''''''''''''''''''''''''''''''''''''''''AS'''''''''''">
              <a:rPr lang="en-GB" altLang="en-US" sz="1200" smtClean="0">
                <a:solidFill>
                  <a:schemeClr val="tx1"/>
                </a:solidFill>
                <a:effectLst/>
                <a:sym typeface="+mn-lt"/>
              </a:rPr>
              <a:pPr>
                <a:spcBef>
                  <a:spcPct val="0"/>
                </a:spcBef>
                <a:spcAft>
                  <a:spcPct val="0"/>
                </a:spcAft>
              </a:pPr>
              <a:t>ADAS</a:t>
            </a:fld>
            <a:endParaRPr lang="en-GB" sz="1200" dirty="0">
              <a:solidFill>
                <a:schemeClr val="tx1"/>
              </a:solidFill>
              <a:sym typeface="+mn-lt"/>
            </a:endParaRPr>
          </a:p>
        </p:txBody>
      </p:sp>
      <p:sp>
        <p:nvSpPr>
          <p:cNvPr id="195" name="Rectangle 194">
            <a:extLst>
              <a:ext uri="{FF2B5EF4-FFF2-40B4-BE49-F238E27FC236}">
                <a16:creationId xmlns:a16="http://schemas.microsoft.com/office/drawing/2014/main" id="{8C507AEA-68A8-49C4-A8FD-2078C914B403}"/>
              </a:ext>
            </a:extLst>
          </p:cNvPr>
          <p:cNvSpPr/>
          <p:nvPr>
            <p:custDataLst>
              <p:tags r:id="rId80"/>
            </p:custDataLst>
          </p:nvPr>
        </p:nvSpPr>
        <p:spPr bwMode="auto">
          <a:xfrm>
            <a:off x="7612062" y="2312988"/>
            <a:ext cx="8509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6C6E435C-92AA-44A0-8004-EBF2885315C7}" type="datetime'E''l''''e''''''''c''tr''ifi''c''a''''''''t''''io''n'''''''">
              <a:rPr lang="en-GB" altLang="en-US" sz="1200" smtClean="0">
                <a:solidFill>
                  <a:schemeClr val="tx1"/>
                </a:solidFill>
                <a:effectLst/>
                <a:sym typeface="+mn-lt"/>
              </a:rPr>
              <a:pPr>
                <a:spcBef>
                  <a:spcPct val="0"/>
                </a:spcBef>
                <a:spcAft>
                  <a:spcPct val="0"/>
                </a:spcAft>
              </a:pPr>
              <a:t>Electrification</a:t>
            </a:fld>
            <a:endParaRPr lang="en-GB" sz="1200" dirty="0">
              <a:solidFill>
                <a:schemeClr val="tx1"/>
              </a:solidFill>
              <a:sym typeface="+mn-lt"/>
            </a:endParaRPr>
          </a:p>
        </p:txBody>
      </p:sp>
      <p:sp>
        <p:nvSpPr>
          <p:cNvPr id="196" name="Rectangle 195">
            <a:extLst>
              <a:ext uri="{FF2B5EF4-FFF2-40B4-BE49-F238E27FC236}">
                <a16:creationId xmlns:a16="http://schemas.microsoft.com/office/drawing/2014/main" id="{0EEB11E5-C07A-4900-9767-59D3B0F2B63C}"/>
              </a:ext>
            </a:extLst>
          </p:cNvPr>
          <p:cNvSpPr/>
          <p:nvPr>
            <p:custDataLst>
              <p:tags r:id="rId81"/>
            </p:custDataLst>
          </p:nvPr>
        </p:nvSpPr>
        <p:spPr bwMode="auto">
          <a:xfrm>
            <a:off x="7612063" y="2747963"/>
            <a:ext cx="1309688"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C6FBDA13-C566-42B5-BB1E-35AC59371F40}" type="datetime'Eng''''in''e''/ ''Tr''''a''nsm''''''i''''''s''''''''sion'">
              <a:rPr lang="en-GB" altLang="en-US" sz="1200" smtClean="0">
                <a:solidFill>
                  <a:schemeClr val="tx1"/>
                </a:solidFill>
                <a:effectLst/>
                <a:sym typeface="+mn-lt"/>
              </a:rPr>
              <a:pPr>
                <a:spcBef>
                  <a:spcPct val="0"/>
                </a:spcBef>
                <a:spcAft>
                  <a:spcPct val="0"/>
                </a:spcAft>
              </a:pPr>
              <a:t>Engine/ Transmission</a:t>
            </a:fld>
            <a:endParaRPr lang="en-GB" sz="1200" dirty="0">
              <a:solidFill>
                <a:schemeClr val="tx1"/>
              </a:solidFill>
              <a:sym typeface="+mn-lt"/>
            </a:endParaRPr>
          </a:p>
        </p:txBody>
      </p:sp>
      <p:sp>
        <p:nvSpPr>
          <p:cNvPr id="197" name="Rectangle 196">
            <a:extLst>
              <a:ext uri="{FF2B5EF4-FFF2-40B4-BE49-F238E27FC236}">
                <a16:creationId xmlns:a16="http://schemas.microsoft.com/office/drawing/2014/main" id="{5B5E81EC-F679-4F23-BFEF-34BC79BED9EB}"/>
              </a:ext>
            </a:extLst>
          </p:cNvPr>
          <p:cNvSpPr/>
          <p:nvPr>
            <p:custDataLst>
              <p:tags r:id="rId82"/>
            </p:custDataLst>
          </p:nvPr>
        </p:nvSpPr>
        <p:spPr bwMode="auto">
          <a:xfrm>
            <a:off x="7612063" y="3055938"/>
            <a:ext cx="1184275"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9CA0A9DB-0BE2-44CA-ADE4-73B0028499E0}" type="datetime'''''''E''xh''''a''ust''''''''''/'' E''m''''''iss''i''on''s'">
              <a:rPr lang="en-GB" altLang="en-US" sz="1200" smtClean="0">
                <a:solidFill>
                  <a:schemeClr val="tx1"/>
                </a:solidFill>
                <a:effectLst/>
                <a:sym typeface="+mn-lt"/>
              </a:rPr>
              <a:pPr>
                <a:spcBef>
                  <a:spcPct val="0"/>
                </a:spcBef>
                <a:spcAft>
                  <a:spcPct val="0"/>
                </a:spcAft>
              </a:pPr>
              <a:t>Exhaust/ Emissions</a:t>
            </a:fld>
            <a:endParaRPr lang="en-GB" sz="1200" dirty="0">
              <a:solidFill>
                <a:schemeClr val="tx1"/>
              </a:solidFill>
              <a:sym typeface="+mn-lt"/>
            </a:endParaRPr>
          </a:p>
        </p:txBody>
      </p:sp>
      <p:sp>
        <p:nvSpPr>
          <p:cNvPr id="198" name="Rectangle 197">
            <a:extLst>
              <a:ext uri="{FF2B5EF4-FFF2-40B4-BE49-F238E27FC236}">
                <a16:creationId xmlns:a16="http://schemas.microsoft.com/office/drawing/2014/main" id="{9A55244A-9A82-44E5-8C44-1E8AE0817DBC}"/>
              </a:ext>
            </a:extLst>
          </p:cNvPr>
          <p:cNvSpPr/>
          <p:nvPr>
            <p:custDataLst>
              <p:tags r:id="rId83"/>
            </p:custDataLst>
          </p:nvPr>
        </p:nvSpPr>
        <p:spPr bwMode="auto">
          <a:xfrm>
            <a:off x="7612063" y="3413125"/>
            <a:ext cx="1535113"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E6524C74-31A9-4F3E-8AFF-505E98B2A0DD}" type="datetime'E''le''''ctr''i''cal'''''' ''a''n''d ''El''ec''''tronics'''''">
              <a:rPr lang="en-GB" altLang="en-US" sz="1200" smtClean="0">
                <a:solidFill>
                  <a:schemeClr val="tx1"/>
                </a:solidFill>
                <a:effectLst/>
                <a:sym typeface="+mn-lt"/>
              </a:rPr>
              <a:pPr>
                <a:spcBef>
                  <a:spcPct val="0"/>
                </a:spcBef>
                <a:spcAft>
                  <a:spcPct val="0"/>
                </a:spcAft>
              </a:pPr>
              <a:t>Electrical and Electronics</a:t>
            </a:fld>
            <a:endParaRPr lang="en-GB" sz="1200" dirty="0">
              <a:solidFill>
                <a:schemeClr val="tx1"/>
              </a:solidFill>
              <a:sym typeface="+mn-lt"/>
            </a:endParaRPr>
          </a:p>
        </p:txBody>
      </p:sp>
      <p:sp>
        <p:nvSpPr>
          <p:cNvPr id="199" name="Rectangle 198">
            <a:extLst>
              <a:ext uri="{FF2B5EF4-FFF2-40B4-BE49-F238E27FC236}">
                <a16:creationId xmlns:a16="http://schemas.microsoft.com/office/drawing/2014/main" id="{6F693A26-D3CE-4740-AE11-2FFC862D78D6}"/>
              </a:ext>
            </a:extLst>
          </p:cNvPr>
          <p:cNvSpPr/>
          <p:nvPr>
            <p:custDataLst>
              <p:tags r:id="rId84"/>
            </p:custDataLst>
          </p:nvPr>
        </p:nvSpPr>
        <p:spPr bwMode="auto">
          <a:xfrm>
            <a:off x="7612062" y="3746500"/>
            <a:ext cx="37465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B4BA0676-1D23-4448-B61A-7619A8E69C89}" type="datetime'''Fi''''''''''''''''''''''l''''''t''e''rs'''''''''''''''''''''">
              <a:rPr lang="en-GB" altLang="en-US" sz="1200" smtClean="0">
                <a:solidFill>
                  <a:schemeClr val="tx1"/>
                </a:solidFill>
                <a:effectLst/>
                <a:sym typeface="+mn-lt"/>
              </a:rPr>
              <a:pPr>
                <a:spcBef>
                  <a:spcPct val="0"/>
                </a:spcBef>
                <a:spcAft>
                  <a:spcPct val="0"/>
                </a:spcAft>
              </a:pPr>
              <a:t>Filters</a:t>
            </a:fld>
            <a:endParaRPr lang="en-GB" sz="1200" dirty="0">
              <a:solidFill>
                <a:schemeClr val="tx1"/>
              </a:solidFill>
              <a:sym typeface="+mn-lt"/>
            </a:endParaRPr>
          </a:p>
        </p:txBody>
      </p:sp>
      <p:sp>
        <p:nvSpPr>
          <p:cNvPr id="200" name="Rectangle 199">
            <a:extLst>
              <a:ext uri="{FF2B5EF4-FFF2-40B4-BE49-F238E27FC236}">
                <a16:creationId xmlns:a16="http://schemas.microsoft.com/office/drawing/2014/main" id="{F417F238-D2A9-4D99-8C1C-9571CDF80530}"/>
              </a:ext>
            </a:extLst>
          </p:cNvPr>
          <p:cNvSpPr/>
          <p:nvPr>
            <p:custDataLst>
              <p:tags r:id="rId85"/>
            </p:custDataLst>
          </p:nvPr>
        </p:nvSpPr>
        <p:spPr bwMode="auto">
          <a:xfrm>
            <a:off x="7612063" y="3979863"/>
            <a:ext cx="1511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7CD46764-620B-4BD2-8AFB-BCAC5EA8FBC3}" type="datetime'''''''M''ai''nte''''''n''''an''''''''c''e a''nd Repa''''ir'''">
              <a:rPr lang="en-GB" altLang="en-US" sz="1200" smtClean="0">
                <a:solidFill>
                  <a:schemeClr val="tx1"/>
                </a:solidFill>
                <a:effectLst/>
                <a:sym typeface="+mn-lt"/>
              </a:rPr>
              <a:pPr>
                <a:spcBef>
                  <a:spcPct val="0"/>
                </a:spcBef>
                <a:spcAft>
                  <a:spcPct val="0"/>
                </a:spcAft>
              </a:pPr>
              <a:t>Maintenance and Repair</a:t>
            </a:fld>
            <a:endParaRPr lang="en-GB" sz="1200" dirty="0">
              <a:solidFill>
                <a:schemeClr val="tx1"/>
              </a:solidFill>
              <a:sym typeface="+mn-lt"/>
            </a:endParaRPr>
          </a:p>
        </p:txBody>
      </p:sp>
      <p:sp>
        <p:nvSpPr>
          <p:cNvPr id="94" name="Text Placeholder 2">
            <a:extLst>
              <a:ext uri="{FF2B5EF4-FFF2-40B4-BE49-F238E27FC236}">
                <a16:creationId xmlns:a16="http://schemas.microsoft.com/office/drawing/2014/main" id="{FCDFE28A-7022-4C15-938B-6958297DE2B8}"/>
              </a:ext>
            </a:extLst>
          </p:cNvPr>
          <p:cNvSpPr>
            <a:spLocks noGrp="1"/>
          </p:cNvSpPr>
          <p:nvPr>
            <p:custDataLst>
              <p:tags r:id="rId86"/>
            </p:custDataLst>
          </p:nvPr>
        </p:nvSpPr>
        <p:spPr bwMode="gray">
          <a:xfrm>
            <a:off x="7081838" y="3413125"/>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1C1440E-F098-4774-B2D3-5CECF757E95C}" type="datetime'25'''''''''''''''''''''">
              <a:rPr lang="en-GB" altLang="en-US" sz="1200" smtClean="0">
                <a:solidFill>
                  <a:schemeClr val="bg1"/>
                </a:solidFill>
              </a:rPr>
              <a:pPr marL="0" indent="0" algn="ctr">
                <a:lnSpc>
                  <a:spcPct val="100000"/>
                </a:lnSpc>
                <a:spcBef>
                  <a:spcPct val="0"/>
                </a:spcBef>
                <a:spcAft>
                  <a:spcPct val="0"/>
                </a:spcAft>
                <a:buNone/>
              </a:pPr>
              <a:t>25</a:t>
            </a:fld>
            <a:endParaRPr lang="en-US" sz="1200" dirty="0">
              <a:solidFill>
                <a:schemeClr val="bg1"/>
              </a:solidFill>
              <a:sym typeface="+mn-lt"/>
            </a:endParaRPr>
          </a:p>
        </p:txBody>
      </p:sp>
      <p:sp>
        <p:nvSpPr>
          <p:cNvPr id="202" name="Rectangle 201">
            <a:extLst>
              <a:ext uri="{FF2B5EF4-FFF2-40B4-BE49-F238E27FC236}">
                <a16:creationId xmlns:a16="http://schemas.microsoft.com/office/drawing/2014/main" id="{A3603A20-BB85-40FF-8D5B-30F85ADB530E}"/>
              </a:ext>
            </a:extLst>
          </p:cNvPr>
          <p:cNvSpPr/>
          <p:nvPr>
            <p:custDataLst>
              <p:tags r:id="rId87"/>
            </p:custDataLst>
          </p:nvPr>
        </p:nvSpPr>
        <p:spPr bwMode="auto">
          <a:xfrm>
            <a:off x="7612063" y="4591050"/>
            <a:ext cx="449263"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0084776B-6540-4F7D-B02C-9D9161B94314}" type="datetime'C''''''''''''''''''h''a''''s''''''''''si''''s'">
              <a:rPr lang="en-GB" altLang="en-US" sz="1200" smtClean="0">
                <a:solidFill>
                  <a:schemeClr val="tx1"/>
                </a:solidFill>
                <a:effectLst/>
                <a:sym typeface="+mn-lt"/>
              </a:rPr>
              <a:pPr>
                <a:spcBef>
                  <a:spcPct val="0"/>
                </a:spcBef>
                <a:spcAft>
                  <a:spcPct val="0"/>
                </a:spcAft>
              </a:pPr>
              <a:t>Chassis</a:t>
            </a:fld>
            <a:endParaRPr lang="en-GB" sz="1200" dirty="0">
              <a:solidFill>
                <a:schemeClr val="tx1"/>
              </a:solidFill>
              <a:sym typeface="+mn-lt"/>
            </a:endParaRPr>
          </a:p>
        </p:txBody>
      </p:sp>
      <p:sp>
        <p:nvSpPr>
          <p:cNvPr id="203" name="Rectangle 202">
            <a:extLst>
              <a:ext uri="{FF2B5EF4-FFF2-40B4-BE49-F238E27FC236}">
                <a16:creationId xmlns:a16="http://schemas.microsoft.com/office/drawing/2014/main" id="{A77692C6-BCB1-4CE3-8560-B8AACF31F1F2}"/>
              </a:ext>
            </a:extLst>
          </p:cNvPr>
          <p:cNvSpPr/>
          <p:nvPr>
            <p:custDataLst>
              <p:tags r:id="rId88"/>
            </p:custDataLst>
          </p:nvPr>
        </p:nvSpPr>
        <p:spPr bwMode="auto">
          <a:xfrm>
            <a:off x="7612063" y="4894263"/>
            <a:ext cx="3429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FBE4E3C4-4FE4-4171-9AEA-0B9BE73AC530}" type="datetime'''''''HV''''''''''A''''''''''''''''''''''''''''C'''">
              <a:rPr lang="en-GB" altLang="en-US" sz="1200" smtClean="0">
                <a:solidFill>
                  <a:schemeClr val="tx1"/>
                </a:solidFill>
                <a:effectLst/>
                <a:sym typeface="+mn-lt"/>
              </a:rPr>
              <a:pPr>
                <a:spcBef>
                  <a:spcPct val="0"/>
                </a:spcBef>
                <a:spcAft>
                  <a:spcPct val="0"/>
                </a:spcAft>
              </a:pPr>
              <a:t>HVAC</a:t>
            </a:fld>
            <a:endParaRPr lang="en-GB" sz="1200" dirty="0">
              <a:solidFill>
                <a:schemeClr val="tx1"/>
              </a:solidFill>
              <a:sym typeface="+mn-lt"/>
            </a:endParaRPr>
          </a:p>
        </p:txBody>
      </p:sp>
      <p:sp>
        <p:nvSpPr>
          <p:cNvPr id="204" name="Rectangle 203">
            <a:extLst>
              <a:ext uri="{FF2B5EF4-FFF2-40B4-BE49-F238E27FC236}">
                <a16:creationId xmlns:a16="http://schemas.microsoft.com/office/drawing/2014/main" id="{0293F614-951B-47D7-AF8E-F95377C8D0EC}"/>
              </a:ext>
            </a:extLst>
          </p:cNvPr>
          <p:cNvSpPr/>
          <p:nvPr>
            <p:custDataLst>
              <p:tags r:id="rId89"/>
            </p:custDataLst>
          </p:nvPr>
        </p:nvSpPr>
        <p:spPr bwMode="auto">
          <a:xfrm>
            <a:off x="7612063" y="5216525"/>
            <a:ext cx="360363"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13B92ACB-D61F-432E-9CF4-E121CAB08754}" type="datetime'''''''''''''''O''''''''''''t''''''''''''''''''''h''''''e''r'''">
              <a:rPr lang="en-GB" altLang="en-US" sz="1200" smtClean="0">
                <a:solidFill>
                  <a:schemeClr val="tx1"/>
                </a:solidFill>
                <a:effectLst/>
                <a:sym typeface="+mn-lt"/>
              </a:rPr>
              <a:pPr>
                <a:spcBef>
                  <a:spcPct val="0"/>
                </a:spcBef>
                <a:spcAft>
                  <a:spcPct val="0"/>
                </a:spcAft>
              </a:pPr>
              <a:t>Other</a:t>
            </a:fld>
            <a:endParaRPr lang="en-GB" sz="1200" dirty="0">
              <a:solidFill>
                <a:schemeClr val="tx1"/>
              </a:solidFill>
              <a:sym typeface="+mn-lt"/>
            </a:endParaRPr>
          </a:p>
        </p:txBody>
      </p:sp>
      <p:sp>
        <p:nvSpPr>
          <p:cNvPr id="115" name="Text Placeholder 2">
            <a:extLst>
              <a:ext uri="{FF2B5EF4-FFF2-40B4-BE49-F238E27FC236}">
                <a16:creationId xmlns:a16="http://schemas.microsoft.com/office/drawing/2014/main" id="{EA2B773B-B025-4505-BA4F-53DA38DC05B1}"/>
              </a:ext>
            </a:extLst>
          </p:cNvPr>
          <p:cNvSpPr>
            <a:spLocks noGrp="1"/>
          </p:cNvSpPr>
          <p:nvPr>
            <p:custDataLst>
              <p:tags r:id="rId90"/>
            </p:custDataLst>
          </p:nvPr>
        </p:nvSpPr>
        <p:spPr bwMode="gray">
          <a:xfrm>
            <a:off x="1562100" y="2968625"/>
            <a:ext cx="284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0F48977-4C5A-4B75-85C2-88F8FA903E23}" type="datetime'''''''''''''''''''''''1''0''8'''''''''''''''''''''''''''''''">
              <a:rPr lang="en-GB" altLang="en-US" sz="1200" b="1" smtClean="0"/>
              <a:pPr marL="0" indent="0" algn="ctr">
                <a:lnSpc>
                  <a:spcPct val="100000"/>
                </a:lnSpc>
                <a:spcBef>
                  <a:spcPct val="0"/>
                </a:spcBef>
                <a:spcAft>
                  <a:spcPct val="0"/>
                </a:spcAft>
                <a:buNone/>
              </a:pPr>
              <a:t>108</a:t>
            </a:fld>
            <a:endParaRPr lang="en-US" sz="1200" b="1" dirty="0">
              <a:sym typeface="+mn-lt"/>
            </a:endParaRPr>
          </a:p>
        </p:txBody>
      </p:sp>
      <p:sp>
        <p:nvSpPr>
          <p:cNvPr id="116" name="Text Placeholder 2">
            <a:extLst>
              <a:ext uri="{FF2B5EF4-FFF2-40B4-BE49-F238E27FC236}">
                <a16:creationId xmlns:a16="http://schemas.microsoft.com/office/drawing/2014/main" id="{00512595-D641-4636-9BA0-E8797CF93F0F}"/>
              </a:ext>
            </a:extLst>
          </p:cNvPr>
          <p:cNvSpPr>
            <a:spLocks noGrp="1"/>
          </p:cNvSpPr>
          <p:nvPr>
            <p:custDataLst>
              <p:tags r:id="rId91"/>
            </p:custDataLst>
          </p:nvPr>
        </p:nvSpPr>
        <p:spPr bwMode="gray">
          <a:xfrm>
            <a:off x="2659063" y="2778125"/>
            <a:ext cx="284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AAA0FBC-BDB9-4FE9-B946-7DC18435108E}" type="datetime'''''''''1''''''''1''''''''''''7'''''''''''''''">
              <a:rPr lang="en-GB" altLang="en-US" sz="1200" b="1" smtClean="0"/>
              <a:pPr marL="0" indent="0" algn="ctr">
                <a:lnSpc>
                  <a:spcPct val="100000"/>
                </a:lnSpc>
                <a:spcBef>
                  <a:spcPct val="0"/>
                </a:spcBef>
                <a:spcAft>
                  <a:spcPct val="0"/>
                </a:spcAft>
                <a:buNone/>
              </a:pPr>
              <a:t>117</a:t>
            </a:fld>
            <a:endParaRPr lang="en-US" sz="1200" b="1" dirty="0">
              <a:sym typeface="+mn-lt"/>
            </a:endParaRPr>
          </a:p>
        </p:txBody>
      </p:sp>
      <p:sp>
        <p:nvSpPr>
          <p:cNvPr id="117" name="Text Placeholder 2">
            <a:extLst>
              <a:ext uri="{FF2B5EF4-FFF2-40B4-BE49-F238E27FC236}">
                <a16:creationId xmlns:a16="http://schemas.microsoft.com/office/drawing/2014/main" id="{0ABE0A37-B1F6-47B0-9EB1-A452C78BF80C}"/>
              </a:ext>
            </a:extLst>
          </p:cNvPr>
          <p:cNvSpPr>
            <a:spLocks noGrp="1"/>
          </p:cNvSpPr>
          <p:nvPr>
            <p:custDataLst>
              <p:tags r:id="rId92"/>
            </p:custDataLst>
          </p:nvPr>
        </p:nvSpPr>
        <p:spPr bwMode="gray">
          <a:xfrm>
            <a:off x="3754438" y="2519363"/>
            <a:ext cx="284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F776F754-C43D-464C-9ED2-DD2F321A808B}" type="datetime'''''''''''1''2''''''9'''''''''">
              <a:rPr lang="en-GB" altLang="en-US" sz="1200" b="1" smtClean="0"/>
              <a:pPr marL="0" indent="0" algn="ctr">
                <a:lnSpc>
                  <a:spcPct val="100000"/>
                </a:lnSpc>
                <a:spcBef>
                  <a:spcPct val="0"/>
                </a:spcBef>
                <a:spcAft>
                  <a:spcPct val="0"/>
                </a:spcAft>
                <a:buNone/>
              </a:pPr>
              <a:t>129</a:t>
            </a:fld>
            <a:endParaRPr lang="en-US" sz="1200" b="1" dirty="0">
              <a:sym typeface="+mn-lt"/>
            </a:endParaRPr>
          </a:p>
        </p:txBody>
      </p:sp>
      <p:sp>
        <p:nvSpPr>
          <p:cNvPr id="118" name="Text Placeholder 2">
            <a:extLst>
              <a:ext uri="{FF2B5EF4-FFF2-40B4-BE49-F238E27FC236}">
                <a16:creationId xmlns:a16="http://schemas.microsoft.com/office/drawing/2014/main" id="{CE59EECE-6F53-43EF-B9C0-F1991C54B3D1}"/>
              </a:ext>
            </a:extLst>
          </p:cNvPr>
          <p:cNvSpPr>
            <a:spLocks noGrp="1"/>
          </p:cNvSpPr>
          <p:nvPr>
            <p:custDataLst>
              <p:tags r:id="rId93"/>
            </p:custDataLst>
          </p:nvPr>
        </p:nvSpPr>
        <p:spPr bwMode="gray">
          <a:xfrm>
            <a:off x="4851400" y="2289175"/>
            <a:ext cx="284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B51DA29F-2319-4175-8B95-9DB8B54E8AB6}" type="datetime'1''''''''''''''''''''''''''40'''''''''''''''">
              <a:rPr lang="en-GB" altLang="en-US" sz="1200" b="1" smtClean="0"/>
              <a:pPr marL="0" indent="0" algn="ctr">
                <a:lnSpc>
                  <a:spcPct val="100000"/>
                </a:lnSpc>
                <a:spcBef>
                  <a:spcPct val="0"/>
                </a:spcBef>
                <a:spcAft>
                  <a:spcPct val="0"/>
                </a:spcAft>
                <a:buNone/>
              </a:pPr>
              <a:t>140</a:t>
            </a:fld>
            <a:endParaRPr lang="en-US" sz="1200" b="1" dirty="0">
              <a:sym typeface="+mn-lt"/>
            </a:endParaRPr>
          </a:p>
        </p:txBody>
      </p:sp>
      <p:sp>
        <p:nvSpPr>
          <p:cNvPr id="119" name="Text Placeholder 2">
            <a:extLst>
              <a:ext uri="{FF2B5EF4-FFF2-40B4-BE49-F238E27FC236}">
                <a16:creationId xmlns:a16="http://schemas.microsoft.com/office/drawing/2014/main" id="{C0045382-7E3A-4B20-9BEB-DC8411E454BE}"/>
              </a:ext>
            </a:extLst>
          </p:cNvPr>
          <p:cNvSpPr>
            <a:spLocks noGrp="1"/>
          </p:cNvSpPr>
          <p:nvPr>
            <p:custDataLst>
              <p:tags r:id="rId94"/>
            </p:custDataLst>
          </p:nvPr>
        </p:nvSpPr>
        <p:spPr bwMode="gray">
          <a:xfrm>
            <a:off x="5946775" y="2068513"/>
            <a:ext cx="284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67706B0D-BF4C-472E-8192-95DAC14F3904}" type="datetime'''''''''''''1''''''''''''''''''''''''''''''''''4''''''9'''''">
              <a:rPr lang="en-GB" altLang="en-US" sz="1200" b="1" smtClean="0"/>
              <a:pPr marL="0" indent="0" algn="ctr">
                <a:lnSpc>
                  <a:spcPct val="100000"/>
                </a:lnSpc>
                <a:spcBef>
                  <a:spcPct val="0"/>
                </a:spcBef>
                <a:spcAft>
                  <a:spcPct val="0"/>
                </a:spcAft>
                <a:buNone/>
              </a:pPr>
              <a:t>149</a:t>
            </a:fld>
            <a:endParaRPr lang="en-US" sz="1200" b="1" dirty="0">
              <a:sym typeface="+mn-lt"/>
            </a:endParaRPr>
          </a:p>
        </p:txBody>
      </p:sp>
      <p:sp>
        <p:nvSpPr>
          <p:cNvPr id="109" name="Text Placeholder 2">
            <a:extLst>
              <a:ext uri="{FF2B5EF4-FFF2-40B4-BE49-F238E27FC236}">
                <a16:creationId xmlns:a16="http://schemas.microsoft.com/office/drawing/2014/main" id="{ABF7D753-2E61-46FC-BC4D-966967109ECE}"/>
              </a:ext>
            </a:extLst>
          </p:cNvPr>
          <p:cNvSpPr>
            <a:spLocks noGrp="1"/>
          </p:cNvSpPr>
          <p:nvPr>
            <p:custDataLst>
              <p:tags r:id="rId95"/>
            </p:custDataLst>
          </p:nvPr>
        </p:nvSpPr>
        <p:spPr bwMode="gray">
          <a:xfrm>
            <a:off x="7043738" y="1858963"/>
            <a:ext cx="284163"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b"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DE9A266D-D9EF-4DC9-A1B5-B1D09A4A0B48}" type="datetime'''''1''''''''''''''''''5''''9'''''''''''''''''''">
              <a:rPr lang="en-GB" altLang="en-US" sz="1200" b="1" smtClean="0"/>
              <a:pPr marL="0" indent="0" algn="ctr">
                <a:lnSpc>
                  <a:spcPct val="100000"/>
                </a:lnSpc>
                <a:spcBef>
                  <a:spcPct val="0"/>
                </a:spcBef>
                <a:spcAft>
                  <a:spcPct val="0"/>
                </a:spcAft>
                <a:buNone/>
              </a:pPr>
              <a:t>159</a:t>
            </a:fld>
            <a:endParaRPr lang="en-US" sz="1200" b="1" dirty="0">
              <a:sym typeface="+mn-lt"/>
            </a:endParaRPr>
          </a:p>
        </p:txBody>
      </p:sp>
      <p:sp>
        <p:nvSpPr>
          <p:cNvPr id="60" name="Text Placeholder 2">
            <a:extLst>
              <a:ext uri="{FF2B5EF4-FFF2-40B4-BE49-F238E27FC236}">
                <a16:creationId xmlns:a16="http://schemas.microsoft.com/office/drawing/2014/main" id="{77381F2B-7064-4711-BAC9-48DA223423BE}"/>
              </a:ext>
            </a:extLst>
          </p:cNvPr>
          <p:cNvSpPr>
            <a:spLocks noGrp="1"/>
          </p:cNvSpPr>
          <p:nvPr>
            <p:custDataLst>
              <p:tags r:id="rId96"/>
            </p:custDataLst>
          </p:nvPr>
        </p:nvSpPr>
        <p:spPr bwMode="gray">
          <a:xfrm>
            <a:off x="2697163" y="3694113"/>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A1207083-44C0-427F-9F03-1BC96D54F0CD}" type="datetime'''''''''''''''''21'''''''''''''''''''''''''''''">
              <a:rPr lang="en-GB" altLang="en-US" sz="1200" smtClean="0">
                <a:solidFill>
                  <a:schemeClr val="bg1"/>
                </a:solidFill>
              </a:rPr>
              <a:pPr marL="0" indent="0" algn="ctr">
                <a:lnSpc>
                  <a:spcPct val="100000"/>
                </a:lnSpc>
                <a:spcBef>
                  <a:spcPct val="0"/>
                </a:spcBef>
                <a:spcAft>
                  <a:spcPct val="0"/>
                </a:spcAft>
                <a:buNone/>
              </a:pPr>
              <a:t>21</a:t>
            </a:fld>
            <a:endParaRPr lang="en-US" sz="1200" dirty="0">
              <a:solidFill>
                <a:schemeClr val="bg1"/>
              </a:solidFill>
              <a:sym typeface="+mn-lt"/>
            </a:endParaRPr>
          </a:p>
        </p:txBody>
      </p:sp>
      <p:sp>
        <p:nvSpPr>
          <p:cNvPr id="63" name="Text Placeholder 2">
            <a:extLst>
              <a:ext uri="{FF2B5EF4-FFF2-40B4-BE49-F238E27FC236}">
                <a16:creationId xmlns:a16="http://schemas.microsoft.com/office/drawing/2014/main" id="{BEFFC80C-BE34-47A2-8CD6-10D06628C358}"/>
              </a:ext>
            </a:extLst>
          </p:cNvPr>
          <p:cNvSpPr>
            <a:spLocks noGrp="1"/>
          </p:cNvSpPr>
          <p:nvPr>
            <p:custDataLst>
              <p:tags r:id="rId97"/>
            </p:custDataLst>
          </p:nvPr>
        </p:nvSpPr>
        <p:spPr bwMode="gray">
          <a:xfrm>
            <a:off x="3124200" y="3032125"/>
            <a:ext cx="128588" cy="182563"/>
          </a:xfrm>
          <a:prstGeom prst="rect">
            <a:avLst/>
          </a:prstGeom>
          <a:noFill/>
          <a:extLst>
            <a:ext uri="{909E8E84-426E-40DD-AFC4-6F175D3DCCD1}">
              <a14:hiddenFill xmlns:a14="http://schemas.microsoft.com/office/drawing/2010/main">
                <a:solidFill>
                  <a:srgbClr val="F5CACA"/>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ct val="0"/>
              </a:spcBef>
              <a:spcAft>
                <a:spcPct val="0"/>
              </a:spcAft>
              <a:buNone/>
            </a:pPr>
            <a:fld id="{AD6E3436-15B2-4345-A454-0515DF48C3E5}" type="datetime'''''''''''''''''''''''''''''''''''2'''''''''">
              <a:rPr lang="en-GB" altLang="en-US" sz="1200" smtClean="0"/>
              <a:pPr marL="0" indent="0">
                <a:lnSpc>
                  <a:spcPct val="100000"/>
                </a:lnSpc>
                <a:spcBef>
                  <a:spcPct val="0"/>
                </a:spcBef>
                <a:spcAft>
                  <a:spcPct val="0"/>
                </a:spcAft>
                <a:buNone/>
              </a:pPr>
              <a:t>2</a:t>
            </a:fld>
            <a:endParaRPr lang="en-US" sz="1200" dirty="0">
              <a:sym typeface="+mn-lt"/>
            </a:endParaRPr>
          </a:p>
        </p:txBody>
      </p:sp>
      <p:sp>
        <p:nvSpPr>
          <p:cNvPr id="75" name="Text Placeholder 2">
            <a:extLst>
              <a:ext uri="{FF2B5EF4-FFF2-40B4-BE49-F238E27FC236}">
                <a16:creationId xmlns:a16="http://schemas.microsoft.com/office/drawing/2014/main" id="{78FD1A8D-0B85-4886-872B-1F02979F97A3}"/>
              </a:ext>
            </a:extLst>
          </p:cNvPr>
          <p:cNvSpPr>
            <a:spLocks noGrp="1"/>
          </p:cNvSpPr>
          <p:nvPr>
            <p:custDataLst>
              <p:tags r:id="rId98"/>
            </p:custDataLst>
          </p:nvPr>
        </p:nvSpPr>
        <p:spPr bwMode="gray">
          <a:xfrm>
            <a:off x="2697163" y="4400550"/>
            <a:ext cx="206375"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AB6197CB-8F44-45B7-A0D5-25C4E9B694DC}" type="datetime'''''''1''''''''''''4'''''''''''''''''''''''">
              <a:rPr lang="en-GB" altLang="en-US" sz="1200" smtClean="0">
                <a:solidFill>
                  <a:schemeClr val="bg1"/>
                </a:solidFill>
              </a:rPr>
              <a:pPr marL="0" indent="0" algn="ctr">
                <a:lnSpc>
                  <a:spcPct val="100000"/>
                </a:lnSpc>
                <a:spcBef>
                  <a:spcPct val="0"/>
                </a:spcBef>
                <a:spcAft>
                  <a:spcPct val="0"/>
                </a:spcAft>
                <a:buNone/>
              </a:pPr>
              <a:t>14</a:t>
            </a:fld>
            <a:endParaRPr lang="en-US" sz="1200" dirty="0">
              <a:solidFill>
                <a:schemeClr val="bg1"/>
              </a:solidFill>
              <a:sym typeface="+mn-lt"/>
            </a:endParaRPr>
          </a:p>
        </p:txBody>
      </p:sp>
      <p:sp>
        <p:nvSpPr>
          <p:cNvPr id="201" name="Rectangle 200">
            <a:extLst>
              <a:ext uri="{FF2B5EF4-FFF2-40B4-BE49-F238E27FC236}">
                <a16:creationId xmlns:a16="http://schemas.microsoft.com/office/drawing/2014/main" id="{C88FB146-44F9-46BA-924C-CAB4186E77A6}"/>
              </a:ext>
            </a:extLst>
          </p:cNvPr>
          <p:cNvSpPr/>
          <p:nvPr>
            <p:custDataLst>
              <p:tags r:id="rId99"/>
            </p:custDataLst>
          </p:nvPr>
        </p:nvSpPr>
        <p:spPr bwMode="auto">
          <a:xfrm>
            <a:off x="7612063" y="4283075"/>
            <a:ext cx="4064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fld id="{4F9EDD32-BE4A-436A-87A7-E3BCEABC1843}" type="datetime'''''''''''''''''''B''r''''''''''''''''''a''k''e''''''''s'">
              <a:rPr lang="en-GB" altLang="en-US" sz="1200" smtClean="0">
                <a:solidFill>
                  <a:schemeClr val="tx1"/>
                </a:solidFill>
                <a:effectLst/>
                <a:sym typeface="+mn-lt"/>
              </a:rPr>
              <a:pPr>
                <a:spcBef>
                  <a:spcPct val="0"/>
                </a:spcBef>
                <a:spcAft>
                  <a:spcPct val="0"/>
                </a:spcAft>
              </a:pPr>
              <a:t>Brakes</a:t>
            </a:fld>
            <a:endParaRPr lang="en-GB" sz="1200" dirty="0">
              <a:solidFill>
                <a:schemeClr val="tx1"/>
              </a:solidFill>
              <a:sym typeface="+mn-lt"/>
            </a:endParaRPr>
          </a:p>
        </p:txBody>
      </p:sp>
      <p:cxnSp>
        <p:nvCxnSpPr>
          <p:cNvPr id="142" name="Straight Connector 141">
            <a:extLst>
              <a:ext uri="{FF2B5EF4-FFF2-40B4-BE49-F238E27FC236}">
                <a16:creationId xmlns:a16="http://schemas.microsoft.com/office/drawing/2014/main" id="{3704F4E3-B916-4F01-944B-B7B41D1428E2}"/>
              </a:ext>
            </a:extLst>
          </p:cNvPr>
          <p:cNvCxnSpPr>
            <a:cxnSpLocks/>
          </p:cNvCxnSpPr>
          <p:nvPr/>
        </p:nvCxnSpPr>
        <p:spPr>
          <a:xfrm>
            <a:off x="8105774" y="4985520"/>
            <a:ext cx="2089149" cy="0"/>
          </a:xfrm>
          <a:prstGeom prst="line">
            <a:avLst/>
          </a:prstGeom>
          <a:ln w="12700" cap="sq">
            <a:solidFill>
              <a:schemeClr val="bg1">
                <a:lumMod val="85000"/>
              </a:schemeClr>
            </a:solidFill>
            <a:prstDash val="dash"/>
          </a:ln>
        </p:spPr>
        <p:style>
          <a:lnRef idx="1">
            <a:schemeClr val="accent1"/>
          </a:lnRef>
          <a:fillRef idx="0">
            <a:schemeClr val="accent1"/>
          </a:fillRef>
          <a:effectRef idx="0">
            <a:schemeClr val="dk1"/>
          </a:effectRef>
          <a:fontRef idx="minor">
            <a:schemeClr val="lt1"/>
          </a:fontRef>
        </p:style>
      </p:cxnSp>
      <p:sp>
        <p:nvSpPr>
          <p:cNvPr id="122" name="Text Placeholder 1">
            <a:extLst>
              <a:ext uri="{FF2B5EF4-FFF2-40B4-BE49-F238E27FC236}">
                <a16:creationId xmlns:a16="http://schemas.microsoft.com/office/drawing/2014/main" id="{D9D8877D-8CBA-4590-AB8D-92020991069C}"/>
              </a:ext>
            </a:extLst>
          </p:cNvPr>
          <p:cNvSpPr txBox="1">
            <a:spLocks/>
          </p:cNvSpPr>
          <p:nvPr/>
        </p:nvSpPr>
        <p:spPr>
          <a:xfrm>
            <a:off x="503238" y="5840768"/>
            <a:ext cx="7315200" cy="27432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7pPr>
            <a:lvl8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0"/>
              </a:spcAft>
              <a:buFontTx/>
              <a:buNone/>
              <a:defRPr sz="750" b="0" kern="1200">
                <a:solidFill>
                  <a:schemeClr val="tx1"/>
                </a:solidFill>
                <a:latin typeface="+mn-lt"/>
                <a:ea typeface="+mn-ea"/>
                <a:cs typeface="+mn-cs"/>
              </a:defRPr>
            </a:lvl9pPr>
          </a:lstStyle>
          <a:p>
            <a:pPr>
              <a:defRPr/>
            </a:pPr>
            <a:r>
              <a:rPr kumimoji="0" lang="en-US" sz="750" b="0" i="0" u="none" strike="noStrike" kern="1200" cap="none" spc="0" normalizeH="0" baseline="0" noProof="0" dirty="0">
                <a:ln>
                  <a:noFill/>
                </a:ln>
                <a:effectLst/>
                <a:uLnTx/>
                <a:uFillTx/>
                <a:latin typeface="Arial"/>
                <a:ea typeface="+mn-ea"/>
                <a:cs typeface="+mn-cs"/>
              </a:rPr>
              <a:t>Sources: IHS Markit. DOT. Strategy&amp;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effectLst/>
                <a:uLnTx/>
                <a:uFillTx/>
                <a:latin typeface="Arial"/>
                <a:ea typeface="+mn-ea"/>
                <a:cs typeface="+mn-cs"/>
              </a:rPr>
              <a:t>Notes: </a:t>
            </a:r>
            <a:r>
              <a:rPr lang="en-US" dirty="0">
                <a:latin typeface="Arial"/>
              </a:rPr>
              <a:t>1) “EV” includes BEV and PHEV propulsion types. “Non-EV” includes ICE and Hybrids (micro, mild, and full-hybrid)</a:t>
            </a:r>
            <a:endParaRPr kumimoji="0" lang="en-US" sz="750" b="0" i="0" u="none" strike="noStrike" kern="1200" cap="none" spc="0" normalizeH="0" baseline="0" noProof="0" dirty="0">
              <a:ln>
                <a:noFill/>
              </a:ln>
              <a:effectLst/>
              <a:uLnTx/>
              <a:uFillTx/>
              <a:latin typeface="Arial"/>
              <a:ea typeface="+mn-ea"/>
              <a:cs typeface="+mn-cs"/>
            </a:endParaRPr>
          </a:p>
        </p:txBody>
      </p:sp>
      <p:pic>
        <p:nvPicPr>
          <p:cNvPr id="124" name="Picture 123">
            <a:extLst>
              <a:ext uri="{FF2B5EF4-FFF2-40B4-BE49-F238E27FC236}">
                <a16:creationId xmlns:a16="http://schemas.microsoft.com/office/drawing/2014/main" id="{1D24E455-5660-4ADF-A5D6-AF678B8358B9}"/>
              </a:ext>
            </a:extLst>
          </p:cNvPr>
          <p:cNvPicPr>
            <a:picLocks noChangeAspect="1"/>
          </p:cNvPicPr>
          <p:nvPr/>
        </p:nvPicPr>
        <p:blipFill>
          <a:blip r:embed="rId115" cstate="email">
            <a:extLst>
              <a:ext uri="{28A0092B-C50C-407E-A947-70E740481C1C}">
                <a14:useLocalDpi xmlns:a14="http://schemas.microsoft.com/office/drawing/2010/main"/>
              </a:ext>
            </a:extLst>
          </a:blip>
          <a:stretch>
            <a:fillRect/>
          </a:stretch>
        </p:blipFill>
        <p:spPr>
          <a:xfrm>
            <a:off x="8440236" y="5705009"/>
            <a:ext cx="1640389" cy="505590"/>
          </a:xfrm>
          <a:prstGeom prst="rect">
            <a:avLst/>
          </a:prstGeom>
        </p:spPr>
      </p:pic>
      <p:sp>
        <p:nvSpPr>
          <p:cNvPr id="121" name="Text Placeholder 2">
            <a:extLst>
              <a:ext uri="{FF2B5EF4-FFF2-40B4-BE49-F238E27FC236}">
                <a16:creationId xmlns:a16="http://schemas.microsoft.com/office/drawing/2014/main" id="{2D1A4824-1DC2-4212-AF4E-0759E577C04E}"/>
              </a:ext>
            </a:extLst>
          </p:cNvPr>
          <p:cNvSpPr>
            <a:spLocks noGrp="1"/>
          </p:cNvSpPr>
          <p:nvPr>
            <p:custDataLst>
              <p:tags r:id="rId100"/>
            </p:custDataLst>
          </p:nvPr>
        </p:nvSpPr>
        <p:spPr bwMode="gray">
          <a:xfrm>
            <a:off x="925513" y="5365750"/>
            <a:ext cx="77788"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Bef>
                <a:spcPct val="0"/>
              </a:spcBef>
              <a:spcAft>
                <a:spcPct val="0"/>
              </a:spcAft>
              <a:buNone/>
            </a:pPr>
            <a:fld id="{4A225974-2DB9-4D34-BFB2-4F599C4448BA}" type="datetime'''''''''''''0'''''''''''">
              <a:rPr lang="en-GB" altLang="en-US" sz="1200" smtClean="0">
                <a:sym typeface="+mn-lt"/>
              </a:rPr>
              <a:pPr marL="0" indent="0" algn="r">
                <a:lnSpc>
                  <a:spcPct val="100000"/>
                </a:lnSpc>
                <a:spcBef>
                  <a:spcPct val="0"/>
                </a:spcBef>
                <a:spcAft>
                  <a:spcPct val="0"/>
                </a:spcAft>
                <a:buNone/>
              </a:pPr>
              <a:t>0</a:t>
            </a:fld>
            <a:endParaRPr lang="en-US" sz="1200" dirty="0">
              <a:sym typeface="+mn-lt"/>
            </a:endParaRPr>
          </a:p>
        </p:txBody>
      </p:sp>
      <p:sp useBgFill="1">
        <p:nvSpPr>
          <p:cNvPr id="123" name="Freeform: Shape 122">
            <a:extLst>
              <a:ext uri="{FF2B5EF4-FFF2-40B4-BE49-F238E27FC236}">
                <a16:creationId xmlns:a16="http://schemas.microsoft.com/office/drawing/2014/main" id="{077B489C-77B0-458B-B54A-CE9EF775FC0D}"/>
              </a:ext>
            </a:extLst>
          </p:cNvPr>
          <p:cNvSpPr/>
          <p:nvPr>
            <p:custDataLst>
              <p:tags r:id="rId101"/>
            </p:custDataLst>
          </p:nvPr>
        </p:nvSpPr>
        <p:spPr bwMode="auto">
          <a:xfrm>
            <a:off x="2203450" y="5383213"/>
            <a:ext cx="96839" cy="146051"/>
          </a:xfrm>
          <a:custGeom>
            <a:avLst/>
            <a:gdLst/>
            <a:ahLst/>
            <a:cxnLst/>
            <a:rect l="0" t="0" r="0" b="0"/>
            <a:pathLst>
              <a:path w="96839" h="146051">
                <a:moveTo>
                  <a:pt x="96838" y="0"/>
                </a:moveTo>
                <a:lnTo>
                  <a:pt x="57150" y="146050"/>
                </a:lnTo>
                <a:lnTo>
                  <a:pt x="0" y="146050"/>
                </a:lnTo>
                <a:lnTo>
                  <a:pt x="39688" y="0"/>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Freeform: Shape 128">
            <a:extLst>
              <a:ext uri="{FF2B5EF4-FFF2-40B4-BE49-F238E27FC236}">
                <a16:creationId xmlns:a16="http://schemas.microsoft.com/office/drawing/2014/main" id="{0E4F6B98-4833-4BA6-B479-B712DA0647CE}"/>
              </a:ext>
            </a:extLst>
          </p:cNvPr>
          <p:cNvSpPr/>
          <p:nvPr>
            <p:custDataLst>
              <p:tags r:id="rId102"/>
            </p:custDataLst>
          </p:nvPr>
        </p:nvSpPr>
        <p:spPr bwMode="auto">
          <a:xfrm>
            <a:off x="2203450" y="5383213"/>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0" name="Freeform: Shape 129">
            <a:extLst>
              <a:ext uri="{FF2B5EF4-FFF2-40B4-BE49-F238E27FC236}">
                <a16:creationId xmlns:a16="http://schemas.microsoft.com/office/drawing/2014/main" id="{BF00DFFD-B154-4278-ABF8-735C20771118}"/>
              </a:ext>
            </a:extLst>
          </p:cNvPr>
          <p:cNvSpPr/>
          <p:nvPr>
            <p:custDataLst>
              <p:tags r:id="rId103"/>
            </p:custDataLst>
          </p:nvPr>
        </p:nvSpPr>
        <p:spPr bwMode="auto">
          <a:xfrm>
            <a:off x="2260600" y="5383213"/>
            <a:ext cx="39689" cy="146051"/>
          </a:xfrm>
          <a:custGeom>
            <a:avLst/>
            <a:gdLst/>
            <a:ahLst/>
            <a:cxnLst/>
            <a:rect l="0" t="0" r="0" b="0"/>
            <a:pathLst>
              <a:path w="39689" h="146051">
                <a:moveTo>
                  <a:pt x="39688" y="0"/>
                </a:moveTo>
                <a:lnTo>
                  <a:pt x="0" y="14605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31" name="Text Placeholder 2">
            <a:extLst>
              <a:ext uri="{FF2B5EF4-FFF2-40B4-BE49-F238E27FC236}">
                <a16:creationId xmlns:a16="http://schemas.microsoft.com/office/drawing/2014/main" id="{9EC178AA-AFC1-4795-9DCE-1084FAB36860}"/>
              </a:ext>
            </a:extLst>
          </p:cNvPr>
          <p:cNvSpPr>
            <a:spLocks noGrp="1"/>
          </p:cNvSpPr>
          <p:nvPr>
            <p:custDataLst>
              <p:tags r:id="rId104"/>
            </p:custDataLst>
          </p:nvPr>
        </p:nvSpPr>
        <p:spPr bwMode="auto">
          <a:xfrm>
            <a:off x="7023100" y="5557838"/>
            <a:ext cx="3238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9C4E26D1-9502-4358-83E9-89E70CAB0A0B}" type="datetime'''''''''''''''''''''''''''2''''0''''''''''''''4''''''''5'''''">
              <a:rPr lang="en-GB" altLang="en-US" sz="1200" smtClean="0"/>
              <a:pPr marL="0" indent="0" algn="ctr">
                <a:lnSpc>
                  <a:spcPct val="100000"/>
                </a:lnSpc>
                <a:spcBef>
                  <a:spcPct val="0"/>
                </a:spcBef>
                <a:spcAft>
                  <a:spcPct val="0"/>
                </a:spcAft>
                <a:buNone/>
              </a:pPr>
              <a:t>2045</a:t>
            </a:fld>
            <a:endParaRPr lang="en-US" sz="1200" dirty="0">
              <a:sym typeface="+mn-lt"/>
            </a:endParaRPr>
          </a:p>
        </p:txBody>
      </p:sp>
      <p:sp>
        <p:nvSpPr>
          <p:cNvPr id="132" name="Text Placeholder 2">
            <a:extLst>
              <a:ext uri="{FF2B5EF4-FFF2-40B4-BE49-F238E27FC236}">
                <a16:creationId xmlns:a16="http://schemas.microsoft.com/office/drawing/2014/main" id="{4709DB6F-A217-4058-ABE9-364FCE172DEF}"/>
              </a:ext>
            </a:extLst>
          </p:cNvPr>
          <p:cNvSpPr>
            <a:spLocks noGrp="1"/>
          </p:cNvSpPr>
          <p:nvPr>
            <p:custDataLst>
              <p:tags r:id="rId105"/>
            </p:custDataLst>
          </p:nvPr>
        </p:nvSpPr>
        <p:spPr bwMode="auto">
          <a:xfrm>
            <a:off x="1541463" y="5557838"/>
            <a:ext cx="3238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34CE1541-9BE3-4EA2-B710-8FFA461CE859}" type="datetime'''''''''''''''''''''''''''2''''''''0''2''''''''1'''''''">
              <a:rPr lang="en-GB" altLang="en-US" sz="1200" smtClean="0"/>
              <a:pPr marL="0" indent="0" algn="ctr">
                <a:lnSpc>
                  <a:spcPct val="100000"/>
                </a:lnSpc>
                <a:spcBef>
                  <a:spcPct val="0"/>
                </a:spcBef>
                <a:spcAft>
                  <a:spcPct val="0"/>
                </a:spcAft>
                <a:buNone/>
              </a:pPr>
              <a:t>2021</a:t>
            </a:fld>
            <a:endParaRPr lang="en-US" sz="1200" dirty="0">
              <a:sym typeface="+mn-lt"/>
            </a:endParaRPr>
          </a:p>
        </p:txBody>
      </p:sp>
      <p:sp>
        <p:nvSpPr>
          <p:cNvPr id="133" name="Text Placeholder 2">
            <a:extLst>
              <a:ext uri="{FF2B5EF4-FFF2-40B4-BE49-F238E27FC236}">
                <a16:creationId xmlns:a16="http://schemas.microsoft.com/office/drawing/2014/main" id="{B634AE39-B1A1-4B68-8493-06EE76F4FFAC}"/>
              </a:ext>
            </a:extLst>
          </p:cNvPr>
          <p:cNvSpPr>
            <a:spLocks noGrp="1"/>
          </p:cNvSpPr>
          <p:nvPr>
            <p:custDataLst>
              <p:tags r:id="rId106"/>
            </p:custDataLst>
          </p:nvPr>
        </p:nvSpPr>
        <p:spPr bwMode="auto">
          <a:xfrm>
            <a:off x="2638425" y="5557838"/>
            <a:ext cx="3238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C73C2B48-0041-420D-86B9-B45C3DA965B3}" type="datetime'''''''''''''''''''''2''''0''''''''''''''''''''''25'''''''''">
              <a:rPr lang="en-GB" altLang="en-US" sz="1200" smtClean="0"/>
              <a:pPr marL="0" indent="0" algn="ctr">
                <a:lnSpc>
                  <a:spcPct val="100000"/>
                </a:lnSpc>
                <a:spcBef>
                  <a:spcPct val="0"/>
                </a:spcBef>
                <a:spcAft>
                  <a:spcPct val="0"/>
                </a:spcAft>
                <a:buNone/>
              </a:pPr>
              <a:t>2025</a:t>
            </a:fld>
            <a:endParaRPr lang="en-US" sz="1200" dirty="0">
              <a:sym typeface="+mn-lt"/>
            </a:endParaRPr>
          </a:p>
        </p:txBody>
      </p:sp>
      <p:sp>
        <p:nvSpPr>
          <p:cNvPr id="134" name="Text Placeholder 2">
            <a:extLst>
              <a:ext uri="{FF2B5EF4-FFF2-40B4-BE49-F238E27FC236}">
                <a16:creationId xmlns:a16="http://schemas.microsoft.com/office/drawing/2014/main" id="{06EFD40C-FFAB-46C0-9EB6-A8A3C7629E68}"/>
              </a:ext>
            </a:extLst>
          </p:cNvPr>
          <p:cNvSpPr>
            <a:spLocks noGrp="1"/>
          </p:cNvSpPr>
          <p:nvPr>
            <p:custDataLst>
              <p:tags r:id="rId107"/>
            </p:custDataLst>
          </p:nvPr>
        </p:nvSpPr>
        <p:spPr bwMode="auto">
          <a:xfrm>
            <a:off x="3733800" y="5557838"/>
            <a:ext cx="3238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51404BF5-B488-4E9D-9065-6CB2137181BE}" type="datetime'2''''''''''''''''0''''''''''''''''30'''''''''''''''''''''''">
              <a:rPr lang="en-GB" altLang="en-US" sz="1200" smtClean="0"/>
              <a:pPr marL="0" indent="0" algn="ctr">
                <a:lnSpc>
                  <a:spcPct val="100000"/>
                </a:lnSpc>
                <a:spcBef>
                  <a:spcPct val="0"/>
                </a:spcBef>
                <a:spcAft>
                  <a:spcPct val="0"/>
                </a:spcAft>
                <a:buNone/>
              </a:pPr>
              <a:t>2030</a:t>
            </a:fld>
            <a:endParaRPr lang="en-US" sz="1200" dirty="0">
              <a:sym typeface="+mn-lt"/>
            </a:endParaRPr>
          </a:p>
        </p:txBody>
      </p:sp>
      <p:sp>
        <p:nvSpPr>
          <p:cNvPr id="135" name="Text Placeholder 2">
            <a:extLst>
              <a:ext uri="{FF2B5EF4-FFF2-40B4-BE49-F238E27FC236}">
                <a16:creationId xmlns:a16="http://schemas.microsoft.com/office/drawing/2014/main" id="{50233EB6-B7A4-4C4B-8C49-9FE651864100}"/>
              </a:ext>
            </a:extLst>
          </p:cNvPr>
          <p:cNvSpPr>
            <a:spLocks noGrp="1"/>
          </p:cNvSpPr>
          <p:nvPr>
            <p:custDataLst>
              <p:tags r:id="rId108"/>
            </p:custDataLst>
          </p:nvPr>
        </p:nvSpPr>
        <p:spPr bwMode="auto">
          <a:xfrm>
            <a:off x="4830763" y="5557838"/>
            <a:ext cx="3238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D03C0B94-2CBA-4290-B91A-915E614078CB}" type="datetime'''''''''''''20''''''''''3''''''''''5'''''''''''''''">
              <a:rPr lang="en-GB" altLang="en-US" sz="1200" smtClean="0"/>
              <a:pPr marL="0" indent="0" algn="ctr">
                <a:lnSpc>
                  <a:spcPct val="100000"/>
                </a:lnSpc>
                <a:spcBef>
                  <a:spcPct val="0"/>
                </a:spcBef>
                <a:spcAft>
                  <a:spcPct val="0"/>
                </a:spcAft>
                <a:buNone/>
              </a:pPr>
              <a:t>2035</a:t>
            </a:fld>
            <a:endParaRPr lang="en-US" sz="1200" dirty="0">
              <a:sym typeface="+mn-lt"/>
            </a:endParaRPr>
          </a:p>
        </p:txBody>
      </p:sp>
      <p:sp>
        <p:nvSpPr>
          <p:cNvPr id="136" name="Text Placeholder 2">
            <a:extLst>
              <a:ext uri="{FF2B5EF4-FFF2-40B4-BE49-F238E27FC236}">
                <a16:creationId xmlns:a16="http://schemas.microsoft.com/office/drawing/2014/main" id="{80A9E166-5112-43FE-8B6D-96FB172D37DE}"/>
              </a:ext>
            </a:extLst>
          </p:cNvPr>
          <p:cNvSpPr>
            <a:spLocks noGrp="1"/>
          </p:cNvSpPr>
          <p:nvPr>
            <p:custDataLst>
              <p:tags r:id="rId109"/>
            </p:custDataLst>
          </p:nvPr>
        </p:nvSpPr>
        <p:spPr bwMode="auto">
          <a:xfrm>
            <a:off x="5926138" y="5557838"/>
            <a:ext cx="323850" cy="18256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9388" indent="-179388" algn="l" defTabSz="914400" rtl="0" eaLnBrk="1" latinLnBrk="0" hangingPunct="1">
              <a:lnSpc>
                <a:spcPct val="90000"/>
              </a:lnSpc>
              <a:spcBef>
                <a:spcPts val="1200"/>
              </a:spcBef>
              <a:spcAft>
                <a:spcPts val="0"/>
              </a:spcAft>
              <a:buFont typeface="Arial" panose="020B0604020202020204" pitchFamily="34" charset="0"/>
              <a:buChar char="•"/>
              <a:defRPr sz="1600" b="0" kern="1200">
                <a:solidFill>
                  <a:schemeClr val="tx1"/>
                </a:solidFill>
                <a:latin typeface="+mn-lt"/>
                <a:ea typeface="+mn-ea"/>
                <a:cs typeface="+mn-cs"/>
              </a:defRPr>
            </a:lvl1pPr>
            <a:lvl2pPr marL="378000" indent="-180000" algn="l" defTabSz="914400" rtl="0" eaLnBrk="1" latinLnBrk="0" hangingPunct="1">
              <a:lnSpc>
                <a:spcPct val="90000"/>
              </a:lnSpc>
              <a:spcBef>
                <a:spcPts val="600"/>
              </a:spcBef>
              <a:buFont typeface="Arial" panose="020B0604020202020204" pitchFamily="34" charset="0"/>
              <a:buChar char="–"/>
              <a:defRPr sz="1600" b="0" kern="1200">
                <a:solidFill>
                  <a:schemeClr val="tx1"/>
                </a:solidFill>
                <a:latin typeface="+mn-lt"/>
                <a:ea typeface="+mn-ea"/>
                <a:cs typeface="+mn-cs"/>
              </a:defRPr>
            </a:lvl2pPr>
            <a:lvl3pPr marL="55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3pPr>
            <a:lvl4pPr marL="738000" indent="-179388" algn="l" defTabSz="914400" rtl="0" eaLnBrk="1" latinLnBrk="0" hangingPunct="1">
              <a:lnSpc>
                <a:spcPct val="100000"/>
              </a:lnSpc>
              <a:spcBef>
                <a:spcPts val="0"/>
              </a:spcBef>
              <a:buFont typeface="Arial" panose="020B0604020202020204" pitchFamily="34" charset="0"/>
              <a:buChar char="–"/>
              <a:defRPr sz="1600" b="0" kern="1200">
                <a:solidFill>
                  <a:schemeClr val="tx1"/>
                </a:solidFill>
                <a:latin typeface="+mn-lt"/>
                <a:ea typeface="+mn-ea"/>
                <a:cs typeface="+mn-cs"/>
              </a:defRPr>
            </a:lvl4pPr>
            <a:lvl5pPr marL="738000" indent="-179388" algn="l" defTabSz="914400" rtl="0" eaLnBrk="1" latinLnBrk="0" hangingPunct="1">
              <a:lnSpc>
                <a:spcPct val="100000"/>
              </a:lnSpc>
              <a:spcBef>
                <a:spcPts val="0"/>
              </a:spcBef>
              <a:buFont typeface="Arial" panose="020B0604020202020204" pitchFamily="34" charset="0"/>
              <a:buChar char="–"/>
              <a:tabLst/>
              <a:defRPr sz="1600" b="0" kern="1200">
                <a:solidFill>
                  <a:schemeClr val="tx1"/>
                </a:solidFill>
                <a:latin typeface="+mn-lt"/>
                <a:ea typeface="+mn-ea"/>
                <a:cs typeface="+mn-cs"/>
              </a:defRPr>
            </a:lvl5pPr>
            <a:lvl6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717550" indent="-179388"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ct val="0"/>
              </a:spcBef>
              <a:spcAft>
                <a:spcPct val="0"/>
              </a:spcAft>
              <a:buNone/>
            </a:pPr>
            <a:fld id="{33D92B0F-E0CC-4573-92F3-3BF6FCAF365A}" type="datetime'''''''2''''''''''''''''''''0''''''''''''4''''''''0'''''''">
              <a:rPr lang="en-GB" altLang="en-US" sz="1200" smtClean="0"/>
              <a:pPr marL="0" indent="0" algn="ctr">
                <a:lnSpc>
                  <a:spcPct val="100000"/>
                </a:lnSpc>
                <a:spcBef>
                  <a:spcPct val="0"/>
                </a:spcBef>
                <a:spcAft>
                  <a:spcPct val="0"/>
                </a:spcAft>
                <a:buNone/>
              </a:pPr>
              <a:t>2040</a:t>
            </a:fld>
            <a:endParaRPr lang="en-US" sz="1200" dirty="0">
              <a:sym typeface="+mn-lt"/>
            </a:endParaRPr>
          </a:p>
        </p:txBody>
      </p:sp>
      <p:sp>
        <p:nvSpPr>
          <p:cNvPr id="137" name="TextBox 136">
            <a:extLst>
              <a:ext uri="{FF2B5EF4-FFF2-40B4-BE49-F238E27FC236}">
                <a16:creationId xmlns:a16="http://schemas.microsoft.com/office/drawing/2014/main" id="{D2EB67F2-FBEF-43A3-9783-4C722D6BB95A}"/>
              </a:ext>
            </a:extLst>
          </p:cNvPr>
          <p:cNvSpPr txBox="1"/>
          <p:nvPr/>
        </p:nvSpPr>
        <p:spPr>
          <a:xfrm>
            <a:off x="10385570" y="5610721"/>
            <a:ext cx="1773836" cy="600164"/>
          </a:xfrm>
          <a:prstGeom prst="rect">
            <a:avLst/>
          </a:prstGeom>
          <a:noFill/>
        </p:spPr>
        <p:txBody>
          <a:bodyPr wrap="square" rtlCol="0">
            <a:spAutoFit/>
          </a:bodyPr>
          <a:lstStyle/>
          <a:p>
            <a:r>
              <a:rPr lang="en-US" sz="1100" i="1" dirty="0"/>
              <a:t>Source: Joint AASA/Auto Care Electrification Study released at AAPEX 2021</a:t>
            </a:r>
          </a:p>
        </p:txBody>
      </p:sp>
    </p:spTree>
    <p:extLst>
      <p:ext uri="{BB962C8B-B14F-4D97-AF65-F5344CB8AC3E}">
        <p14:creationId xmlns:p14="http://schemas.microsoft.com/office/powerpoint/2010/main" val="1844146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E4E0-F8CC-4ED5-8A6E-A0A796BE0AAB}"/>
              </a:ext>
            </a:extLst>
          </p:cNvPr>
          <p:cNvSpPr>
            <a:spLocks noGrp="1"/>
          </p:cNvSpPr>
          <p:nvPr>
            <p:ph type="title"/>
          </p:nvPr>
        </p:nvSpPr>
        <p:spPr>
          <a:xfrm>
            <a:off x="296486" y="208429"/>
            <a:ext cx="11596255" cy="978729"/>
          </a:xfrm>
        </p:spPr>
        <p:txBody>
          <a:bodyPr/>
          <a:lstStyle/>
          <a:p>
            <a:r>
              <a:rPr lang="en-US" sz="3200" dirty="0"/>
              <a:t>FIRST GENERATION OF EVS WILL JUST CONTINUE THE POSITIVE COMPLEXITY STORY FOR THE AFTERMARKET</a:t>
            </a:r>
          </a:p>
        </p:txBody>
      </p:sp>
      <p:sp>
        <p:nvSpPr>
          <p:cNvPr id="3" name="Slide Number Placeholder 2">
            <a:extLst>
              <a:ext uri="{FF2B5EF4-FFF2-40B4-BE49-F238E27FC236}">
                <a16:creationId xmlns:a16="http://schemas.microsoft.com/office/drawing/2014/main" id="{E9C68457-B349-4D6C-AF07-AACFA9813016}"/>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ctr" defTabSz="4572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12E29C6-EE55-43BD-857B-236F68ABA214}" type="slidenum">
              <a:rPr lang="en-US" smtClean="0"/>
              <a:pPr/>
              <a:t>21</a:t>
            </a:fld>
            <a:endParaRPr lang="en-US" dirty="0"/>
          </a:p>
        </p:txBody>
      </p:sp>
      <p:sp>
        <p:nvSpPr>
          <p:cNvPr id="11" name="TextBox 10">
            <a:extLst>
              <a:ext uri="{FF2B5EF4-FFF2-40B4-BE49-F238E27FC236}">
                <a16:creationId xmlns:a16="http://schemas.microsoft.com/office/drawing/2014/main" id="{3ACF37D4-4702-AAD2-FE07-A91F980C3697}"/>
              </a:ext>
            </a:extLst>
          </p:cNvPr>
          <p:cNvSpPr txBox="1"/>
          <p:nvPr/>
        </p:nvSpPr>
        <p:spPr>
          <a:xfrm>
            <a:off x="600358" y="2613904"/>
            <a:ext cx="1844836" cy="707886"/>
          </a:xfrm>
          <a:prstGeom prst="rect">
            <a:avLst/>
          </a:prstGeom>
          <a:noFill/>
        </p:spPr>
        <p:txBody>
          <a:bodyPr wrap="square" rtlCol="0">
            <a:spAutoFit/>
          </a:bodyPr>
          <a:lstStyle/>
          <a:p>
            <a:r>
              <a:rPr lang="en-US" sz="2000" b="1" dirty="0">
                <a:solidFill>
                  <a:schemeClr val="accent1"/>
                </a:solidFill>
              </a:rPr>
              <a:t>Replacement Rates Decline</a:t>
            </a:r>
          </a:p>
        </p:txBody>
      </p:sp>
      <p:pic>
        <p:nvPicPr>
          <p:cNvPr id="14" name="Picture 13">
            <a:extLst>
              <a:ext uri="{FF2B5EF4-FFF2-40B4-BE49-F238E27FC236}">
                <a16:creationId xmlns:a16="http://schemas.microsoft.com/office/drawing/2014/main" id="{71759229-A821-7D2A-80E9-97FF83401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7068" y="1764390"/>
            <a:ext cx="7395089" cy="4901609"/>
          </a:xfrm>
          <a:prstGeom prst="rect">
            <a:avLst/>
          </a:prstGeom>
        </p:spPr>
      </p:pic>
      <p:sp>
        <p:nvSpPr>
          <p:cNvPr id="15" name="TextBox 14">
            <a:extLst>
              <a:ext uri="{FF2B5EF4-FFF2-40B4-BE49-F238E27FC236}">
                <a16:creationId xmlns:a16="http://schemas.microsoft.com/office/drawing/2014/main" id="{1D38002E-4C58-EFFC-D513-988589ABFCFE}"/>
              </a:ext>
            </a:extLst>
          </p:cNvPr>
          <p:cNvSpPr txBox="1"/>
          <p:nvPr/>
        </p:nvSpPr>
        <p:spPr>
          <a:xfrm>
            <a:off x="1876925" y="1121831"/>
            <a:ext cx="8261683" cy="523220"/>
          </a:xfrm>
          <a:prstGeom prst="rect">
            <a:avLst/>
          </a:prstGeom>
          <a:noFill/>
        </p:spPr>
        <p:txBody>
          <a:bodyPr wrap="square" rtlCol="0">
            <a:spAutoFit/>
          </a:bodyPr>
          <a:lstStyle/>
          <a:p>
            <a:r>
              <a:rPr lang="en-US" sz="2800" b="1" dirty="0">
                <a:solidFill>
                  <a:schemeClr val="tx1">
                    <a:lumMod val="50000"/>
                    <a:lumOff val="50000"/>
                  </a:schemeClr>
                </a:solidFill>
              </a:rPr>
              <a:t>Aftermarket Story of the Last 30-40 Years:</a:t>
            </a:r>
          </a:p>
        </p:txBody>
      </p:sp>
      <p:cxnSp>
        <p:nvCxnSpPr>
          <p:cNvPr id="17" name="Straight Arrow Connector 16">
            <a:extLst>
              <a:ext uri="{FF2B5EF4-FFF2-40B4-BE49-F238E27FC236}">
                <a16:creationId xmlns:a16="http://schemas.microsoft.com/office/drawing/2014/main" id="{C591896E-66EF-2863-50FF-ED86ABCF3EA1}"/>
              </a:ext>
            </a:extLst>
          </p:cNvPr>
          <p:cNvCxnSpPr>
            <a:cxnSpLocks/>
            <a:stCxn id="11" idx="3"/>
          </p:cNvCxnSpPr>
          <p:nvPr/>
        </p:nvCxnSpPr>
        <p:spPr>
          <a:xfrm>
            <a:off x="2445194" y="2967847"/>
            <a:ext cx="6329837" cy="1723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15E5C5-3630-94E0-4F0E-6BD0C6C339B9}"/>
              </a:ext>
            </a:extLst>
          </p:cNvPr>
          <p:cNvSpPr txBox="1"/>
          <p:nvPr/>
        </p:nvSpPr>
        <p:spPr>
          <a:xfrm>
            <a:off x="608380" y="3456110"/>
            <a:ext cx="1844836" cy="707886"/>
          </a:xfrm>
          <a:prstGeom prst="rect">
            <a:avLst/>
          </a:prstGeom>
          <a:noFill/>
        </p:spPr>
        <p:txBody>
          <a:bodyPr wrap="square" rtlCol="0">
            <a:spAutoFit/>
          </a:bodyPr>
          <a:lstStyle/>
          <a:p>
            <a:r>
              <a:rPr lang="en-US" sz="2000" b="1" dirty="0">
                <a:solidFill>
                  <a:schemeClr val="accent6">
                    <a:lumMod val="75000"/>
                  </a:schemeClr>
                </a:solidFill>
              </a:rPr>
              <a:t>Aftermarket Revenue Up</a:t>
            </a:r>
          </a:p>
        </p:txBody>
      </p:sp>
      <p:cxnSp>
        <p:nvCxnSpPr>
          <p:cNvPr id="19" name="Straight Arrow Connector 18">
            <a:extLst>
              <a:ext uri="{FF2B5EF4-FFF2-40B4-BE49-F238E27FC236}">
                <a16:creationId xmlns:a16="http://schemas.microsoft.com/office/drawing/2014/main" id="{8B487DD5-C542-3C65-FDE3-20DDC450E464}"/>
              </a:ext>
            </a:extLst>
          </p:cNvPr>
          <p:cNvCxnSpPr>
            <a:cxnSpLocks/>
            <a:stCxn id="18" idx="3"/>
          </p:cNvCxnSpPr>
          <p:nvPr/>
        </p:nvCxnSpPr>
        <p:spPr>
          <a:xfrm flipV="1">
            <a:off x="2453216" y="2167875"/>
            <a:ext cx="6321815" cy="164217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40FD8C6-E019-C829-71D3-69737578EABD}"/>
              </a:ext>
            </a:extLst>
          </p:cNvPr>
          <p:cNvSpPr txBox="1"/>
          <p:nvPr/>
        </p:nvSpPr>
        <p:spPr>
          <a:xfrm>
            <a:off x="3737811" y="4571999"/>
            <a:ext cx="4347410" cy="923330"/>
          </a:xfrm>
          <a:prstGeom prst="rect">
            <a:avLst/>
          </a:prstGeom>
          <a:solidFill>
            <a:schemeClr val="bg1"/>
          </a:solidFill>
        </p:spPr>
        <p:txBody>
          <a:bodyPr wrap="square" rtlCol="0">
            <a:spAutoFit/>
          </a:bodyPr>
          <a:lstStyle/>
          <a:p>
            <a:pPr algn="ctr"/>
            <a:r>
              <a:rPr lang="en-US" dirty="0"/>
              <a:t>Increasing complexity &amp; value/cost per part has increased faster than lower replacement rates</a:t>
            </a:r>
          </a:p>
        </p:txBody>
      </p:sp>
      <p:sp>
        <p:nvSpPr>
          <p:cNvPr id="25" name="TextBox 24">
            <a:extLst>
              <a:ext uri="{FF2B5EF4-FFF2-40B4-BE49-F238E27FC236}">
                <a16:creationId xmlns:a16="http://schemas.microsoft.com/office/drawing/2014/main" id="{D08F4FA7-0699-B75A-2515-97EEE65F1641}"/>
              </a:ext>
            </a:extLst>
          </p:cNvPr>
          <p:cNvSpPr txBox="1"/>
          <p:nvPr/>
        </p:nvSpPr>
        <p:spPr>
          <a:xfrm>
            <a:off x="9216190" y="2348114"/>
            <a:ext cx="2743200" cy="1446550"/>
          </a:xfrm>
          <a:prstGeom prst="rect">
            <a:avLst/>
          </a:prstGeom>
          <a:solidFill>
            <a:schemeClr val="bg1"/>
          </a:solidFill>
        </p:spPr>
        <p:txBody>
          <a:bodyPr wrap="square" rtlCol="0">
            <a:spAutoFit/>
          </a:bodyPr>
          <a:lstStyle/>
          <a:p>
            <a:r>
              <a:rPr lang="en-US" sz="2800" b="1" dirty="0">
                <a:solidFill>
                  <a:schemeClr val="accent6">
                    <a:lumMod val="75000"/>
                  </a:schemeClr>
                </a:solidFill>
                <a:sym typeface="Symbol" panose="05050102010706020507" pitchFamily="18" charset="2"/>
              </a:rPr>
              <a:t> </a:t>
            </a:r>
            <a:r>
              <a:rPr lang="en-US" sz="2400" dirty="0">
                <a:solidFill>
                  <a:schemeClr val="accent6">
                    <a:lumMod val="75000"/>
                  </a:schemeClr>
                </a:solidFill>
                <a:sym typeface="Symbol" panose="05050102010706020507" pitchFamily="18" charset="2"/>
              </a:rPr>
              <a:t>Complexity</a:t>
            </a:r>
          </a:p>
          <a:p>
            <a:r>
              <a:rPr lang="en-US" sz="2800" b="1" dirty="0">
                <a:solidFill>
                  <a:schemeClr val="accent6">
                    <a:lumMod val="75000"/>
                  </a:schemeClr>
                </a:solidFill>
                <a:sym typeface="Symbol" panose="05050102010706020507" pitchFamily="18" charset="2"/>
              </a:rPr>
              <a:t> </a:t>
            </a:r>
            <a:r>
              <a:rPr lang="en-US" sz="2400" dirty="0">
                <a:solidFill>
                  <a:schemeClr val="accent6">
                    <a:lumMod val="75000"/>
                  </a:schemeClr>
                </a:solidFill>
                <a:sym typeface="Symbol" panose="05050102010706020507" pitchFamily="18" charset="2"/>
              </a:rPr>
              <a:t>Vehicle Content</a:t>
            </a:r>
          </a:p>
          <a:p>
            <a:r>
              <a:rPr lang="en-US" sz="3200" b="1" dirty="0">
                <a:solidFill>
                  <a:schemeClr val="accent6">
                    <a:lumMod val="75000"/>
                  </a:schemeClr>
                </a:solidFill>
                <a:sym typeface="Symbol" panose="05050102010706020507" pitchFamily="18" charset="2"/>
              </a:rPr>
              <a:t> </a:t>
            </a:r>
            <a:r>
              <a:rPr lang="en-US" sz="2400" dirty="0">
                <a:solidFill>
                  <a:schemeClr val="accent6">
                    <a:lumMod val="75000"/>
                  </a:schemeClr>
                </a:solidFill>
                <a:sym typeface="Symbol" panose="05050102010706020507" pitchFamily="18" charset="2"/>
              </a:rPr>
              <a:t>Cost Per Part</a:t>
            </a:r>
          </a:p>
        </p:txBody>
      </p:sp>
    </p:spTree>
    <p:extLst>
      <p:ext uri="{BB962C8B-B14F-4D97-AF65-F5344CB8AC3E}">
        <p14:creationId xmlns:p14="http://schemas.microsoft.com/office/powerpoint/2010/main" val="2025805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C1D3EF-58F8-4414-AFA4-578127049235}"/>
              </a:ext>
            </a:extLst>
          </p:cNvPr>
          <p:cNvSpPr>
            <a:spLocks noGrp="1"/>
          </p:cNvSpPr>
          <p:nvPr>
            <p:ph type="ctrTitle"/>
          </p:nvPr>
        </p:nvSpPr>
        <p:spPr>
          <a:xfrm>
            <a:off x="360218" y="1312888"/>
            <a:ext cx="11471563" cy="1588127"/>
          </a:xfrm>
        </p:spPr>
        <p:txBody>
          <a:bodyPr>
            <a:normAutofit/>
          </a:bodyPr>
          <a:lstStyle/>
          <a:p>
            <a:r>
              <a:rPr lang="en-US" dirty="0"/>
              <a:t>Are EV service costs really lower than ICE? </a:t>
            </a:r>
          </a:p>
        </p:txBody>
      </p:sp>
      <p:sp>
        <p:nvSpPr>
          <p:cNvPr id="8" name="Subtitle 7">
            <a:extLst>
              <a:ext uri="{FF2B5EF4-FFF2-40B4-BE49-F238E27FC236}">
                <a16:creationId xmlns:a16="http://schemas.microsoft.com/office/drawing/2014/main" id="{7F1EABC3-923F-4CC2-9F68-DC9399E1B475}"/>
              </a:ext>
            </a:extLst>
          </p:cNvPr>
          <p:cNvSpPr>
            <a:spLocks noGrp="1"/>
          </p:cNvSpPr>
          <p:nvPr>
            <p:ph type="subTitle" idx="1"/>
          </p:nvPr>
        </p:nvSpPr>
        <p:spPr>
          <a:xfrm>
            <a:off x="1524000" y="3073931"/>
            <a:ext cx="9144000" cy="885371"/>
          </a:xfrm>
        </p:spPr>
        <p:txBody>
          <a:bodyPr/>
          <a:lstStyle/>
          <a:p>
            <a:r>
              <a:rPr lang="en-US" dirty="0"/>
              <a:t>It depends…</a:t>
            </a:r>
          </a:p>
          <a:p>
            <a:r>
              <a:rPr lang="en-US" dirty="0"/>
              <a:t>[see next slides]</a:t>
            </a:r>
          </a:p>
        </p:txBody>
      </p:sp>
      <p:sp>
        <p:nvSpPr>
          <p:cNvPr id="4" name="Slide Number Placeholder 3">
            <a:extLst>
              <a:ext uri="{FF2B5EF4-FFF2-40B4-BE49-F238E27FC236}">
                <a16:creationId xmlns:a16="http://schemas.microsoft.com/office/drawing/2014/main" id="{84621959-9B6D-4B55-88E0-815CAF4BCB7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12E29C6-EE55-43BD-857B-236F68ABA214}" type="slidenum">
              <a:rPr kumimoji="0" lang="en-US" sz="2000" b="0" i="0" u="none" strike="noStrike" kern="1200" cap="none" spc="0" normalizeH="0" baseline="0" noProof="0" smtClean="0">
                <a:ln>
                  <a:noFill/>
                </a:ln>
                <a:solidFill>
                  <a:prstClr val="white"/>
                </a:solidFill>
                <a:effectLst/>
                <a:uLnTx/>
                <a:uFillTx/>
                <a:latin typeface="Roboto Medium" panose="02000000000000000000" pitchFamily="2" charset="0"/>
                <a:ea typeface="Roboto Medium"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20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spTree>
    <p:extLst>
      <p:ext uri="{BB962C8B-B14F-4D97-AF65-F5344CB8AC3E}">
        <p14:creationId xmlns:p14="http://schemas.microsoft.com/office/powerpoint/2010/main" val="271168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3AD0-9B15-1A73-2553-69784157DA4E}"/>
              </a:ext>
            </a:extLst>
          </p:cNvPr>
          <p:cNvSpPr>
            <a:spLocks noGrp="1"/>
          </p:cNvSpPr>
          <p:nvPr>
            <p:ph type="title"/>
          </p:nvPr>
        </p:nvSpPr>
        <p:spPr/>
        <p:txBody>
          <a:bodyPr/>
          <a:lstStyle/>
          <a:p>
            <a:r>
              <a:rPr lang="en-US" dirty="0"/>
              <a:t>Methodology and Sourcing</a:t>
            </a:r>
          </a:p>
        </p:txBody>
      </p:sp>
      <p:sp>
        <p:nvSpPr>
          <p:cNvPr id="3" name="Slide Number Placeholder 2">
            <a:extLst>
              <a:ext uri="{FF2B5EF4-FFF2-40B4-BE49-F238E27FC236}">
                <a16:creationId xmlns:a16="http://schemas.microsoft.com/office/drawing/2014/main" id="{B317306F-943E-919C-2B8B-3AEA6D1D772E}"/>
              </a:ext>
            </a:extLst>
          </p:cNvPr>
          <p:cNvSpPr>
            <a:spLocks noGrp="1"/>
          </p:cNvSpPr>
          <p:nvPr>
            <p:ph type="sldNum" sz="quarter" idx="4"/>
          </p:nvPr>
        </p:nvSpPr>
        <p:spPr/>
        <p:txBody>
          <a:bodyPr/>
          <a:lstStyle/>
          <a:p>
            <a:fld id="{712E29C6-EE55-43BD-857B-236F68ABA214}" type="slidenum">
              <a:rPr lang="en-US" smtClean="0"/>
              <a:pPr/>
              <a:t>23</a:t>
            </a:fld>
            <a:endParaRPr lang="en-US" dirty="0"/>
          </a:p>
        </p:txBody>
      </p:sp>
      <p:sp>
        <p:nvSpPr>
          <p:cNvPr id="4" name="TextBox 3">
            <a:extLst>
              <a:ext uri="{FF2B5EF4-FFF2-40B4-BE49-F238E27FC236}">
                <a16:creationId xmlns:a16="http://schemas.microsoft.com/office/drawing/2014/main" id="{9D3FD068-2C78-3543-F80B-3127BE94BEEA}"/>
              </a:ext>
            </a:extLst>
          </p:cNvPr>
          <p:cNvSpPr txBox="1"/>
          <p:nvPr/>
        </p:nvSpPr>
        <p:spPr>
          <a:xfrm>
            <a:off x="296487" y="1093509"/>
            <a:ext cx="10218656" cy="5078313"/>
          </a:xfrm>
          <a:prstGeom prst="rect">
            <a:avLst/>
          </a:prstGeom>
          <a:noFill/>
        </p:spPr>
        <p:txBody>
          <a:bodyPr wrap="square" rtlCol="0">
            <a:spAutoFit/>
          </a:bodyPr>
          <a:lstStyle/>
          <a:p>
            <a:r>
              <a:rPr lang="en-US" dirty="0"/>
              <a:t>The following slides are based on excerpts from a report on EV service prepared and written by We Predict, a company that was recently acquired by JD Power. All data in their report was sourced from dealer repair order systems reporting warranty claims and customer payments. </a:t>
            </a:r>
          </a:p>
          <a:p>
            <a:endParaRPr lang="en-US" dirty="0"/>
          </a:p>
          <a:p>
            <a:r>
              <a:rPr lang="en-US" dirty="0"/>
              <a:t>Service claims that were included in the data include:</a:t>
            </a: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Year 1 costs are based on model year 2020; Year 3 are based on MYs 2018, 2019, 2020. Data are based on U.S. service centers. </a:t>
            </a:r>
          </a:p>
          <a:p>
            <a:endParaRPr lang="en-US" dirty="0"/>
          </a:p>
          <a:p>
            <a:r>
              <a:rPr lang="en-US" dirty="0"/>
              <a:t>We Predict included a limited amount of hybrid data; some are included here, too.</a:t>
            </a:r>
          </a:p>
          <a:p>
            <a:endParaRPr lang="en-US" dirty="0"/>
          </a:p>
        </p:txBody>
      </p:sp>
      <p:graphicFrame>
        <p:nvGraphicFramePr>
          <p:cNvPr id="6" name="Table 5">
            <a:extLst>
              <a:ext uri="{FF2B5EF4-FFF2-40B4-BE49-F238E27FC236}">
                <a16:creationId xmlns:a16="http://schemas.microsoft.com/office/drawing/2014/main" id="{EE177824-B49B-8646-C755-44B935850194}"/>
              </a:ext>
            </a:extLst>
          </p:cNvPr>
          <p:cNvGraphicFramePr>
            <a:graphicFrameLocks noGrp="1"/>
          </p:cNvGraphicFramePr>
          <p:nvPr/>
        </p:nvGraphicFramePr>
        <p:xfrm>
          <a:off x="417922" y="2507906"/>
          <a:ext cx="2042474" cy="1996440"/>
        </p:xfrm>
        <a:graphic>
          <a:graphicData uri="http://schemas.openxmlformats.org/drawingml/2006/table">
            <a:tbl>
              <a:tblPr/>
              <a:tblGrid>
                <a:gridCol w="2042474">
                  <a:extLst>
                    <a:ext uri="{9D8B030D-6E8A-4147-A177-3AD203B41FA5}">
                      <a16:colId xmlns:a16="http://schemas.microsoft.com/office/drawing/2014/main" val="1932061757"/>
                    </a:ext>
                  </a:extLst>
                </a:gridCol>
              </a:tblGrid>
              <a:tr h="190500">
                <a:tc>
                  <a:txBody>
                    <a:bodyPr/>
                    <a:lstStyle/>
                    <a:p>
                      <a:pPr algn="l" fontAlgn="b"/>
                      <a:r>
                        <a:rPr lang="en-US" sz="1400" b="0" i="0" u="none" strike="noStrike" dirty="0">
                          <a:solidFill>
                            <a:srgbClr val="000000"/>
                          </a:solidFill>
                          <a:effectLst/>
                          <a:latin typeface="Calibri" panose="020F0502020204030204" pitchFamily="34" charset="0"/>
                        </a:rPr>
                        <a:t>Unplanned repairs</a:t>
                      </a:r>
                    </a:p>
                  </a:txBody>
                  <a:tcPr marL="9525" marR="9525" marT="9525" marB="0" anchor="b">
                    <a:lnL>
                      <a:noFill/>
                    </a:lnL>
                    <a:lnR>
                      <a:noFill/>
                    </a:lnR>
                    <a:lnT>
                      <a:noFill/>
                    </a:lnT>
                    <a:lnB>
                      <a:noFill/>
                    </a:lnB>
                  </a:tcPr>
                </a:tc>
                <a:extLst>
                  <a:ext uri="{0D108BD9-81ED-4DB2-BD59-A6C34878D82A}">
                    <a16:rowId xmlns:a16="http://schemas.microsoft.com/office/drawing/2014/main" val="2888731642"/>
                  </a:ext>
                </a:extLst>
              </a:tr>
              <a:tr h="190500">
                <a:tc>
                  <a:txBody>
                    <a:bodyPr/>
                    <a:lstStyle/>
                    <a:p>
                      <a:pPr algn="l" fontAlgn="b"/>
                      <a:r>
                        <a:rPr lang="en-US" sz="1400" b="0" i="0" u="none" strike="noStrike" dirty="0">
                          <a:solidFill>
                            <a:srgbClr val="000000"/>
                          </a:solidFill>
                          <a:effectLst/>
                          <a:latin typeface="Calibri" panose="020F0502020204030204" pitchFamily="34" charset="0"/>
                        </a:rPr>
                        <a:t>Warranty</a:t>
                      </a:r>
                    </a:p>
                  </a:txBody>
                  <a:tcPr marL="9525" marR="9525" marT="9525" marB="0" anchor="b">
                    <a:lnL>
                      <a:noFill/>
                    </a:lnL>
                    <a:lnR>
                      <a:noFill/>
                    </a:lnR>
                    <a:lnT>
                      <a:noFill/>
                    </a:lnT>
                    <a:lnB>
                      <a:noFill/>
                    </a:lnB>
                  </a:tcPr>
                </a:tc>
                <a:extLst>
                  <a:ext uri="{0D108BD9-81ED-4DB2-BD59-A6C34878D82A}">
                    <a16:rowId xmlns:a16="http://schemas.microsoft.com/office/drawing/2014/main" val="180814831"/>
                  </a:ext>
                </a:extLst>
              </a:tr>
              <a:tr h="190500">
                <a:tc>
                  <a:txBody>
                    <a:bodyPr/>
                    <a:lstStyle/>
                    <a:p>
                      <a:pPr algn="l" fontAlgn="b"/>
                      <a:r>
                        <a:rPr lang="en-US" sz="1400" b="0" i="0" u="none" strike="noStrike" dirty="0">
                          <a:solidFill>
                            <a:srgbClr val="000000"/>
                          </a:solidFill>
                          <a:effectLst/>
                          <a:latin typeface="Calibri" panose="020F0502020204030204" pitchFamily="34" charset="0"/>
                        </a:rPr>
                        <a:t>Service campaigns</a:t>
                      </a:r>
                    </a:p>
                  </a:txBody>
                  <a:tcPr marL="9525" marR="9525" marT="9525" marB="0" anchor="b">
                    <a:lnL>
                      <a:noFill/>
                    </a:lnL>
                    <a:lnR>
                      <a:noFill/>
                    </a:lnR>
                    <a:lnT>
                      <a:noFill/>
                    </a:lnT>
                    <a:lnB>
                      <a:noFill/>
                    </a:lnB>
                  </a:tcPr>
                </a:tc>
                <a:extLst>
                  <a:ext uri="{0D108BD9-81ED-4DB2-BD59-A6C34878D82A}">
                    <a16:rowId xmlns:a16="http://schemas.microsoft.com/office/drawing/2014/main" val="4216996574"/>
                  </a:ext>
                </a:extLst>
              </a:tr>
              <a:tr h="190500">
                <a:tc>
                  <a:txBody>
                    <a:bodyPr/>
                    <a:lstStyle/>
                    <a:p>
                      <a:pPr algn="l" fontAlgn="b"/>
                      <a:r>
                        <a:rPr lang="en-US" sz="1400" b="0" i="0" u="none" strike="noStrike" dirty="0">
                          <a:solidFill>
                            <a:srgbClr val="000000"/>
                          </a:solidFill>
                          <a:effectLst/>
                          <a:latin typeface="Calibri" panose="020F0502020204030204" pitchFamily="34" charset="0"/>
                        </a:rPr>
                        <a:t>Diagnostics</a:t>
                      </a:r>
                    </a:p>
                  </a:txBody>
                  <a:tcPr marL="9525" marR="9525" marT="9525" marB="0" anchor="b">
                    <a:lnL>
                      <a:noFill/>
                    </a:lnL>
                    <a:lnR>
                      <a:noFill/>
                    </a:lnR>
                    <a:lnT>
                      <a:noFill/>
                    </a:lnT>
                    <a:lnB>
                      <a:noFill/>
                    </a:lnB>
                  </a:tcPr>
                </a:tc>
                <a:extLst>
                  <a:ext uri="{0D108BD9-81ED-4DB2-BD59-A6C34878D82A}">
                    <a16:rowId xmlns:a16="http://schemas.microsoft.com/office/drawing/2014/main" val="3051610142"/>
                  </a:ext>
                </a:extLst>
              </a:tr>
              <a:tr h="190500">
                <a:tc>
                  <a:txBody>
                    <a:bodyPr/>
                    <a:lstStyle/>
                    <a:p>
                      <a:pPr algn="l" fontAlgn="b"/>
                      <a:r>
                        <a:rPr lang="en-US" sz="1400" b="0" i="0" u="none" strike="noStrike" dirty="0">
                          <a:solidFill>
                            <a:srgbClr val="000000"/>
                          </a:solidFill>
                          <a:effectLst/>
                          <a:latin typeface="Calibri" panose="020F0502020204030204" pitchFamily="34" charset="0"/>
                        </a:rPr>
                        <a:t>Maintenance</a:t>
                      </a:r>
                    </a:p>
                  </a:txBody>
                  <a:tcPr marL="9525" marR="9525" marT="9525" marB="0" anchor="b">
                    <a:lnL>
                      <a:noFill/>
                    </a:lnL>
                    <a:lnR>
                      <a:noFill/>
                    </a:lnR>
                    <a:lnT>
                      <a:noFill/>
                    </a:lnT>
                    <a:lnB>
                      <a:noFill/>
                    </a:lnB>
                  </a:tcPr>
                </a:tc>
                <a:extLst>
                  <a:ext uri="{0D108BD9-81ED-4DB2-BD59-A6C34878D82A}">
                    <a16:rowId xmlns:a16="http://schemas.microsoft.com/office/drawing/2014/main" val="806455838"/>
                  </a:ext>
                </a:extLst>
              </a:tr>
              <a:tr h="190500">
                <a:tc>
                  <a:txBody>
                    <a:bodyPr/>
                    <a:lstStyle/>
                    <a:p>
                      <a:pPr algn="l" fontAlgn="b"/>
                      <a:r>
                        <a:rPr lang="en-US" sz="1400" b="0" i="0" u="none" strike="noStrike" dirty="0">
                          <a:solidFill>
                            <a:srgbClr val="000000"/>
                          </a:solidFill>
                          <a:effectLst/>
                          <a:latin typeface="Calibri" panose="020F0502020204030204" pitchFamily="34" charset="0"/>
                        </a:rPr>
                        <a:t>Software updates</a:t>
                      </a:r>
                    </a:p>
                  </a:txBody>
                  <a:tcPr marL="9525" marR="9525" marT="9525" marB="0" anchor="b">
                    <a:lnL>
                      <a:noFill/>
                    </a:lnL>
                    <a:lnR>
                      <a:noFill/>
                    </a:lnR>
                    <a:lnT>
                      <a:noFill/>
                    </a:lnT>
                    <a:lnB>
                      <a:noFill/>
                    </a:lnB>
                  </a:tcPr>
                </a:tc>
                <a:extLst>
                  <a:ext uri="{0D108BD9-81ED-4DB2-BD59-A6C34878D82A}">
                    <a16:rowId xmlns:a16="http://schemas.microsoft.com/office/drawing/2014/main" val="2824150543"/>
                  </a:ext>
                </a:extLst>
              </a:tr>
              <a:tr h="190500">
                <a:tc>
                  <a:txBody>
                    <a:bodyPr/>
                    <a:lstStyle/>
                    <a:p>
                      <a:pPr algn="l" fontAlgn="b"/>
                      <a:r>
                        <a:rPr lang="en-US" sz="1400" b="0" i="0" u="none" strike="noStrike" dirty="0">
                          <a:solidFill>
                            <a:srgbClr val="000000"/>
                          </a:solidFill>
                          <a:effectLst/>
                          <a:latin typeface="Calibri" panose="020F0502020204030204" pitchFamily="34" charset="0"/>
                        </a:rPr>
                        <a:t>Factory installed accessories</a:t>
                      </a:r>
                    </a:p>
                  </a:txBody>
                  <a:tcPr marL="9525" marR="9525" marT="9525" marB="0" anchor="b">
                    <a:lnL>
                      <a:noFill/>
                    </a:lnL>
                    <a:lnR>
                      <a:noFill/>
                    </a:lnR>
                    <a:lnT>
                      <a:noFill/>
                    </a:lnT>
                    <a:lnB>
                      <a:noFill/>
                    </a:lnB>
                  </a:tcPr>
                </a:tc>
                <a:extLst>
                  <a:ext uri="{0D108BD9-81ED-4DB2-BD59-A6C34878D82A}">
                    <a16:rowId xmlns:a16="http://schemas.microsoft.com/office/drawing/2014/main" val="178030342"/>
                  </a:ext>
                </a:extLst>
              </a:tr>
              <a:tr h="190500">
                <a:tc>
                  <a:txBody>
                    <a:bodyPr/>
                    <a:lstStyle/>
                    <a:p>
                      <a:pPr algn="l" fontAlgn="b"/>
                      <a:r>
                        <a:rPr lang="en-US" sz="1400" b="0" i="0" u="none" strike="noStrike" dirty="0">
                          <a:solidFill>
                            <a:srgbClr val="000000"/>
                          </a:solidFill>
                          <a:effectLst/>
                          <a:latin typeface="Calibri" panose="020F0502020204030204" pitchFamily="34" charset="0"/>
                        </a:rPr>
                        <a:t>Recalls</a:t>
                      </a:r>
                    </a:p>
                  </a:txBody>
                  <a:tcPr marL="9525" marR="9525" marT="9525" marB="0" anchor="b">
                    <a:lnL>
                      <a:noFill/>
                    </a:lnL>
                    <a:lnR>
                      <a:noFill/>
                    </a:lnR>
                    <a:lnT>
                      <a:noFill/>
                    </a:lnT>
                    <a:lnB>
                      <a:noFill/>
                    </a:lnB>
                  </a:tcPr>
                </a:tc>
                <a:extLst>
                  <a:ext uri="{0D108BD9-81ED-4DB2-BD59-A6C34878D82A}">
                    <a16:rowId xmlns:a16="http://schemas.microsoft.com/office/drawing/2014/main" val="4284615256"/>
                  </a:ext>
                </a:extLst>
              </a:tr>
            </a:tbl>
          </a:graphicData>
        </a:graphic>
      </p:graphicFrame>
      <p:sp>
        <p:nvSpPr>
          <p:cNvPr id="7" name="TextBox 6">
            <a:extLst>
              <a:ext uri="{FF2B5EF4-FFF2-40B4-BE49-F238E27FC236}">
                <a16:creationId xmlns:a16="http://schemas.microsoft.com/office/drawing/2014/main" id="{5D46750B-CC91-88A9-18D0-A7E36FA43838}"/>
              </a:ext>
            </a:extLst>
          </p:cNvPr>
          <p:cNvSpPr txBox="1"/>
          <p:nvPr/>
        </p:nvSpPr>
        <p:spPr>
          <a:xfrm>
            <a:off x="7202078" y="2176282"/>
            <a:ext cx="4006392" cy="369332"/>
          </a:xfrm>
          <a:prstGeom prst="rect">
            <a:avLst/>
          </a:prstGeom>
          <a:noFill/>
        </p:spPr>
        <p:txBody>
          <a:bodyPr wrap="square" rtlCol="0">
            <a:spAutoFit/>
          </a:bodyPr>
          <a:lstStyle/>
          <a:p>
            <a:r>
              <a:rPr lang="en-US" dirty="0"/>
              <a:t>Excluded claims include:</a:t>
            </a:r>
          </a:p>
        </p:txBody>
      </p:sp>
      <p:graphicFrame>
        <p:nvGraphicFramePr>
          <p:cNvPr id="8" name="Table 7">
            <a:extLst>
              <a:ext uri="{FF2B5EF4-FFF2-40B4-BE49-F238E27FC236}">
                <a16:creationId xmlns:a16="http://schemas.microsoft.com/office/drawing/2014/main" id="{E1382F86-465D-04F8-E189-6848EE2005E8}"/>
              </a:ext>
            </a:extLst>
          </p:cNvPr>
          <p:cNvGraphicFramePr>
            <a:graphicFrameLocks noGrp="1"/>
          </p:cNvGraphicFramePr>
          <p:nvPr/>
        </p:nvGraphicFramePr>
        <p:xfrm>
          <a:off x="7327769" y="2507906"/>
          <a:ext cx="2202730" cy="668655"/>
        </p:xfrm>
        <a:graphic>
          <a:graphicData uri="http://schemas.openxmlformats.org/drawingml/2006/table">
            <a:tbl>
              <a:tblPr/>
              <a:tblGrid>
                <a:gridCol w="2202730">
                  <a:extLst>
                    <a:ext uri="{9D8B030D-6E8A-4147-A177-3AD203B41FA5}">
                      <a16:colId xmlns:a16="http://schemas.microsoft.com/office/drawing/2014/main" val="1207173273"/>
                    </a:ext>
                  </a:extLst>
                </a:gridCol>
              </a:tblGrid>
              <a:tr h="190500">
                <a:tc>
                  <a:txBody>
                    <a:bodyPr/>
                    <a:lstStyle/>
                    <a:p>
                      <a:pPr algn="l" fontAlgn="b"/>
                      <a:r>
                        <a:rPr lang="en-US" sz="1400" b="0" i="0" u="none" strike="noStrike" dirty="0">
                          <a:solidFill>
                            <a:srgbClr val="000000"/>
                          </a:solidFill>
                          <a:effectLst/>
                          <a:latin typeface="Calibri" panose="020F0502020204030204" pitchFamily="34" charset="0"/>
                        </a:rPr>
                        <a:t>Collision damage</a:t>
                      </a:r>
                    </a:p>
                  </a:txBody>
                  <a:tcPr marL="9525" marR="9525" marT="9525" marB="0" anchor="b">
                    <a:lnL>
                      <a:noFill/>
                    </a:lnL>
                    <a:lnR>
                      <a:noFill/>
                    </a:lnR>
                    <a:lnT>
                      <a:noFill/>
                    </a:lnT>
                    <a:lnB>
                      <a:noFill/>
                    </a:lnB>
                  </a:tcPr>
                </a:tc>
                <a:extLst>
                  <a:ext uri="{0D108BD9-81ED-4DB2-BD59-A6C34878D82A}">
                    <a16:rowId xmlns:a16="http://schemas.microsoft.com/office/drawing/2014/main" val="3255358260"/>
                  </a:ext>
                </a:extLst>
              </a:tr>
              <a:tr h="190500">
                <a:tc>
                  <a:txBody>
                    <a:bodyPr/>
                    <a:lstStyle/>
                    <a:p>
                      <a:pPr algn="l" fontAlgn="b"/>
                      <a:r>
                        <a:rPr lang="en-US" sz="1400" b="0" i="0" u="none" strike="noStrike">
                          <a:solidFill>
                            <a:srgbClr val="000000"/>
                          </a:solidFill>
                          <a:effectLst/>
                          <a:latin typeface="Calibri" panose="020F0502020204030204" pitchFamily="34" charset="0"/>
                        </a:rPr>
                        <a:t>Seasonal tire changes</a:t>
                      </a:r>
                    </a:p>
                  </a:txBody>
                  <a:tcPr marL="9525" marR="9525" marT="9525" marB="0" anchor="b">
                    <a:lnL>
                      <a:noFill/>
                    </a:lnL>
                    <a:lnR>
                      <a:noFill/>
                    </a:lnR>
                    <a:lnT>
                      <a:noFill/>
                    </a:lnT>
                    <a:lnB>
                      <a:noFill/>
                    </a:lnB>
                  </a:tcPr>
                </a:tc>
                <a:extLst>
                  <a:ext uri="{0D108BD9-81ED-4DB2-BD59-A6C34878D82A}">
                    <a16:rowId xmlns:a16="http://schemas.microsoft.com/office/drawing/2014/main" val="2775678333"/>
                  </a:ext>
                </a:extLst>
              </a:tr>
              <a:tr h="190500">
                <a:tc>
                  <a:txBody>
                    <a:bodyPr/>
                    <a:lstStyle/>
                    <a:p>
                      <a:pPr algn="l" fontAlgn="b"/>
                      <a:r>
                        <a:rPr lang="en-US" sz="1400" b="0" i="0" u="none" strike="noStrike" dirty="0">
                          <a:solidFill>
                            <a:srgbClr val="000000"/>
                          </a:solidFill>
                          <a:effectLst/>
                          <a:latin typeface="Calibri" panose="020F0502020204030204" pitchFamily="34" charset="0"/>
                        </a:rPr>
                        <a:t>Car washes</a:t>
                      </a:r>
                    </a:p>
                  </a:txBody>
                  <a:tcPr marL="9525" marR="9525" marT="9525" marB="0" anchor="b">
                    <a:lnL>
                      <a:noFill/>
                    </a:lnL>
                    <a:lnR>
                      <a:noFill/>
                    </a:lnR>
                    <a:lnT>
                      <a:noFill/>
                    </a:lnT>
                    <a:lnB>
                      <a:noFill/>
                    </a:lnB>
                  </a:tcPr>
                </a:tc>
                <a:extLst>
                  <a:ext uri="{0D108BD9-81ED-4DB2-BD59-A6C34878D82A}">
                    <a16:rowId xmlns:a16="http://schemas.microsoft.com/office/drawing/2014/main" val="1895094136"/>
                  </a:ext>
                </a:extLst>
              </a:tr>
            </a:tbl>
          </a:graphicData>
        </a:graphic>
      </p:graphicFrame>
    </p:spTree>
    <p:extLst>
      <p:ext uri="{BB962C8B-B14F-4D97-AF65-F5344CB8AC3E}">
        <p14:creationId xmlns:p14="http://schemas.microsoft.com/office/powerpoint/2010/main" val="384127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24D0BC-C04B-230C-CFAC-70CE86C724D6}"/>
              </a:ext>
            </a:extLst>
          </p:cNvPr>
          <p:cNvSpPr>
            <a:spLocks noGrp="1"/>
          </p:cNvSpPr>
          <p:nvPr>
            <p:ph type="title"/>
          </p:nvPr>
        </p:nvSpPr>
        <p:spPr>
          <a:xfrm>
            <a:off x="296487" y="196072"/>
            <a:ext cx="12340726" cy="867930"/>
          </a:xfrm>
        </p:spPr>
        <p:txBody>
          <a:bodyPr/>
          <a:lstStyle/>
          <a:p>
            <a:r>
              <a:rPr lang="en-US" sz="2800" dirty="0"/>
              <a:t>THOUGH EV SERVICE IS MORE EXPENSIVE THAN ICE AND HYBRID IN YEAR 1, BY YEAR 3 EVS’ COSTS ARE MUCH LOWER.</a:t>
            </a:r>
          </a:p>
        </p:txBody>
      </p:sp>
      <p:sp>
        <p:nvSpPr>
          <p:cNvPr id="4" name="Slide Number Placeholder 3">
            <a:extLst>
              <a:ext uri="{FF2B5EF4-FFF2-40B4-BE49-F238E27FC236}">
                <a16:creationId xmlns:a16="http://schemas.microsoft.com/office/drawing/2014/main" id="{CB4E0FB1-8F56-E5FC-C8B3-0EF2D249E8D7}"/>
              </a:ext>
            </a:extLst>
          </p:cNvPr>
          <p:cNvSpPr>
            <a:spLocks noGrp="1"/>
          </p:cNvSpPr>
          <p:nvPr>
            <p:ph type="sldNum" sz="quarter" idx="4"/>
          </p:nvPr>
        </p:nvSpPr>
        <p:spPr/>
        <p:txBody>
          <a:bodyPr/>
          <a:lstStyle/>
          <a:p>
            <a:fld id="{712E29C6-EE55-43BD-857B-236F68ABA214}" type="slidenum">
              <a:rPr lang="en-US" smtClean="0"/>
              <a:pPr/>
              <a:t>24</a:t>
            </a:fld>
            <a:endParaRPr lang="en-US" dirty="0"/>
          </a:p>
        </p:txBody>
      </p:sp>
      <p:graphicFrame>
        <p:nvGraphicFramePr>
          <p:cNvPr id="10" name="Chart 9">
            <a:extLst>
              <a:ext uri="{FF2B5EF4-FFF2-40B4-BE49-F238E27FC236}">
                <a16:creationId xmlns:a16="http://schemas.microsoft.com/office/drawing/2014/main" id="{4275D286-DD82-48BD-4EFD-1BF32EBEA86A}"/>
              </a:ext>
            </a:extLst>
          </p:cNvPr>
          <p:cNvGraphicFramePr>
            <a:graphicFrameLocks/>
          </p:cNvGraphicFramePr>
          <p:nvPr>
            <p:extLst>
              <p:ext uri="{D42A27DB-BD31-4B8C-83A1-F6EECF244321}">
                <p14:modId xmlns:p14="http://schemas.microsoft.com/office/powerpoint/2010/main" val="3061843023"/>
              </p:ext>
            </p:extLst>
          </p:nvPr>
        </p:nvGraphicFramePr>
        <p:xfrm>
          <a:off x="2892643" y="1484721"/>
          <a:ext cx="6403942" cy="439760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6E045BE-759B-9453-C8CE-B825819BFA31}"/>
              </a:ext>
            </a:extLst>
          </p:cNvPr>
          <p:cNvSpPr txBox="1"/>
          <p:nvPr/>
        </p:nvSpPr>
        <p:spPr>
          <a:xfrm>
            <a:off x="2892643" y="6026045"/>
            <a:ext cx="6317226" cy="276999"/>
          </a:xfrm>
          <a:prstGeom prst="rect">
            <a:avLst/>
          </a:prstGeom>
          <a:noFill/>
        </p:spPr>
        <p:txBody>
          <a:bodyPr wrap="square">
            <a:spAutoFit/>
          </a:bodyPr>
          <a:lstStyle/>
          <a:p>
            <a:r>
              <a:rPr lang="en-US" sz="1200" dirty="0"/>
              <a:t>SOURCE:  We Predict; DEEPVIEW TRUE COST; 2021</a:t>
            </a:r>
          </a:p>
        </p:txBody>
      </p:sp>
    </p:spTree>
    <p:extLst>
      <p:ext uri="{BB962C8B-B14F-4D97-AF65-F5344CB8AC3E}">
        <p14:creationId xmlns:p14="http://schemas.microsoft.com/office/powerpoint/2010/main" val="3724419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6E48-D3A0-8E89-DB57-380FF986847F}"/>
              </a:ext>
            </a:extLst>
          </p:cNvPr>
          <p:cNvSpPr>
            <a:spLocks noGrp="1"/>
          </p:cNvSpPr>
          <p:nvPr>
            <p:ph type="title"/>
          </p:nvPr>
        </p:nvSpPr>
        <p:spPr>
          <a:xfrm>
            <a:off x="296487" y="196072"/>
            <a:ext cx="11596255" cy="978729"/>
          </a:xfrm>
        </p:spPr>
        <p:txBody>
          <a:bodyPr/>
          <a:lstStyle/>
          <a:p>
            <a:r>
              <a:rPr lang="en-US" sz="3200" dirty="0"/>
              <a:t>EV COSTS IN YEAR 1 ARE HIGHER ACROSS ALL THREE SERVICE COMPONENTS – PARTS, LABOR, AND RECALLS.</a:t>
            </a:r>
          </a:p>
        </p:txBody>
      </p:sp>
      <p:sp>
        <p:nvSpPr>
          <p:cNvPr id="3" name="Slide Number Placeholder 2">
            <a:extLst>
              <a:ext uri="{FF2B5EF4-FFF2-40B4-BE49-F238E27FC236}">
                <a16:creationId xmlns:a16="http://schemas.microsoft.com/office/drawing/2014/main" id="{19FCC86B-26F4-0F13-B078-D3E07F963A47}"/>
              </a:ext>
            </a:extLst>
          </p:cNvPr>
          <p:cNvSpPr>
            <a:spLocks noGrp="1"/>
          </p:cNvSpPr>
          <p:nvPr>
            <p:ph type="sldNum" sz="quarter" idx="4"/>
          </p:nvPr>
        </p:nvSpPr>
        <p:spPr/>
        <p:txBody>
          <a:bodyPr/>
          <a:lstStyle/>
          <a:p>
            <a:fld id="{712E29C6-EE55-43BD-857B-236F68ABA214}" type="slidenum">
              <a:rPr lang="en-US" smtClean="0"/>
              <a:pPr/>
              <a:t>25</a:t>
            </a:fld>
            <a:endParaRPr lang="en-US" dirty="0"/>
          </a:p>
        </p:txBody>
      </p:sp>
      <p:graphicFrame>
        <p:nvGraphicFramePr>
          <p:cNvPr id="4" name="Chart 3">
            <a:extLst>
              <a:ext uri="{FF2B5EF4-FFF2-40B4-BE49-F238E27FC236}">
                <a16:creationId xmlns:a16="http://schemas.microsoft.com/office/drawing/2014/main" id="{040B3F7F-965E-C661-1676-DA73111E892B}"/>
              </a:ext>
            </a:extLst>
          </p:cNvPr>
          <p:cNvGraphicFramePr>
            <a:graphicFrameLocks/>
          </p:cNvGraphicFramePr>
          <p:nvPr/>
        </p:nvGraphicFramePr>
        <p:xfrm>
          <a:off x="400052" y="2257425"/>
          <a:ext cx="3310128" cy="25786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9AC0B0B-437E-2AC4-00BE-CEBD51349A77}"/>
              </a:ext>
            </a:extLst>
          </p:cNvPr>
          <p:cNvGraphicFramePr>
            <a:graphicFrameLocks/>
          </p:cNvGraphicFramePr>
          <p:nvPr/>
        </p:nvGraphicFramePr>
        <p:xfrm>
          <a:off x="4439550" y="2257425"/>
          <a:ext cx="3310128" cy="25786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1C933CA-968E-B5E7-F171-998DC68B0993}"/>
              </a:ext>
            </a:extLst>
          </p:cNvPr>
          <p:cNvGraphicFramePr>
            <a:graphicFrameLocks/>
          </p:cNvGraphicFramePr>
          <p:nvPr/>
        </p:nvGraphicFramePr>
        <p:xfrm>
          <a:off x="8301472" y="2243570"/>
          <a:ext cx="3310128" cy="257860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3B4CEB44-F525-94CF-6626-840D3F39B9AF}"/>
              </a:ext>
            </a:extLst>
          </p:cNvPr>
          <p:cNvSpPr txBox="1"/>
          <p:nvPr/>
        </p:nvSpPr>
        <p:spPr>
          <a:xfrm>
            <a:off x="3723588" y="1366887"/>
            <a:ext cx="4732255" cy="369332"/>
          </a:xfrm>
          <a:prstGeom prst="rect">
            <a:avLst/>
          </a:prstGeom>
          <a:noFill/>
        </p:spPr>
        <p:txBody>
          <a:bodyPr wrap="square" rtlCol="0">
            <a:spAutoFit/>
          </a:bodyPr>
          <a:lstStyle/>
          <a:p>
            <a:pPr algn="ctr"/>
            <a:r>
              <a:rPr lang="en-US" dirty="0"/>
              <a:t>Service costs after 1 year of use</a:t>
            </a:r>
          </a:p>
        </p:txBody>
      </p:sp>
      <p:sp>
        <p:nvSpPr>
          <p:cNvPr id="8" name="TextBox 7">
            <a:extLst>
              <a:ext uri="{FF2B5EF4-FFF2-40B4-BE49-F238E27FC236}">
                <a16:creationId xmlns:a16="http://schemas.microsoft.com/office/drawing/2014/main" id="{F1470B0B-E456-CB05-EF1B-E2BC4F382E0C}"/>
              </a:ext>
            </a:extLst>
          </p:cNvPr>
          <p:cNvSpPr txBox="1"/>
          <p:nvPr/>
        </p:nvSpPr>
        <p:spPr>
          <a:xfrm>
            <a:off x="2892643" y="6026045"/>
            <a:ext cx="6317226" cy="276999"/>
          </a:xfrm>
          <a:prstGeom prst="rect">
            <a:avLst/>
          </a:prstGeom>
          <a:noFill/>
        </p:spPr>
        <p:txBody>
          <a:bodyPr wrap="square">
            <a:spAutoFit/>
          </a:bodyPr>
          <a:lstStyle/>
          <a:p>
            <a:r>
              <a:rPr lang="en-US" sz="1200" dirty="0"/>
              <a:t>SOURCE:  We Predict; DEEPVIEW TRUE COST; 2021</a:t>
            </a:r>
          </a:p>
        </p:txBody>
      </p:sp>
    </p:spTree>
    <p:extLst>
      <p:ext uri="{BB962C8B-B14F-4D97-AF65-F5344CB8AC3E}">
        <p14:creationId xmlns:p14="http://schemas.microsoft.com/office/powerpoint/2010/main" val="3988328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3139-B124-21BF-C492-910727E5C318}"/>
              </a:ext>
            </a:extLst>
          </p:cNvPr>
          <p:cNvSpPr>
            <a:spLocks noGrp="1"/>
          </p:cNvSpPr>
          <p:nvPr>
            <p:ph type="title"/>
          </p:nvPr>
        </p:nvSpPr>
        <p:spPr>
          <a:xfrm>
            <a:off x="296487" y="196072"/>
            <a:ext cx="11596255" cy="1421928"/>
          </a:xfrm>
        </p:spPr>
        <p:txBody>
          <a:bodyPr/>
          <a:lstStyle/>
          <a:p>
            <a:r>
              <a:rPr lang="en-US" sz="3200" dirty="0"/>
              <a:t>BY YEAR 3, EV SAVINGS ARE MOST EVIDENT IN MAINTENANCE WHERE EV OWNERS SPEND JUST 1/3 WHAT ICE OWNERS DO.</a:t>
            </a:r>
          </a:p>
        </p:txBody>
      </p:sp>
      <p:sp>
        <p:nvSpPr>
          <p:cNvPr id="3" name="Slide Number Placeholder 2">
            <a:extLst>
              <a:ext uri="{FF2B5EF4-FFF2-40B4-BE49-F238E27FC236}">
                <a16:creationId xmlns:a16="http://schemas.microsoft.com/office/drawing/2014/main" id="{DDB91D3D-B2B8-1D03-3A4E-423844DDF656}"/>
              </a:ext>
            </a:extLst>
          </p:cNvPr>
          <p:cNvSpPr>
            <a:spLocks noGrp="1"/>
          </p:cNvSpPr>
          <p:nvPr>
            <p:ph type="sldNum" sz="quarter" idx="4"/>
          </p:nvPr>
        </p:nvSpPr>
        <p:spPr/>
        <p:txBody>
          <a:bodyPr/>
          <a:lstStyle/>
          <a:p>
            <a:fld id="{712E29C6-EE55-43BD-857B-236F68ABA214}" type="slidenum">
              <a:rPr lang="en-US" smtClean="0"/>
              <a:pPr/>
              <a:t>26</a:t>
            </a:fld>
            <a:endParaRPr lang="en-US" dirty="0"/>
          </a:p>
        </p:txBody>
      </p:sp>
      <p:graphicFrame>
        <p:nvGraphicFramePr>
          <p:cNvPr id="4" name="Chart 3">
            <a:extLst>
              <a:ext uri="{FF2B5EF4-FFF2-40B4-BE49-F238E27FC236}">
                <a16:creationId xmlns:a16="http://schemas.microsoft.com/office/drawing/2014/main" id="{6FF28DBF-AB1A-A4B5-853B-04A48D4A70DD}"/>
              </a:ext>
            </a:extLst>
          </p:cNvPr>
          <p:cNvGraphicFramePr>
            <a:graphicFrameLocks/>
          </p:cNvGraphicFramePr>
          <p:nvPr/>
        </p:nvGraphicFramePr>
        <p:xfrm>
          <a:off x="4110457" y="2121031"/>
          <a:ext cx="3968314" cy="32201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25D0E18-2182-4EA2-60C1-C99D5E4B69CB}"/>
              </a:ext>
            </a:extLst>
          </p:cNvPr>
          <p:cNvGraphicFramePr>
            <a:graphicFrameLocks/>
          </p:cNvGraphicFramePr>
          <p:nvPr/>
        </p:nvGraphicFramePr>
        <p:xfrm>
          <a:off x="591056" y="2441542"/>
          <a:ext cx="3308438" cy="25791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D17EA08-3350-BC56-575C-EEEFFF0F8682}"/>
              </a:ext>
            </a:extLst>
          </p:cNvPr>
          <p:cNvGraphicFramePr>
            <a:graphicFrameLocks/>
          </p:cNvGraphicFramePr>
          <p:nvPr/>
        </p:nvGraphicFramePr>
        <p:xfrm>
          <a:off x="8216922" y="2441542"/>
          <a:ext cx="3308438" cy="257913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CC91993-0912-5A94-2852-A9F62CAD65CA}"/>
              </a:ext>
            </a:extLst>
          </p:cNvPr>
          <p:cNvSpPr txBox="1"/>
          <p:nvPr/>
        </p:nvSpPr>
        <p:spPr>
          <a:xfrm>
            <a:off x="3729872" y="1618000"/>
            <a:ext cx="4732255" cy="369332"/>
          </a:xfrm>
          <a:prstGeom prst="rect">
            <a:avLst/>
          </a:prstGeom>
          <a:noFill/>
        </p:spPr>
        <p:txBody>
          <a:bodyPr wrap="square" rtlCol="0">
            <a:spAutoFit/>
          </a:bodyPr>
          <a:lstStyle/>
          <a:p>
            <a:pPr algn="ctr"/>
            <a:r>
              <a:rPr lang="en-US" dirty="0"/>
              <a:t>Service costs after 3 years of use</a:t>
            </a:r>
          </a:p>
        </p:txBody>
      </p:sp>
      <p:sp>
        <p:nvSpPr>
          <p:cNvPr id="8" name="TextBox 7">
            <a:extLst>
              <a:ext uri="{FF2B5EF4-FFF2-40B4-BE49-F238E27FC236}">
                <a16:creationId xmlns:a16="http://schemas.microsoft.com/office/drawing/2014/main" id="{C1B2E10C-B59F-0453-CE38-B4243A70E630}"/>
              </a:ext>
            </a:extLst>
          </p:cNvPr>
          <p:cNvSpPr txBox="1"/>
          <p:nvPr/>
        </p:nvSpPr>
        <p:spPr>
          <a:xfrm>
            <a:off x="2892643" y="6026045"/>
            <a:ext cx="6317226" cy="276999"/>
          </a:xfrm>
          <a:prstGeom prst="rect">
            <a:avLst/>
          </a:prstGeom>
          <a:noFill/>
        </p:spPr>
        <p:txBody>
          <a:bodyPr wrap="square">
            <a:spAutoFit/>
          </a:bodyPr>
          <a:lstStyle/>
          <a:p>
            <a:r>
              <a:rPr lang="en-US" sz="1200" dirty="0"/>
              <a:t>SOURCE:  We Predict; DEEPVIEW TRUE COST; 2021</a:t>
            </a:r>
          </a:p>
        </p:txBody>
      </p:sp>
    </p:spTree>
    <p:extLst>
      <p:ext uri="{BB962C8B-B14F-4D97-AF65-F5344CB8AC3E}">
        <p14:creationId xmlns:p14="http://schemas.microsoft.com/office/powerpoint/2010/main" val="573954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3C57-8B8B-C8A2-B015-6C9099A87B55}"/>
              </a:ext>
            </a:extLst>
          </p:cNvPr>
          <p:cNvSpPr>
            <a:spLocks noGrp="1"/>
          </p:cNvSpPr>
          <p:nvPr>
            <p:ph type="title"/>
          </p:nvPr>
        </p:nvSpPr>
        <p:spPr>
          <a:xfrm>
            <a:off x="296487" y="196072"/>
            <a:ext cx="11596255" cy="1865126"/>
          </a:xfrm>
        </p:spPr>
        <p:txBody>
          <a:bodyPr/>
          <a:lstStyle/>
          <a:p>
            <a:r>
              <a:rPr lang="en-US" sz="3200" dirty="0"/>
              <a:t>5 OF EV’S TOP 10 SERVICED PARTS ARE RELATED TO BATTERY AND CHARGING; 6 OF THE TOP FAILURE MODES ARE PROMINENT ON EV COMPONENTS</a:t>
            </a:r>
            <a:br>
              <a:rPr lang="en-US" sz="3200" dirty="0"/>
            </a:br>
            <a:endParaRPr lang="en-US" sz="3200" dirty="0"/>
          </a:p>
        </p:txBody>
      </p:sp>
      <p:sp>
        <p:nvSpPr>
          <p:cNvPr id="3" name="Slide Number Placeholder 2">
            <a:extLst>
              <a:ext uri="{FF2B5EF4-FFF2-40B4-BE49-F238E27FC236}">
                <a16:creationId xmlns:a16="http://schemas.microsoft.com/office/drawing/2014/main" id="{821F7FEA-F4FB-E728-53B9-FABF507BF7E2}"/>
              </a:ext>
            </a:extLst>
          </p:cNvPr>
          <p:cNvSpPr>
            <a:spLocks noGrp="1"/>
          </p:cNvSpPr>
          <p:nvPr>
            <p:ph type="sldNum" sz="quarter" idx="4"/>
          </p:nvPr>
        </p:nvSpPr>
        <p:spPr/>
        <p:txBody>
          <a:bodyPr/>
          <a:lstStyle/>
          <a:p>
            <a:fld id="{712E29C6-EE55-43BD-857B-236F68ABA214}" type="slidenum">
              <a:rPr lang="en-US" smtClean="0"/>
              <a:pPr/>
              <a:t>27</a:t>
            </a:fld>
            <a:endParaRPr lang="en-US" dirty="0"/>
          </a:p>
        </p:txBody>
      </p:sp>
      <p:graphicFrame>
        <p:nvGraphicFramePr>
          <p:cNvPr id="4" name="Table 3">
            <a:extLst>
              <a:ext uri="{FF2B5EF4-FFF2-40B4-BE49-F238E27FC236}">
                <a16:creationId xmlns:a16="http://schemas.microsoft.com/office/drawing/2014/main" id="{EEAAF3CE-7643-42F4-B0BD-F4962AE1B244}"/>
              </a:ext>
            </a:extLst>
          </p:cNvPr>
          <p:cNvGraphicFramePr>
            <a:graphicFrameLocks noGrp="1"/>
          </p:cNvGraphicFramePr>
          <p:nvPr/>
        </p:nvGraphicFramePr>
        <p:xfrm>
          <a:off x="1772240" y="2023354"/>
          <a:ext cx="4323760" cy="3568065"/>
        </p:xfrm>
        <a:graphic>
          <a:graphicData uri="http://schemas.openxmlformats.org/drawingml/2006/table">
            <a:tbl>
              <a:tblPr/>
              <a:tblGrid>
                <a:gridCol w="4323760">
                  <a:extLst>
                    <a:ext uri="{9D8B030D-6E8A-4147-A177-3AD203B41FA5}">
                      <a16:colId xmlns:a16="http://schemas.microsoft.com/office/drawing/2014/main" val="4006586126"/>
                    </a:ext>
                  </a:extLst>
                </a:gridCol>
              </a:tblGrid>
              <a:tr h="222038">
                <a:tc>
                  <a:txBody>
                    <a:bodyPr/>
                    <a:lstStyle/>
                    <a:p>
                      <a:pPr algn="l" fontAlgn="b"/>
                      <a:r>
                        <a:rPr lang="en-US" sz="2400" b="1" i="0" u="none" strike="noStrike" dirty="0">
                          <a:solidFill>
                            <a:srgbClr val="000000"/>
                          </a:solidFill>
                          <a:effectLst/>
                          <a:latin typeface="Calibri" panose="020F0502020204030204" pitchFamily="34" charset="0"/>
                        </a:rPr>
                        <a:t>TOP 10 SERVICED PARTS</a:t>
                      </a:r>
                    </a:p>
                  </a:txBody>
                  <a:tcPr marL="9525" marR="9525" marT="9525" marB="0" anchor="b">
                    <a:lnL>
                      <a:noFill/>
                    </a:lnL>
                    <a:lnR>
                      <a:noFill/>
                    </a:lnR>
                    <a:lnT>
                      <a:noFill/>
                    </a:lnT>
                    <a:lnB>
                      <a:noFill/>
                    </a:lnB>
                  </a:tcPr>
                </a:tc>
                <a:extLst>
                  <a:ext uri="{0D108BD9-81ED-4DB2-BD59-A6C34878D82A}">
                    <a16:rowId xmlns:a16="http://schemas.microsoft.com/office/drawing/2014/main" val="3485816111"/>
                  </a:ext>
                </a:extLst>
              </a:tr>
              <a:tr h="222038">
                <a:tc>
                  <a:txBody>
                    <a:bodyPr/>
                    <a:lstStyle/>
                    <a:p>
                      <a:pPr algn="l" fontAlgn="b"/>
                      <a:r>
                        <a:rPr lang="en-US" sz="1600" b="0" i="0" u="none" strike="noStrike" dirty="0">
                          <a:solidFill>
                            <a:srgbClr val="000000"/>
                          </a:solidFill>
                          <a:effectLst/>
                          <a:latin typeface="Calibri" panose="020F0502020204030204" pitchFamily="34" charset="0"/>
                        </a:rPr>
                        <a:t>(All parts; in the first year)</a:t>
                      </a:r>
                    </a:p>
                  </a:txBody>
                  <a:tcPr marL="9525" marR="9525" marT="9525" marB="0" anchor="b">
                    <a:lnL>
                      <a:noFill/>
                    </a:lnL>
                    <a:lnR>
                      <a:noFill/>
                    </a:lnR>
                    <a:lnT>
                      <a:noFill/>
                    </a:lnT>
                    <a:lnB>
                      <a:noFill/>
                    </a:lnB>
                  </a:tcPr>
                </a:tc>
                <a:extLst>
                  <a:ext uri="{0D108BD9-81ED-4DB2-BD59-A6C34878D82A}">
                    <a16:rowId xmlns:a16="http://schemas.microsoft.com/office/drawing/2014/main" val="3965514141"/>
                  </a:ext>
                </a:extLst>
              </a:tr>
              <a:tr h="222038">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339395"/>
                  </a:ext>
                </a:extLst>
              </a:tr>
              <a:tr h="181856">
                <a:tc>
                  <a:txBody>
                    <a:bodyPr/>
                    <a:lstStyle/>
                    <a:p>
                      <a:pPr algn="l" fontAlgn="b"/>
                      <a:r>
                        <a:rPr lang="en-US" sz="1800" b="1" i="0" u="none" strike="noStrike" dirty="0">
                          <a:solidFill>
                            <a:srgbClr val="000000"/>
                          </a:solidFill>
                          <a:effectLst/>
                          <a:latin typeface="Calibri" panose="020F0502020204030204" pitchFamily="34" charset="0"/>
                        </a:rPr>
                        <a:t>Battery Charger/Cable</a:t>
                      </a:r>
                    </a:p>
                  </a:txBody>
                  <a:tcPr marL="9525" marR="9525" marT="9525" marB="0" anchor="b">
                    <a:lnL>
                      <a:noFill/>
                    </a:lnL>
                    <a:lnR>
                      <a:noFill/>
                    </a:lnR>
                    <a:lnT>
                      <a:noFill/>
                    </a:lnT>
                    <a:lnB>
                      <a:noFill/>
                    </a:lnB>
                  </a:tcPr>
                </a:tc>
                <a:extLst>
                  <a:ext uri="{0D108BD9-81ED-4DB2-BD59-A6C34878D82A}">
                    <a16:rowId xmlns:a16="http://schemas.microsoft.com/office/drawing/2014/main" val="2543657641"/>
                  </a:ext>
                </a:extLst>
              </a:tr>
              <a:tr h="222038">
                <a:tc>
                  <a:txBody>
                    <a:bodyPr/>
                    <a:lstStyle/>
                    <a:p>
                      <a:pPr algn="l" fontAlgn="b"/>
                      <a:r>
                        <a:rPr lang="en-US" sz="1800" b="1" i="0" u="none" strike="noStrike" dirty="0">
                          <a:solidFill>
                            <a:srgbClr val="000000"/>
                          </a:solidFill>
                          <a:effectLst/>
                          <a:latin typeface="Calibri" panose="020F0502020204030204" pitchFamily="34" charset="0"/>
                        </a:rPr>
                        <a:t>High Voltage Battery</a:t>
                      </a:r>
                    </a:p>
                  </a:txBody>
                  <a:tcPr marL="9525" marR="9525" marT="9525" marB="0" anchor="b">
                    <a:lnL>
                      <a:noFill/>
                    </a:lnL>
                    <a:lnR>
                      <a:noFill/>
                    </a:lnR>
                    <a:lnT>
                      <a:noFill/>
                    </a:lnT>
                    <a:lnB>
                      <a:noFill/>
                    </a:lnB>
                  </a:tcPr>
                </a:tc>
                <a:extLst>
                  <a:ext uri="{0D108BD9-81ED-4DB2-BD59-A6C34878D82A}">
                    <a16:rowId xmlns:a16="http://schemas.microsoft.com/office/drawing/2014/main" val="1503688910"/>
                  </a:ext>
                </a:extLst>
              </a:tr>
              <a:tr h="222038">
                <a:tc>
                  <a:txBody>
                    <a:bodyPr/>
                    <a:lstStyle/>
                    <a:p>
                      <a:pPr algn="l" fontAlgn="b"/>
                      <a:r>
                        <a:rPr lang="en-US" sz="1600" b="0" i="0" u="none" strike="noStrike">
                          <a:solidFill>
                            <a:srgbClr val="000000"/>
                          </a:solidFill>
                          <a:effectLst/>
                          <a:latin typeface="Calibri" panose="020F0502020204030204" pitchFamily="34" charset="0"/>
                        </a:rPr>
                        <a:t>Remote Keys/Transmitters</a:t>
                      </a:r>
                    </a:p>
                  </a:txBody>
                  <a:tcPr marL="9525" marR="9525" marT="9525" marB="0" anchor="b">
                    <a:lnL>
                      <a:noFill/>
                    </a:lnL>
                    <a:lnR>
                      <a:noFill/>
                    </a:lnR>
                    <a:lnT>
                      <a:noFill/>
                    </a:lnT>
                    <a:lnB>
                      <a:noFill/>
                    </a:lnB>
                  </a:tcPr>
                </a:tc>
                <a:extLst>
                  <a:ext uri="{0D108BD9-81ED-4DB2-BD59-A6C34878D82A}">
                    <a16:rowId xmlns:a16="http://schemas.microsoft.com/office/drawing/2014/main" val="145262210"/>
                  </a:ext>
                </a:extLst>
              </a:tr>
              <a:tr h="222038">
                <a:tc>
                  <a:txBody>
                    <a:bodyPr/>
                    <a:lstStyle/>
                    <a:p>
                      <a:pPr algn="l" fontAlgn="b"/>
                      <a:r>
                        <a:rPr lang="en-US" sz="1800" b="1" i="0" u="none" strike="noStrike" dirty="0">
                          <a:solidFill>
                            <a:srgbClr val="000000"/>
                          </a:solidFill>
                          <a:effectLst/>
                          <a:latin typeface="Calibri" panose="020F0502020204030204" pitchFamily="34" charset="0"/>
                        </a:rPr>
                        <a:t>Battery Contact</a:t>
                      </a:r>
                    </a:p>
                  </a:txBody>
                  <a:tcPr marL="9525" marR="9525" marT="9525" marB="0" anchor="b">
                    <a:lnL>
                      <a:noFill/>
                    </a:lnL>
                    <a:lnR>
                      <a:noFill/>
                    </a:lnR>
                    <a:lnT>
                      <a:noFill/>
                    </a:lnT>
                    <a:lnB>
                      <a:noFill/>
                    </a:lnB>
                  </a:tcPr>
                </a:tc>
                <a:extLst>
                  <a:ext uri="{0D108BD9-81ED-4DB2-BD59-A6C34878D82A}">
                    <a16:rowId xmlns:a16="http://schemas.microsoft.com/office/drawing/2014/main" val="18680826"/>
                  </a:ext>
                </a:extLst>
              </a:tr>
              <a:tr h="222038">
                <a:tc>
                  <a:txBody>
                    <a:bodyPr/>
                    <a:lstStyle/>
                    <a:p>
                      <a:pPr algn="l" fontAlgn="b"/>
                      <a:r>
                        <a:rPr lang="en-US" sz="1600" b="0" i="0" u="none" strike="noStrike">
                          <a:solidFill>
                            <a:srgbClr val="000000"/>
                          </a:solidFill>
                          <a:effectLst/>
                          <a:latin typeface="Calibri" panose="020F0502020204030204" pitchFamily="34" charset="0"/>
                        </a:rPr>
                        <a:t>Control Unit</a:t>
                      </a:r>
                    </a:p>
                  </a:txBody>
                  <a:tcPr marL="9525" marR="9525" marT="9525" marB="0" anchor="b">
                    <a:lnL>
                      <a:noFill/>
                    </a:lnL>
                    <a:lnR>
                      <a:noFill/>
                    </a:lnR>
                    <a:lnT>
                      <a:noFill/>
                    </a:lnT>
                    <a:lnB>
                      <a:noFill/>
                    </a:lnB>
                  </a:tcPr>
                </a:tc>
                <a:extLst>
                  <a:ext uri="{0D108BD9-81ED-4DB2-BD59-A6C34878D82A}">
                    <a16:rowId xmlns:a16="http://schemas.microsoft.com/office/drawing/2014/main" val="2666143253"/>
                  </a:ext>
                </a:extLst>
              </a:tr>
              <a:tr h="222038">
                <a:tc>
                  <a:txBody>
                    <a:bodyPr/>
                    <a:lstStyle/>
                    <a:p>
                      <a:pPr algn="l" fontAlgn="b"/>
                      <a:r>
                        <a:rPr lang="en-US" sz="1600" b="0" i="0" u="none" strike="noStrike">
                          <a:solidFill>
                            <a:srgbClr val="000000"/>
                          </a:solidFill>
                          <a:effectLst/>
                          <a:latin typeface="Calibri" panose="020F0502020204030204" pitchFamily="34" charset="0"/>
                        </a:rPr>
                        <a:t>Wiper Arm</a:t>
                      </a:r>
                    </a:p>
                  </a:txBody>
                  <a:tcPr marL="9525" marR="9525" marT="9525" marB="0" anchor="b">
                    <a:lnL>
                      <a:noFill/>
                    </a:lnL>
                    <a:lnR>
                      <a:noFill/>
                    </a:lnR>
                    <a:lnT>
                      <a:noFill/>
                    </a:lnT>
                    <a:lnB>
                      <a:noFill/>
                    </a:lnB>
                  </a:tcPr>
                </a:tc>
                <a:extLst>
                  <a:ext uri="{0D108BD9-81ED-4DB2-BD59-A6C34878D82A}">
                    <a16:rowId xmlns:a16="http://schemas.microsoft.com/office/drawing/2014/main" val="1472128970"/>
                  </a:ext>
                </a:extLst>
              </a:tr>
              <a:tr h="222038">
                <a:tc>
                  <a:txBody>
                    <a:bodyPr/>
                    <a:lstStyle/>
                    <a:p>
                      <a:pPr algn="l" fontAlgn="b"/>
                      <a:r>
                        <a:rPr lang="en-US" sz="1800" b="1" i="0" u="none" strike="noStrike" dirty="0">
                          <a:solidFill>
                            <a:srgbClr val="000000"/>
                          </a:solidFill>
                          <a:effectLst/>
                          <a:latin typeface="Calibri" panose="020F0502020204030204" pitchFamily="34" charset="0"/>
                        </a:rPr>
                        <a:t>HV Wiring</a:t>
                      </a:r>
                    </a:p>
                  </a:txBody>
                  <a:tcPr marL="9525" marR="9525" marT="9525" marB="0" anchor="b">
                    <a:lnL>
                      <a:noFill/>
                    </a:lnL>
                    <a:lnR>
                      <a:noFill/>
                    </a:lnR>
                    <a:lnT>
                      <a:noFill/>
                    </a:lnT>
                    <a:lnB>
                      <a:noFill/>
                    </a:lnB>
                  </a:tcPr>
                </a:tc>
                <a:extLst>
                  <a:ext uri="{0D108BD9-81ED-4DB2-BD59-A6C34878D82A}">
                    <a16:rowId xmlns:a16="http://schemas.microsoft.com/office/drawing/2014/main" val="3159318278"/>
                  </a:ext>
                </a:extLst>
              </a:tr>
              <a:tr h="222038">
                <a:tc>
                  <a:txBody>
                    <a:bodyPr/>
                    <a:lstStyle/>
                    <a:p>
                      <a:pPr algn="l" fontAlgn="b"/>
                      <a:r>
                        <a:rPr lang="en-US" sz="1800" b="1" i="0" u="none" strike="noStrike" dirty="0">
                          <a:solidFill>
                            <a:srgbClr val="000000"/>
                          </a:solidFill>
                          <a:effectLst/>
                          <a:latin typeface="Calibri" panose="020F0502020204030204" pitchFamily="34" charset="0"/>
                        </a:rPr>
                        <a:t>Battery Control Unit</a:t>
                      </a:r>
                    </a:p>
                  </a:txBody>
                  <a:tcPr marL="9525" marR="9525" marT="9525" marB="0" anchor="b">
                    <a:lnL>
                      <a:noFill/>
                    </a:lnL>
                    <a:lnR>
                      <a:noFill/>
                    </a:lnR>
                    <a:lnT>
                      <a:noFill/>
                    </a:lnT>
                    <a:lnB>
                      <a:noFill/>
                    </a:lnB>
                  </a:tcPr>
                </a:tc>
                <a:extLst>
                  <a:ext uri="{0D108BD9-81ED-4DB2-BD59-A6C34878D82A}">
                    <a16:rowId xmlns:a16="http://schemas.microsoft.com/office/drawing/2014/main" val="2275959311"/>
                  </a:ext>
                </a:extLst>
              </a:tr>
              <a:tr h="222038">
                <a:tc>
                  <a:txBody>
                    <a:bodyPr/>
                    <a:lstStyle/>
                    <a:p>
                      <a:pPr algn="l" fontAlgn="b"/>
                      <a:r>
                        <a:rPr lang="en-US" sz="1600" b="0" i="0" u="none" strike="noStrike">
                          <a:solidFill>
                            <a:srgbClr val="000000"/>
                          </a:solidFill>
                          <a:effectLst/>
                          <a:latin typeface="Calibri" panose="020F0502020204030204" pitchFamily="34" charset="0"/>
                        </a:rPr>
                        <a:t>Camera</a:t>
                      </a:r>
                    </a:p>
                  </a:txBody>
                  <a:tcPr marL="9525" marR="9525" marT="9525" marB="0" anchor="b">
                    <a:lnL>
                      <a:noFill/>
                    </a:lnL>
                    <a:lnR>
                      <a:noFill/>
                    </a:lnR>
                    <a:lnT>
                      <a:noFill/>
                    </a:lnT>
                    <a:lnB>
                      <a:noFill/>
                    </a:lnB>
                  </a:tcPr>
                </a:tc>
                <a:extLst>
                  <a:ext uri="{0D108BD9-81ED-4DB2-BD59-A6C34878D82A}">
                    <a16:rowId xmlns:a16="http://schemas.microsoft.com/office/drawing/2014/main" val="408574912"/>
                  </a:ext>
                </a:extLst>
              </a:tr>
              <a:tr h="222038">
                <a:tc>
                  <a:txBody>
                    <a:bodyPr/>
                    <a:lstStyle/>
                    <a:p>
                      <a:pPr algn="l" fontAlgn="b"/>
                      <a:r>
                        <a:rPr lang="en-US" sz="1600" b="0" i="0" u="none" strike="noStrike" dirty="0">
                          <a:solidFill>
                            <a:srgbClr val="000000"/>
                          </a:solidFill>
                          <a:effectLst/>
                          <a:latin typeface="Calibri" panose="020F0502020204030204" pitchFamily="34" charset="0"/>
                        </a:rPr>
                        <a:t>IP/Display</a:t>
                      </a:r>
                    </a:p>
                  </a:txBody>
                  <a:tcPr marL="9525" marR="9525" marT="9525" marB="0" anchor="b">
                    <a:lnL>
                      <a:noFill/>
                    </a:lnL>
                    <a:lnR>
                      <a:noFill/>
                    </a:lnR>
                    <a:lnT>
                      <a:noFill/>
                    </a:lnT>
                    <a:lnB>
                      <a:noFill/>
                    </a:lnB>
                  </a:tcPr>
                </a:tc>
                <a:extLst>
                  <a:ext uri="{0D108BD9-81ED-4DB2-BD59-A6C34878D82A}">
                    <a16:rowId xmlns:a16="http://schemas.microsoft.com/office/drawing/2014/main" val="1576072775"/>
                  </a:ext>
                </a:extLst>
              </a:tr>
            </a:tbl>
          </a:graphicData>
        </a:graphic>
      </p:graphicFrame>
      <p:graphicFrame>
        <p:nvGraphicFramePr>
          <p:cNvPr id="5" name="Table 4">
            <a:extLst>
              <a:ext uri="{FF2B5EF4-FFF2-40B4-BE49-F238E27FC236}">
                <a16:creationId xmlns:a16="http://schemas.microsoft.com/office/drawing/2014/main" id="{434A2DD0-AF5C-217C-A5FA-331FCFE5042F}"/>
              </a:ext>
            </a:extLst>
          </p:cNvPr>
          <p:cNvGraphicFramePr>
            <a:graphicFrameLocks noGrp="1"/>
          </p:cNvGraphicFramePr>
          <p:nvPr/>
        </p:nvGraphicFramePr>
        <p:xfrm>
          <a:off x="6612903" y="2023354"/>
          <a:ext cx="4323760" cy="3598545"/>
        </p:xfrm>
        <a:graphic>
          <a:graphicData uri="http://schemas.openxmlformats.org/drawingml/2006/table">
            <a:tbl>
              <a:tblPr/>
              <a:tblGrid>
                <a:gridCol w="4323760">
                  <a:extLst>
                    <a:ext uri="{9D8B030D-6E8A-4147-A177-3AD203B41FA5}">
                      <a16:colId xmlns:a16="http://schemas.microsoft.com/office/drawing/2014/main" val="4006586126"/>
                    </a:ext>
                  </a:extLst>
                </a:gridCol>
              </a:tblGrid>
              <a:tr h="222038">
                <a:tc>
                  <a:txBody>
                    <a:bodyPr/>
                    <a:lstStyle/>
                    <a:p>
                      <a:pPr algn="l" fontAlgn="b"/>
                      <a:r>
                        <a:rPr lang="en-US" sz="2400" b="1" i="0" u="none" strike="noStrike" dirty="0">
                          <a:solidFill>
                            <a:srgbClr val="000000"/>
                          </a:solidFill>
                          <a:effectLst/>
                          <a:latin typeface="Calibri" panose="020F0502020204030204" pitchFamily="34" charset="0"/>
                        </a:rPr>
                        <a:t>TOP 10 FAILURE MODES</a:t>
                      </a:r>
                    </a:p>
                  </a:txBody>
                  <a:tcPr marL="9525" marR="9525" marT="9525" marB="0" anchor="b">
                    <a:lnL>
                      <a:noFill/>
                    </a:lnL>
                    <a:lnR>
                      <a:noFill/>
                    </a:lnR>
                    <a:lnT>
                      <a:noFill/>
                    </a:lnT>
                    <a:lnB>
                      <a:noFill/>
                    </a:lnB>
                  </a:tcPr>
                </a:tc>
                <a:extLst>
                  <a:ext uri="{0D108BD9-81ED-4DB2-BD59-A6C34878D82A}">
                    <a16:rowId xmlns:a16="http://schemas.microsoft.com/office/drawing/2014/main" val="3485816111"/>
                  </a:ext>
                </a:extLst>
              </a:tr>
              <a:tr h="222038">
                <a:tc>
                  <a:txBody>
                    <a:bodyPr/>
                    <a:lstStyle/>
                    <a:p>
                      <a:pPr algn="l" fontAlgn="b"/>
                      <a:r>
                        <a:rPr lang="en-US" sz="1600" b="0" i="0" u="none" strike="noStrike" dirty="0">
                          <a:solidFill>
                            <a:srgbClr val="000000"/>
                          </a:solidFill>
                          <a:effectLst/>
                          <a:latin typeface="Calibri" panose="020F0502020204030204" pitchFamily="34" charset="0"/>
                        </a:rPr>
                        <a:t>(All </a:t>
                      </a:r>
                      <a:r>
                        <a:rPr lang="en-US" sz="1600" b="0" i="0" u="none" strike="noStrike">
                          <a:solidFill>
                            <a:srgbClr val="000000"/>
                          </a:solidFill>
                          <a:effectLst/>
                          <a:latin typeface="Calibri" panose="020F0502020204030204" pitchFamily="34" charset="0"/>
                        </a:rPr>
                        <a:t>parts; in </a:t>
                      </a:r>
                      <a:r>
                        <a:rPr lang="en-US" sz="1600" b="0" i="0" u="none" strike="noStrike" dirty="0">
                          <a:solidFill>
                            <a:srgbClr val="000000"/>
                          </a:solidFill>
                          <a:effectLst/>
                          <a:latin typeface="Calibri" panose="020F0502020204030204" pitchFamily="34" charset="0"/>
                        </a:rPr>
                        <a:t>the first year)</a:t>
                      </a:r>
                    </a:p>
                  </a:txBody>
                  <a:tcPr marL="9525" marR="9525" marT="9525" marB="0" anchor="b">
                    <a:lnL>
                      <a:noFill/>
                    </a:lnL>
                    <a:lnR>
                      <a:noFill/>
                    </a:lnR>
                    <a:lnT>
                      <a:noFill/>
                    </a:lnT>
                    <a:lnB>
                      <a:noFill/>
                    </a:lnB>
                  </a:tcPr>
                </a:tc>
                <a:extLst>
                  <a:ext uri="{0D108BD9-81ED-4DB2-BD59-A6C34878D82A}">
                    <a16:rowId xmlns:a16="http://schemas.microsoft.com/office/drawing/2014/main" val="3965514141"/>
                  </a:ext>
                </a:extLst>
              </a:tr>
              <a:tr h="222038">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339395"/>
                  </a:ext>
                </a:extLst>
              </a:tr>
              <a:tr h="181856">
                <a:tc>
                  <a:txBody>
                    <a:bodyPr/>
                    <a:lstStyle/>
                    <a:p>
                      <a:pPr algn="l" fontAlgn="b"/>
                      <a:r>
                        <a:rPr lang="en-US" sz="1600" b="0" i="0" u="none" strike="noStrike" dirty="0">
                          <a:solidFill>
                            <a:srgbClr val="000000"/>
                          </a:solidFill>
                          <a:effectLst/>
                          <a:latin typeface="Calibri" panose="020F0502020204030204" pitchFamily="34" charset="0"/>
                        </a:rPr>
                        <a:t>Noise</a:t>
                      </a:r>
                    </a:p>
                  </a:txBody>
                  <a:tcPr marL="9525" marR="9525" marT="9525" marB="0" anchor="b">
                    <a:lnL>
                      <a:noFill/>
                    </a:lnL>
                    <a:lnR>
                      <a:noFill/>
                    </a:lnR>
                    <a:lnT>
                      <a:noFill/>
                    </a:lnT>
                    <a:lnB>
                      <a:noFill/>
                    </a:lnB>
                  </a:tcPr>
                </a:tc>
                <a:extLst>
                  <a:ext uri="{0D108BD9-81ED-4DB2-BD59-A6C34878D82A}">
                    <a16:rowId xmlns:a16="http://schemas.microsoft.com/office/drawing/2014/main" val="2543657641"/>
                  </a:ext>
                </a:extLst>
              </a:tr>
              <a:tr h="222038">
                <a:tc>
                  <a:txBody>
                    <a:bodyPr/>
                    <a:lstStyle/>
                    <a:p>
                      <a:pPr algn="l" fontAlgn="b"/>
                      <a:r>
                        <a:rPr lang="en-US" sz="1800" b="1" i="0" u="none" strike="noStrike" dirty="0">
                          <a:solidFill>
                            <a:srgbClr val="000000"/>
                          </a:solidFill>
                          <a:effectLst/>
                          <a:latin typeface="Calibri" panose="020F0502020204030204" pitchFamily="34" charset="0"/>
                        </a:rPr>
                        <a:t>Fault</a:t>
                      </a:r>
                    </a:p>
                  </a:txBody>
                  <a:tcPr marL="9525" marR="9525" marT="9525" marB="0" anchor="b">
                    <a:lnL>
                      <a:noFill/>
                    </a:lnL>
                    <a:lnR>
                      <a:noFill/>
                    </a:lnR>
                    <a:lnT>
                      <a:noFill/>
                    </a:lnT>
                    <a:lnB>
                      <a:noFill/>
                    </a:lnB>
                  </a:tcPr>
                </a:tc>
                <a:extLst>
                  <a:ext uri="{0D108BD9-81ED-4DB2-BD59-A6C34878D82A}">
                    <a16:rowId xmlns:a16="http://schemas.microsoft.com/office/drawing/2014/main" val="1503688910"/>
                  </a:ext>
                </a:extLst>
              </a:tr>
              <a:tr h="222038">
                <a:tc>
                  <a:txBody>
                    <a:bodyPr/>
                    <a:lstStyle/>
                    <a:p>
                      <a:pPr algn="l" fontAlgn="b"/>
                      <a:r>
                        <a:rPr lang="en-US" sz="1800" b="1" i="0" u="none" strike="noStrike" dirty="0">
                          <a:solidFill>
                            <a:srgbClr val="000000"/>
                          </a:solidFill>
                          <a:effectLst/>
                          <a:latin typeface="Calibri" panose="020F0502020204030204" pitchFamily="34" charset="0"/>
                        </a:rPr>
                        <a:t>Damaged</a:t>
                      </a:r>
                    </a:p>
                  </a:txBody>
                  <a:tcPr marL="9525" marR="9525" marT="9525" marB="0" anchor="b">
                    <a:lnL>
                      <a:noFill/>
                    </a:lnL>
                    <a:lnR>
                      <a:noFill/>
                    </a:lnR>
                    <a:lnT>
                      <a:noFill/>
                    </a:lnT>
                    <a:lnB>
                      <a:noFill/>
                    </a:lnB>
                  </a:tcPr>
                </a:tc>
                <a:extLst>
                  <a:ext uri="{0D108BD9-81ED-4DB2-BD59-A6C34878D82A}">
                    <a16:rowId xmlns:a16="http://schemas.microsoft.com/office/drawing/2014/main" val="145262210"/>
                  </a:ext>
                </a:extLst>
              </a:tr>
              <a:tr h="222038">
                <a:tc>
                  <a:txBody>
                    <a:bodyPr/>
                    <a:lstStyle/>
                    <a:p>
                      <a:pPr algn="l" fontAlgn="b"/>
                      <a:r>
                        <a:rPr lang="en-US" sz="1600" b="0" i="0" u="none" strike="noStrike" dirty="0">
                          <a:solidFill>
                            <a:srgbClr val="000000"/>
                          </a:solidFill>
                          <a:effectLst/>
                          <a:latin typeface="Calibri" panose="020F0502020204030204" pitchFamily="34" charset="0"/>
                        </a:rPr>
                        <a:t>Leak</a:t>
                      </a:r>
                    </a:p>
                  </a:txBody>
                  <a:tcPr marL="9525" marR="9525" marT="9525" marB="0" anchor="b">
                    <a:lnL>
                      <a:noFill/>
                    </a:lnL>
                    <a:lnR>
                      <a:noFill/>
                    </a:lnR>
                    <a:lnT>
                      <a:noFill/>
                    </a:lnT>
                    <a:lnB>
                      <a:noFill/>
                    </a:lnB>
                  </a:tcPr>
                </a:tc>
                <a:extLst>
                  <a:ext uri="{0D108BD9-81ED-4DB2-BD59-A6C34878D82A}">
                    <a16:rowId xmlns:a16="http://schemas.microsoft.com/office/drawing/2014/main" val="18680826"/>
                  </a:ext>
                </a:extLst>
              </a:tr>
              <a:tr h="222038">
                <a:tc>
                  <a:txBody>
                    <a:bodyPr/>
                    <a:lstStyle/>
                    <a:p>
                      <a:pPr algn="l" fontAlgn="b"/>
                      <a:r>
                        <a:rPr lang="en-US" sz="1600" b="0" i="0" u="none" strike="noStrike" dirty="0">
                          <a:solidFill>
                            <a:srgbClr val="000000"/>
                          </a:solidFill>
                          <a:effectLst/>
                          <a:latin typeface="Calibri" panose="020F0502020204030204" pitchFamily="34" charset="0"/>
                        </a:rPr>
                        <a:t>Broken</a:t>
                      </a:r>
                    </a:p>
                  </a:txBody>
                  <a:tcPr marL="9525" marR="9525" marT="9525" marB="0" anchor="b">
                    <a:lnL>
                      <a:noFill/>
                    </a:lnL>
                    <a:lnR>
                      <a:noFill/>
                    </a:lnR>
                    <a:lnT>
                      <a:noFill/>
                    </a:lnT>
                    <a:lnB>
                      <a:noFill/>
                    </a:lnB>
                  </a:tcPr>
                </a:tc>
                <a:extLst>
                  <a:ext uri="{0D108BD9-81ED-4DB2-BD59-A6C34878D82A}">
                    <a16:rowId xmlns:a16="http://schemas.microsoft.com/office/drawing/2014/main" val="2666143253"/>
                  </a:ext>
                </a:extLst>
              </a:tr>
              <a:tr h="222038">
                <a:tc>
                  <a:txBody>
                    <a:bodyPr/>
                    <a:lstStyle/>
                    <a:p>
                      <a:pPr algn="l" fontAlgn="b"/>
                      <a:r>
                        <a:rPr lang="en-US" sz="1800" b="1" i="0" u="none" strike="noStrike" dirty="0">
                          <a:solidFill>
                            <a:srgbClr val="000000"/>
                          </a:solidFill>
                          <a:effectLst/>
                          <a:latin typeface="Calibri" panose="020F0502020204030204" pitchFamily="34" charset="0"/>
                        </a:rPr>
                        <a:t>Failed</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72128970"/>
                  </a:ext>
                </a:extLst>
              </a:tr>
              <a:tr h="222038">
                <a:tc>
                  <a:txBody>
                    <a:bodyPr/>
                    <a:lstStyle/>
                    <a:p>
                      <a:pPr algn="l" fontAlgn="b"/>
                      <a:r>
                        <a:rPr lang="en-US" sz="1600" b="0" i="0" u="none" strike="noStrike" dirty="0">
                          <a:solidFill>
                            <a:srgbClr val="000000"/>
                          </a:solidFill>
                          <a:effectLst/>
                          <a:latin typeface="Calibri" panose="020F0502020204030204" pitchFamily="34" charset="0"/>
                        </a:rPr>
                        <a:t>Dent</a:t>
                      </a:r>
                    </a:p>
                  </a:txBody>
                  <a:tcPr marL="9525" marR="9525" marT="9525" marB="0" anchor="b">
                    <a:lnL>
                      <a:noFill/>
                    </a:lnL>
                    <a:lnR>
                      <a:noFill/>
                    </a:lnR>
                    <a:lnT>
                      <a:noFill/>
                    </a:lnT>
                    <a:lnB>
                      <a:noFill/>
                    </a:lnB>
                  </a:tcPr>
                </a:tc>
                <a:extLst>
                  <a:ext uri="{0D108BD9-81ED-4DB2-BD59-A6C34878D82A}">
                    <a16:rowId xmlns:a16="http://schemas.microsoft.com/office/drawing/2014/main" val="3159318278"/>
                  </a:ext>
                </a:extLst>
              </a:tr>
              <a:tr h="222038">
                <a:tc>
                  <a:txBody>
                    <a:bodyPr/>
                    <a:lstStyle/>
                    <a:p>
                      <a:pPr algn="l" fontAlgn="b"/>
                      <a:r>
                        <a:rPr lang="en-US" sz="1800" b="1" i="0" u="none" strike="noStrike" dirty="0">
                          <a:solidFill>
                            <a:srgbClr val="000000"/>
                          </a:solidFill>
                          <a:effectLst/>
                          <a:latin typeface="Calibri" panose="020F0502020204030204" pitchFamily="34" charset="0"/>
                        </a:rPr>
                        <a:t>Seized</a:t>
                      </a:r>
                    </a:p>
                  </a:txBody>
                  <a:tcPr marL="9525" marR="9525" marT="9525" marB="0" anchor="b">
                    <a:lnL>
                      <a:noFill/>
                    </a:lnL>
                    <a:lnR>
                      <a:noFill/>
                    </a:lnR>
                    <a:lnT>
                      <a:noFill/>
                    </a:lnT>
                    <a:lnB>
                      <a:noFill/>
                    </a:lnB>
                  </a:tcPr>
                </a:tc>
                <a:extLst>
                  <a:ext uri="{0D108BD9-81ED-4DB2-BD59-A6C34878D82A}">
                    <a16:rowId xmlns:a16="http://schemas.microsoft.com/office/drawing/2014/main" val="2275959311"/>
                  </a:ext>
                </a:extLst>
              </a:tr>
              <a:tr h="222038">
                <a:tc>
                  <a:txBody>
                    <a:bodyPr/>
                    <a:lstStyle/>
                    <a:p>
                      <a:pPr algn="l" fontAlgn="b"/>
                      <a:r>
                        <a:rPr lang="en-US" sz="1800" b="1" i="0" u="none" strike="noStrike" dirty="0">
                          <a:solidFill>
                            <a:srgbClr val="000000"/>
                          </a:solidFill>
                          <a:effectLst/>
                          <a:latin typeface="Calibri" panose="020F0502020204030204" pitchFamily="34" charset="0"/>
                        </a:rPr>
                        <a:t>Overheat</a:t>
                      </a:r>
                    </a:p>
                  </a:txBody>
                  <a:tcPr marL="9525" marR="9525" marT="9525" marB="0" anchor="b">
                    <a:lnL>
                      <a:noFill/>
                    </a:lnL>
                    <a:lnR>
                      <a:noFill/>
                    </a:lnR>
                    <a:lnT>
                      <a:noFill/>
                    </a:lnT>
                    <a:lnB>
                      <a:noFill/>
                    </a:lnB>
                  </a:tcPr>
                </a:tc>
                <a:extLst>
                  <a:ext uri="{0D108BD9-81ED-4DB2-BD59-A6C34878D82A}">
                    <a16:rowId xmlns:a16="http://schemas.microsoft.com/office/drawing/2014/main" val="408574912"/>
                  </a:ext>
                </a:extLst>
              </a:tr>
              <a:tr h="222038">
                <a:tc>
                  <a:txBody>
                    <a:bodyPr/>
                    <a:lstStyle/>
                    <a:p>
                      <a:pPr algn="l" fontAlgn="b"/>
                      <a:r>
                        <a:rPr lang="en-US" sz="1800" b="1" i="0" u="none" strike="noStrike" dirty="0">
                          <a:solidFill>
                            <a:srgbClr val="000000"/>
                          </a:solidFill>
                          <a:effectLst/>
                          <a:latin typeface="Calibri" panose="020F0502020204030204" pitchFamily="34" charset="0"/>
                        </a:rPr>
                        <a:t>Disconnected</a:t>
                      </a:r>
                    </a:p>
                  </a:txBody>
                  <a:tcPr marL="9525" marR="9525" marT="9525" marB="0" anchor="b">
                    <a:lnL>
                      <a:noFill/>
                    </a:lnL>
                    <a:lnR>
                      <a:noFill/>
                    </a:lnR>
                    <a:lnT>
                      <a:noFill/>
                    </a:lnT>
                    <a:lnB>
                      <a:noFill/>
                    </a:lnB>
                  </a:tcPr>
                </a:tc>
                <a:extLst>
                  <a:ext uri="{0D108BD9-81ED-4DB2-BD59-A6C34878D82A}">
                    <a16:rowId xmlns:a16="http://schemas.microsoft.com/office/drawing/2014/main" val="1576072775"/>
                  </a:ext>
                </a:extLst>
              </a:tr>
            </a:tbl>
          </a:graphicData>
        </a:graphic>
      </p:graphicFrame>
      <p:sp>
        <p:nvSpPr>
          <p:cNvPr id="6" name="TextBox 5">
            <a:extLst>
              <a:ext uri="{FF2B5EF4-FFF2-40B4-BE49-F238E27FC236}">
                <a16:creationId xmlns:a16="http://schemas.microsoft.com/office/drawing/2014/main" id="{6CB536D6-7108-E11E-6472-7BA40C0AF74B}"/>
              </a:ext>
            </a:extLst>
          </p:cNvPr>
          <p:cNvSpPr txBox="1"/>
          <p:nvPr/>
        </p:nvSpPr>
        <p:spPr>
          <a:xfrm>
            <a:off x="2892643" y="6026045"/>
            <a:ext cx="6317226" cy="276999"/>
          </a:xfrm>
          <a:prstGeom prst="rect">
            <a:avLst/>
          </a:prstGeom>
          <a:noFill/>
        </p:spPr>
        <p:txBody>
          <a:bodyPr wrap="square">
            <a:spAutoFit/>
          </a:bodyPr>
          <a:lstStyle/>
          <a:p>
            <a:r>
              <a:rPr lang="en-US" sz="1200" dirty="0"/>
              <a:t>SOURCE:  We Predict; DEEPVIEW TRUE COST; 2021</a:t>
            </a:r>
          </a:p>
        </p:txBody>
      </p:sp>
    </p:spTree>
    <p:extLst>
      <p:ext uri="{BB962C8B-B14F-4D97-AF65-F5344CB8AC3E}">
        <p14:creationId xmlns:p14="http://schemas.microsoft.com/office/powerpoint/2010/main" val="2651774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62" y="66285"/>
            <a:ext cx="11555958" cy="535531"/>
          </a:xfrm>
        </p:spPr>
        <p:txBody>
          <a:bodyPr/>
          <a:lstStyle/>
          <a:p>
            <a:r>
              <a:rPr lang="en-US" sz="3200" dirty="0">
                <a:latin typeface="Roboto Medium" panose="02000000000000000000" pitchFamily="2" charset="0"/>
                <a:ea typeface="Roboto Medium" panose="02000000000000000000" pitchFamily="2" charset="0"/>
              </a:rPr>
              <a:t>EVS: LESS SERVICE, MORE PROBLEMS?</a:t>
            </a:r>
          </a:p>
        </p:txBody>
      </p:sp>
      <p:sp>
        <p:nvSpPr>
          <p:cNvPr id="6" name="Text Placeholder 2">
            <a:extLst>
              <a:ext uri="{FF2B5EF4-FFF2-40B4-BE49-F238E27FC236}">
                <a16:creationId xmlns:a16="http://schemas.microsoft.com/office/drawing/2014/main" id="{5D7E8A54-1FA4-41D3-AE03-3B23CE6A3BB9}"/>
              </a:ext>
            </a:extLst>
          </p:cNvPr>
          <p:cNvSpPr txBox="1">
            <a:spLocks/>
          </p:cNvSpPr>
          <p:nvPr/>
        </p:nvSpPr>
        <p:spPr>
          <a:xfrm>
            <a:off x="3833199" y="667604"/>
            <a:ext cx="7624997" cy="52085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b="0" kern="1200">
                <a:solidFill>
                  <a:srgbClr val="231F20"/>
                </a:solidFill>
                <a:latin typeface="Segoe UI Semibold" panose="020B0702040204020203" pitchFamily="34" charset="0"/>
                <a:ea typeface="Roboto Bk" pitchFamily="2" charset="0"/>
                <a:cs typeface="Open Sans"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231F20"/>
                </a:solidFill>
                <a:latin typeface="Segoe UI" panose="020B0502040204020203" pitchFamily="34" charset="0"/>
                <a:ea typeface="Segoe UI" panose="020B0502040204020203" pitchFamily="34" charset="0"/>
                <a:cs typeface="Open Sans" panose="020B0604020202020204" charset="0"/>
              </a:defRPr>
            </a:lvl2pPr>
            <a:lvl3pPr marL="329184" indent="-164592" algn="l" defTabSz="914400" rtl="0" eaLnBrk="1" latinLnBrk="0" hangingPunct="1">
              <a:lnSpc>
                <a:spcPct val="90000"/>
              </a:lnSpc>
              <a:spcBef>
                <a:spcPts val="500"/>
              </a:spcBef>
              <a:buFont typeface="Arial" panose="020B0604020202020204" pitchFamily="34" charset="0"/>
              <a:buChar char="•"/>
              <a:defRPr sz="2400" kern="1200">
                <a:solidFill>
                  <a:srgbClr val="231F20"/>
                </a:solidFill>
                <a:latin typeface="Segoe UI" panose="020B0502040204020203" pitchFamily="34" charset="0"/>
                <a:ea typeface="Segoe UI" panose="020B0502040204020203" pitchFamily="34" charset="0"/>
                <a:cs typeface="Open Sans" panose="020B0604020202020204" charset="0"/>
              </a:defRPr>
            </a:lvl3pPr>
            <a:lvl4pPr marL="493776" indent="-164592"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Segoe UI" panose="020B0502040204020203" pitchFamily="34" charset="0"/>
                <a:ea typeface="Segoe UI" panose="020B0502040204020203" pitchFamily="34" charset="0"/>
                <a:cs typeface="Open Sans" panose="020B0604020202020204" charset="0"/>
              </a:defRPr>
            </a:lvl4pPr>
            <a:lvl5pPr marL="658368" indent="-164592" algn="l" defTabSz="914400" rtl="0" eaLnBrk="1" latinLnBrk="0" hangingPunct="1">
              <a:lnSpc>
                <a:spcPct val="90000"/>
              </a:lnSpc>
              <a:spcBef>
                <a:spcPts val="500"/>
              </a:spcBef>
              <a:buFont typeface="Arial" panose="020B0604020202020204" pitchFamily="34" charset="0"/>
              <a:buChar char="•"/>
              <a:defRPr sz="2000" kern="1200">
                <a:solidFill>
                  <a:srgbClr val="231F20"/>
                </a:solidFill>
                <a:latin typeface="Segoe UI" panose="020B0502040204020203" pitchFamily="34" charset="0"/>
                <a:ea typeface="Segoe UI" panose="020B0502040204020203" pitchFamily="34" charset="0"/>
                <a:cs typeface="Open Sans"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5100" lvl="2" indent="0">
              <a:lnSpc>
                <a:spcPct val="100000"/>
              </a:lnSpc>
              <a:spcBef>
                <a:spcPts val="1200"/>
              </a:spcBef>
              <a:buClr>
                <a:srgbClr val="EA4425"/>
              </a:buClr>
              <a:buFont typeface="Arial" panose="020B0604020202020204" pitchFamily="34" charset="0"/>
              <a:buNone/>
            </a:pPr>
            <a:r>
              <a:rPr lang="en-US" sz="2800" u="sng" dirty="0"/>
              <a:t>Parts/Replacement Rate Growth Opportunities</a:t>
            </a:r>
          </a:p>
          <a:p>
            <a:pPr marL="403225" lvl="2" indent="-238125">
              <a:lnSpc>
                <a:spcPct val="100000"/>
              </a:lnSpc>
              <a:spcBef>
                <a:spcPts val="1200"/>
              </a:spcBef>
              <a:buClr>
                <a:srgbClr val="EA4425"/>
              </a:buClr>
            </a:pPr>
            <a:r>
              <a:rPr lang="en-US" sz="2800" dirty="0"/>
              <a:t>Tires</a:t>
            </a:r>
          </a:p>
          <a:p>
            <a:pPr marL="403225" lvl="2" indent="-238125">
              <a:lnSpc>
                <a:spcPct val="100000"/>
              </a:lnSpc>
              <a:spcBef>
                <a:spcPts val="1200"/>
              </a:spcBef>
              <a:buClr>
                <a:srgbClr val="EA4425"/>
              </a:buClr>
            </a:pPr>
            <a:r>
              <a:rPr lang="en-US" sz="2800" dirty="0"/>
              <a:t>Suspension </a:t>
            </a:r>
            <a:r>
              <a:rPr lang="en-US" sz="2000" dirty="0"/>
              <a:t>(more complex, more noticeable)</a:t>
            </a:r>
          </a:p>
          <a:p>
            <a:pPr marL="403225" lvl="2" indent="-238125">
              <a:lnSpc>
                <a:spcPct val="100000"/>
              </a:lnSpc>
              <a:spcBef>
                <a:spcPts val="1200"/>
              </a:spcBef>
              <a:buClr>
                <a:srgbClr val="EA4425"/>
              </a:buClr>
            </a:pPr>
            <a:r>
              <a:rPr lang="en-US" sz="2800" dirty="0"/>
              <a:t>Drivetrain </a:t>
            </a:r>
            <a:r>
              <a:rPr kumimoji="0" lang="en-US" sz="2000" b="0" i="0" u="none" strike="noStrike" kern="1200" cap="none" spc="0" normalizeH="0" baseline="0" noProof="0" dirty="0">
                <a:ln>
                  <a:noFill/>
                </a:ln>
                <a:solidFill>
                  <a:prstClr val="black"/>
                </a:solidFill>
                <a:effectLst/>
                <a:uLnTx/>
                <a:uFillTx/>
                <a:latin typeface="Roboto"/>
                <a:ea typeface="+mn-ea"/>
                <a:cs typeface="+mn-cs"/>
              </a:rPr>
              <a:t>(non-engine/transmission)</a:t>
            </a:r>
            <a:endParaRPr lang="en-US" sz="2800" dirty="0"/>
          </a:p>
          <a:p>
            <a:pPr marL="403225" lvl="2" indent="-238125">
              <a:lnSpc>
                <a:spcPct val="100000"/>
              </a:lnSpc>
              <a:spcBef>
                <a:spcPts val="1200"/>
              </a:spcBef>
              <a:buClr>
                <a:srgbClr val="EA4425"/>
              </a:buClr>
            </a:pPr>
            <a:r>
              <a:rPr lang="en-US" sz="2800" dirty="0"/>
              <a:t>Sensors, monitoring systems, electronics, etc.</a:t>
            </a:r>
          </a:p>
          <a:p>
            <a:pPr marL="403225" lvl="2" indent="-238125">
              <a:lnSpc>
                <a:spcPct val="100000"/>
              </a:lnSpc>
              <a:spcBef>
                <a:spcPts val="1200"/>
              </a:spcBef>
              <a:buClr>
                <a:srgbClr val="EA4425"/>
              </a:buClr>
            </a:pPr>
            <a:r>
              <a:rPr lang="en-US" sz="2800" dirty="0"/>
              <a:t>More Reman?</a:t>
            </a:r>
          </a:p>
          <a:p>
            <a:pPr marL="403225" lvl="2" indent="-238125">
              <a:lnSpc>
                <a:spcPct val="100000"/>
              </a:lnSpc>
              <a:spcBef>
                <a:spcPts val="1200"/>
              </a:spcBef>
              <a:buClr>
                <a:srgbClr val="EA4425"/>
              </a:buClr>
            </a:pPr>
            <a:r>
              <a:rPr lang="en-US" sz="2800" dirty="0"/>
              <a:t>Cooling systems, HVAC </a:t>
            </a:r>
          </a:p>
          <a:p>
            <a:pPr marL="403225" lvl="2" indent="-238125">
              <a:lnSpc>
                <a:spcPct val="100000"/>
              </a:lnSpc>
              <a:spcBef>
                <a:spcPts val="1200"/>
              </a:spcBef>
              <a:buClr>
                <a:srgbClr val="EA4425"/>
              </a:buClr>
            </a:pPr>
            <a:r>
              <a:rPr lang="en-US" sz="2800" dirty="0"/>
              <a:t>Problematic new technologies</a:t>
            </a:r>
          </a:p>
          <a:p>
            <a:pPr marL="403225" lvl="2" indent="-238125">
              <a:lnSpc>
                <a:spcPct val="100000"/>
              </a:lnSpc>
              <a:spcBef>
                <a:spcPts val="1200"/>
              </a:spcBef>
              <a:buClr>
                <a:srgbClr val="EA4425"/>
              </a:buClr>
            </a:pPr>
            <a:r>
              <a:rPr lang="en-US" sz="2800" dirty="0"/>
              <a:t>Battery refurbishment, inverters, etc.</a:t>
            </a:r>
          </a:p>
          <a:p>
            <a:pPr marL="403225" lvl="2" indent="-238125">
              <a:lnSpc>
                <a:spcPct val="100000"/>
              </a:lnSpc>
              <a:spcBef>
                <a:spcPts val="1200"/>
              </a:spcBef>
              <a:buClr>
                <a:srgbClr val="EA4425"/>
              </a:buClr>
            </a:pPr>
            <a:r>
              <a:rPr lang="en-US" sz="2800" dirty="0"/>
              <a:t>Infotainment + comfort/convenience + content</a:t>
            </a:r>
          </a:p>
          <a:p>
            <a:pPr marL="329184" lvl="3" indent="0">
              <a:buClr>
                <a:srgbClr val="EA4425"/>
              </a:buClr>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B4666AB6-D3C5-4205-9396-ED660796D421}"/>
              </a:ext>
            </a:extLst>
          </p:cNvPr>
          <p:cNvPicPr>
            <a:picLocks noChangeAspect="1"/>
          </p:cNvPicPr>
          <p:nvPr/>
        </p:nvPicPr>
        <p:blipFill>
          <a:blip r:embed="rId4"/>
          <a:stretch>
            <a:fillRect/>
          </a:stretch>
        </p:blipFill>
        <p:spPr>
          <a:xfrm>
            <a:off x="816606" y="667605"/>
            <a:ext cx="2736061" cy="5522790"/>
          </a:xfrm>
          <a:prstGeom prst="rect">
            <a:avLst/>
          </a:prstGeom>
        </p:spPr>
      </p:pic>
      <p:sp>
        <p:nvSpPr>
          <p:cNvPr id="5" name="TextBox 4">
            <a:extLst>
              <a:ext uri="{FF2B5EF4-FFF2-40B4-BE49-F238E27FC236}">
                <a16:creationId xmlns:a16="http://schemas.microsoft.com/office/drawing/2014/main" id="{3706322B-FC19-46D2-B515-EDCCB78EB899}"/>
              </a:ext>
            </a:extLst>
          </p:cNvPr>
          <p:cNvSpPr txBox="1"/>
          <p:nvPr/>
        </p:nvSpPr>
        <p:spPr>
          <a:xfrm>
            <a:off x="7595222" y="5884991"/>
            <a:ext cx="4366929" cy="332399"/>
          </a:xfrm>
          <a:prstGeom prst="rect">
            <a:avLst/>
          </a:prstGeom>
          <a:noFill/>
          <a:ln w="9525">
            <a:noFill/>
          </a:ln>
        </p:spPr>
        <p:txBody>
          <a:bodyPr vert="horz" wrap="square" lIns="0" tIns="0" rIns="0" bIns="0" rtlCol="0">
            <a:spAutoFit/>
          </a:bodyPr>
          <a:lstStyle/>
          <a:p>
            <a:pPr algn="l" fontAlgn="base">
              <a:lnSpc>
                <a:spcPct val="90000"/>
              </a:lnSpc>
              <a:spcBef>
                <a:spcPts val="400"/>
              </a:spcBef>
              <a:spcAft>
                <a:spcPct val="0"/>
              </a:spcAft>
              <a:buSzPct val="100000"/>
            </a:pPr>
            <a:r>
              <a:rPr lang="en-US" sz="1200" b="0" i="1" dirty="0">
                <a:solidFill>
                  <a:schemeClr val="bg1">
                    <a:lumMod val="50000"/>
                  </a:schemeClr>
                </a:solidFill>
                <a:sym typeface="+mn-lt"/>
              </a:rPr>
              <a:t>Source: AASA Aftermarket 2035 Study 4/22, Roland Berger, AASA analysis</a:t>
            </a:r>
          </a:p>
        </p:txBody>
      </p:sp>
    </p:spTree>
    <p:custDataLst>
      <p:tags r:id="rId1"/>
    </p:custDataLst>
    <p:extLst>
      <p:ext uri="{BB962C8B-B14F-4D97-AF65-F5344CB8AC3E}">
        <p14:creationId xmlns:p14="http://schemas.microsoft.com/office/powerpoint/2010/main" val="4061044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8C54FA9-DA95-48DE-8401-20BEFCCD070F}"/>
              </a:ext>
            </a:extLst>
          </p:cNvPr>
          <p:cNvSpPr txBox="1"/>
          <p:nvPr/>
        </p:nvSpPr>
        <p:spPr>
          <a:xfrm>
            <a:off x="7752576" y="310853"/>
            <a:ext cx="278674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Growth in </a:t>
            </a:r>
            <a:br>
              <a:rPr kumimoji="0" lang="en-US" sz="1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br>
            <a:r>
              <a:rPr kumimoji="0" lang="en-US" sz="1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E-Commerce</a:t>
            </a:r>
            <a:endParaRPr kumimoji="0" lang="en-US" sz="1800" b="0" i="0" u="none" strike="noStrike" kern="1200" cap="none" spc="0" normalizeH="0" baseline="0" noProof="0" dirty="0">
              <a:ln>
                <a:noFill/>
              </a:ln>
              <a:solidFill>
                <a:srgbClr val="E31937"/>
              </a:solidFill>
              <a:effectLst/>
              <a:uLnTx/>
              <a:uFillTx/>
              <a:latin typeface="Roboto"/>
              <a:ea typeface="+mn-ea"/>
              <a:cs typeface="+mn-cs"/>
            </a:endParaRPr>
          </a:p>
        </p:txBody>
      </p:sp>
      <p:sp>
        <p:nvSpPr>
          <p:cNvPr id="15" name="TextBox 14">
            <a:extLst>
              <a:ext uri="{FF2B5EF4-FFF2-40B4-BE49-F238E27FC236}">
                <a16:creationId xmlns:a16="http://schemas.microsoft.com/office/drawing/2014/main" id="{C1DA3436-69F2-457A-8014-7351F9385966}"/>
              </a:ext>
            </a:extLst>
          </p:cNvPr>
          <p:cNvSpPr txBox="1"/>
          <p:nvPr/>
        </p:nvSpPr>
        <p:spPr>
          <a:xfrm>
            <a:off x="9931208" y="-156548"/>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28</a:t>
            </a:r>
            <a:endParaRPr kumimoji="0" lang="en-US" sz="13800" b="0" i="0" u="none" strike="noStrike" kern="1200" cap="none" spc="0" normalizeH="0" baseline="0" noProof="0" dirty="0">
              <a:ln>
                <a:noFill/>
              </a:ln>
              <a:solidFill>
                <a:srgbClr val="E31937"/>
              </a:solidFill>
              <a:effectLst/>
              <a:uLnTx/>
              <a:uFillTx/>
              <a:latin typeface="Roboto"/>
              <a:ea typeface="+mn-ea"/>
              <a:cs typeface="+mn-cs"/>
            </a:endParaRPr>
          </a:p>
        </p:txBody>
      </p:sp>
      <p:sp>
        <p:nvSpPr>
          <p:cNvPr id="13" name="TextBox 12">
            <a:extLst>
              <a:ext uri="{FF2B5EF4-FFF2-40B4-BE49-F238E27FC236}">
                <a16:creationId xmlns:a16="http://schemas.microsoft.com/office/drawing/2014/main" id="{6AF87EC0-509E-4E60-8C9A-AB961CD1A26B}"/>
              </a:ext>
            </a:extLst>
          </p:cNvPr>
          <p:cNvSpPr txBox="1"/>
          <p:nvPr/>
        </p:nvSpPr>
        <p:spPr>
          <a:xfrm>
            <a:off x="7752576" y="893332"/>
            <a:ext cx="156840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CHAPTER 12</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2" name="Slide Number Placeholder 1">
            <a:extLst>
              <a:ext uri="{FF2B5EF4-FFF2-40B4-BE49-F238E27FC236}">
                <a16:creationId xmlns:a16="http://schemas.microsoft.com/office/drawing/2014/main" id="{049D73E9-44AE-474C-9FD1-5A02DE3430BD}"/>
              </a:ext>
            </a:extLst>
          </p:cNvPr>
          <p:cNvSpPr>
            <a:spLocks noGrp="1"/>
          </p:cNvSpPr>
          <p:nvPr>
            <p:ph type="sldNum" sz="quarter" idx="4294967295"/>
          </p:nvPr>
        </p:nvSpPr>
        <p:spPr>
          <a:xfrm>
            <a:off x="94488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2E29C6-EE55-43BD-857B-236F68ABA214}" type="slidenum">
              <a:rPr kumimoji="0" lang="en-US" sz="2000" b="0" i="0" u="none" strike="noStrike" kern="1200" cap="none" spc="0" normalizeH="0" baseline="0" noProof="0" smtClean="0">
                <a:ln>
                  <a:noFill/>
                </a:ln>
                <a:solidFill>
                  <a:prstClr val="white"/>
                </a:solidFill>
                <a:effectLst/>
                <a:uLnTx/>
                <a:uFillTx/>
                <a:latin typeface="Roboto Medium" panose="02000000000000000000" pitchFamily="2" charset="0"/>
                <a:ea typeface="Roboto Medium" panose="02000000000000000000"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0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endParaRPr>
          </a:p>
        </p:txBody>
      </p:sp>
      <p:pic>
        <p:nvPicPr>
          <p:cNvPr id="3" name="Picture 2">
            <a:extLst>
              <a:ext uri="{FF2B5EF4-FFF2-40B4-BE49-F238E27FC236}">
                <a16:creationId xmlns:a16="http://schemas.microsoft.com/office/drawing/2014/main" id="{2AA0BF92-AEE5-8311-C2DE-A19DA06A61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7565986" cy="6272981"/>
          </a:xfrm>
          <a:prstGeom prst="rect">
            <a:avLst/>
          </a:prstGeom>
        </p:spPr>
      </p:pic>
    </p:spTree>
    <p:extLst>
      <p:ext uri="{BB962C8B-B14F-4D97-AF65-F5344CB8AC3E}">
        <p14:creationId xmlns:p14="http://schemas.microsoft.com/office/powerpoint/2010/main" val="156657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hlinkClick r:id="rId2" action="ppaction://hlinksldjump"/>
            <a:extLst>
              <a:ext uri="{FF2B5EF4-FFF2-40B4-BE49-F238E27FC236}">
                <a16:creationId xmlns:a16="http://schemas.microsoft.com/office/drawing/2014/main" id="{0856050F-0D1A-4824-ADD7-4AD7352AD191}"/>
              </a:ext>
            </a:extLst>
          </p:cNvPr>
          <p:cNvSpPr txBox="1"/>
          <p:nvPr/>
        </p:nvSpPr>
        <p:spPr>
          <a:xfrm>
            <a:off x="1471332" y="2498723"/>
            <a:ext cx="12366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31937"/>
                </a:solidFill>
                <a:effectLst/>
                <a:uLnTx/>
                <a:uFillTx/>
                <a:latin typeface="Montserrat"/>
                <a:ea typeface="+mn-ea"/>
                <a:cs typeface="+mn-cs"/>
              </a:rPr>
              <a:t>FORWARD</a:t>
            </a:r>
          </a:p>
        </p:txBody>
      </p:sp>
      <p:sp>
        <p:nvSpPr>
          <p:cNvPr id="16" name="TextBox 15">
            <a:hlinkClick r:id="rId3" action="ppaction://hlinksldjump"/>
            <a:extLst>
              <a:ext uri="{FF2B5EF4-FFF2-40B4-BE49-F238E27FC236}">
                <a16:creationId xmlns:a16="http://schemas.microsoft.com/office/drawing/2014/main" id="{A37FDBF5-BACD-4343-B723-199C42844EF0}"/>
              </a:ext>
            </a:extLst>
          </p:cNvPr>
          <p:cNvSpPr txBox="1"/>
          <p:nvPr/>
        </p:nvSpPr>
        <p:spPr>
          <a:xfrm>
            <a:off x="1471332" y="2968082"/>
            <a:ext cx="162850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31937"/>
                </a:solidFill>
                <a:effectLst/>
                <a:uLnTx/>
                <a:uFillTx/>
                <a:latin typeface="Montserrat"/>
                <a:ea typeface="+mn-ea"/>
                <a:cs typeface="+mn-cs"/>
              </a:rPr>
              <a:t>TABLE OF CONTENTS</a:t>
            </a:r>
            <a:endParaRPr kumimoji="0" lang="en-US" sz="2000" b="0" i="0" u="none" strike="noStrike" kern="1200" cap="none" spc="0" normalizeH="0" baseline="0" noProof="0" dirty="0">
              <a:ln>
                <a:noFill/>
              </a:ln>
              <a:solidFill>
                <a:srgbClr val="E31937"/>
              </a:solidFill>
              <a:effectLst/>
              <a:uLnTx/>
              <a:uFillTx/>
              <a:latin typeface="Roboto"/>
              <a:ea typeface="+mn-ea"/>
              <a:cs typeface="+mn-cs"/>
            </a:endParaRPr>
          </a:p>
        </p:txBody>
      </p:sp>
      <p:sp>
        <p:nvSpPr>
          <p:cNvPr id="52" name="TextBox 51">
            <a:hlinkClick r:id="" action="ppaction://noaction"/>
            <a:extLst>
              <a:ext uri="{FF2B5EF4-FFF2-40B4-BE49-F238E27FC236}">
                <a16:creationId xmlns:a16="http://schemas.microsoft.com/office/drawing/2014/main" id="{E79374A6-721B-465A-A8E8-4421ADD64D67}"/>
              </a:ext>
            </a:extLst>
          </p:cNvPr>
          <p:cNvSpPr txBox="1"/>
          <p:nvPr/>
        </p:nvSpPr>
        <p:spPr>
          <a:xfrm>
            <a:off x="5503538" y="2919599"/>
            <a:ext cx="4128422"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CHAPTER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31937"/>
                </a:solidFill>
                <a:effectLst/>
                <a:uLnTx/>
                <a:uFillTx/>
                <a:latin typeface="Montserrat"/>
                <a:ea typeface="+mn-ea"/>
                <a:cs typeface="+mn-cs"/>
              </a:rPr>
              <a:t>THE EV TREND</a:t>
            </a:r>
            <a:endParaRPr kumimoji="0" lang="en-US" sz="2000" b="0" i="0" u="none" strike="noStrike" kern="1200" cap="none" spc="0" normalizeH="0" baseline="0" noProof="0" dirty="0">
              <a:ln>
                <a:noFill/>
              </a:ln>
              <a:solidFill>
                <a:srgbClr val="E31937"/>
              </a:solidFill>
              <a:effectLst/>
              <a:uLnTx/>
              <a:uFillTx/>
              <a:latin typeface="Roboto"/>
              <a:ea typeface="+mn-ea"/>
              <a:cs typeface="+mn-cs"/>
            </a:endParaRPr>
          </a:p>
        </p:txBody>
      </p:sp>
      <p:sp>
        <p:nvSpPr>
          <p:cNvPr id="56" name="TextBox 55">
            <a:hlinkClick r:id="" action="ppaction://noaction"/>
            <a:extLst>
              <a:ext uri="{FF2B5EF4-FFF2-40B4-BE49-F238E27FC236}">
                <a16:creationId xmlns:a16="http://schemas.microsoft.com/office/drawing/2014/main" id="{77FBE13F-1EC8-4A78-8463-2EA6BD0DCACD}"/>
              </a:ext>
            </a:extLst>
          </p:cNvPr>
          <p:cNvSpPr txBox="1"/>
          <p:nvPr/>
        </p:nvSpPr>
        <p:spPr>
          <a:xfrm>
            <a:off x="5503538" y="3468490"/>
            <a:ext cx="3834808"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CHAPTER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31937"/>
                </a:solidFill>
                <a:effectLst/>
                <a:uLnTx/>
                <a:uFillTx/>
                <a:latin typeface="Montserrat"/>
                <a:ea typeface="+mn-ea"/>
                <a:cs typeface="+mn-cs"/>
              </a:rPr>
              <a:t>GROW</a:t>
            </a:r>
            <a:r>
              <a:rPr lang="en-US" sz="1200" b="1" dirty="0">
                <a:solidFill>
                  <a:srgbClr val="E31937"/>
                </a:solidFill>
                <a:latin typeface="Montserrat"/>
              </a:rPr>
              <a:t>TH IN E-COMMERCE</a:t>
            </a:r>
            <a:endParaRPr kumimoji="0" lang="en-US" sz="2000" b="0" i="0" u="none" strike="noStrike" kern="1200" cap="none" spc="0" normalizeH="0" baseline="0" noProof="0" dirty="0">
              <a:ln>
                <a:noFill/>
              </a:ln>
              <a:solidFill>
                <a:srgbClr val="E31937"/>
              </a:solidFill>
              <a:effectLst/>
              <a:uLnTx/>
              <a:uFillTx/>
              <a:latin typeface="Roboto"/>
              <a:ea typeface="+mn-ea"/>
              <a:cs typeface="+mn-cs"/>
            </a:endParaRPr>
          </a:p>
        </p:txBody>
      </p:sp>
      <p:sp>
        <p:nvSpPr>
          <p:cNvPr id="2" name="Slide Number Placeholder 1">
            <a:extLst>
              <a:ext uri="{FF2B5EF4-FFF2-40B4-BE49-F238E27FC236}">
                <a16:creationId xmlns:a16="http://schemas.microsoft.com/office/drawing/2014/main" id="{9F421C85-4DBA-43B2-A014-7D4862535B86}"/>
              </a:ext>
            </a:extLst>
          </p:cNvPr>
          <p:cNvSpPr>
            <a:spLocks noGrp="1"/>
          </p:cNvSpPr>
          <p:nvPr>
            <p:ph type="sldNum" sz="quarter" idx="4294967295"/>
          </p:nvPr>
        </p:nvSpPr>
        <p:spPr>
          <a:xfrm>
            <a:off x="9448800" y="6403975"/>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2E29C6-EE55-43BD-857B-236F68ABA214}" type="slidenum">
              <a:rPr lang="en-US" smtClean="0"/>
              <a:pPr/>
              <a:t>3</a:t>
            </a:fld>
            <a:endParaRPr lang="en-US" dirty="0"/>
          </a:p>
        </p:txBody>
      </p:sp>
      <p:sp>
        <p:nvSpPr>
          <p:cNvPr id="23" name="TextBox 22">
            <a:hlinkClick r:id="rId3" action="ppaction://hlinksldjump"/>
            <a:extLst>
              <a:ext uri="{FF2B5EF4-FFF2-40B4-BE49-F238E27FC236}">
                <a16:creationId xmlns:a16="http://schemas.microsoft.com/office/drawing/2014/main" id="{1DBE8D5E-9BCA-424C-A6F5-C4B6B29CBC08}"/>
              </a:ext>
            </a:extLst>
          </p:cNvPr>
          <p:cNvSpPr txBox="1"/>
          <p:nvPr/>
        </p:nvSpPr>
        <p:spPr>
          <a:xfrm>
            <a:off x="998487" y="2817465"/>
            <a:ext cx="57476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1937"/>
                </a:solidFill>
                <a:effectLst/>
                <a:uLnTx/>
                <a:uFillTx/>
                <a:latin typeface="Montserrat"/>
                <a:ea typeface="+mn-ea"/>
                <a:cs typeface="+mn-cs"/>
              </a:rPr>
              <a:t>3</a:t>
            </a:r>
            <a:endParaRPr kumimoji="0" lang="en-US" sz="4000" b="0" i="0" u="none" strike="noStrike" kern="1200" cap="none" spc="0" normalizeH="0" baseline="0" noProof="0" dirty="0">
              <a:ln>
                <a:noFill/>
              </a:ln>
              <a:solidFill>
                <a:srgbClr val="E31937"/>
              </a:solidFill>
              <a:effectLst/>
              <a:uLnTx/>
              <a:uFillTx/>
              <a:latin typeface="Montserrat"/>
              <a:ea typeface="+mn-ea"/>
              <a:cs typeface="+mn-cs"/>
            </a:endParaRPr>
          </a:p>
        </p:txBody>
      </p:sp>
      <p:sp>
        <p:nvSpPr>
          <p:cNvPr id="24" name="TextBox 23">
            <a:hlinkClick r:id="rId2" action="ppaction://hlinksldjump"/>
            <a:extLst>
              <a:ext uri="{FF2B5EF4-FFF2-40B4-BE49-F238E27FC236}">
                <a16:creationId xmlns:a16="http://schemas.microsoft.com/office/drawing/2014/main" id="{6B581311-1F74-4F2C-B692-77B73854F450}"/>
              </a:ext>
            </a:extLst>
          </p:cNvPr>
          <p:cNvSpPr txBox="1"/>
          <p:nvPr/>
        </p:nvSpPr>
        <p:spPr>
          <a:xfrm>
            <a:off x="998486" y="2258750"/>
            <a:ext cx="57476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1937"/>
                </a:solidFill>
                <a:effectLst/>
                <a:uLnTx/>
                <a:uFillTx/>
                <a:latin typeface="Montserrat"/>
                <a:ea typeface="+mn-ea"/>
                <a:cs typeface="+mn-cs"/>
              </a:rPr>
              <a:t>2</a:t>
            </a:r>
            <a:endParaRPr kumimoji="0" lang="en-US" sz="4000" b="0" i="0" u="none" strike="noStrike" kern="1200" cap="none" spc="0" normalizeH="0" baseline="0" noProof="0" dirty="0">
              <a:ln>
                <a:noFill/>
              </a:ln>
              <a:solidFill>
                <a:srgbClr val="E31937"/>
              </a:solidFill>
              <a:effectLst/>
              <a:uLnTx/>
              <a:uFillTx/>
              <a:latin typeface="Montserrat"/>
              <a:ea typeface="+mn-ea"/>
              <a:cs typeface="+mn-cs"/>
            </a:endParaRPr>
          </a:p>
        </p:txBody>
      </p:sp>
      <p:sp>
        <p:nvSpPr>
          <p:cNvPr id="25" name="TextBox 24">
            <a:hlinkClick r:id="" action="ppaction://noaction"/>
            <a:extLst>
              <a:ext uri="{FF2B5EF4-FFF2-40B4-BE49-F238E27FC236}">
                <a16:creationId xmlns:a16="http://schemas.microsoft.com/office/drawing/2014/main" id="{D522A5AA-0EF3-4576-9477-F239A4F684D0}"/>
              </a:ext>
            </a:extLst>
          </p:cNvPr>
          <p:cNvSpPr txBox="1"/>
          <p:nvPr/>
        </p:nvSpPr>
        <p:spPr>
          <a:xfrm>
            <a:off x="998486" y="3396974"/>
            <a:ext cx="57476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000" b="1" dirty="0">
                <a:solidFill>
                  <a:srgbClr val="E31937"/>
                </a:solidFill>
                <a:latin typeface="Montserrat"/>
              </a:rPr>
              <a:t>5</a:t>
            </a:r>
            <a:endParaRPr kumimoji="0" lang="en-US" sz="4000" b="0" i="0" u="none" strike="noStrike" kern="1200" cap="none" spc="0" normalizeH="0" baseline="0" noProof="0" dirty="0">
              <a:ln>
                <a:noFill/>
              </a:ln>
              <a:solidFill>
                <a:srgbClr val="E31937"/>
              </a:solidFill>
              <a:effectLst/>
              <a:uLnTx/>
              <a:uFillTx/>
              <a:latin typeface="Montserrat"/>
              <a:ea typeface="+mn-ea"/>
              <a:cs typeface="+mn-cs"/>
            </a:endParaRPr>
          </a:p>
        </p:txBody>
      </p:sp>
      <p:sp>
        <p:nvSpPr>
          <p:cNvPr id="26" name="TextBox 25">
            <a:hlinkClick r:id="" action="ppaction://noaction"/>
            <a:extLst>
              <a:ext uri="{FF2B5EF4-FFF2-40B4-BE49-F238E27FC236}">
                <a16:creationId xmlns:a16="http://schemas.microsoft.com/office/drawing/2014/main" id="{80E55895-ADF9-42E3-9D15-88FC6DD7FA55}"/>
              </a:ext>
            </a:extLst>
          </p:cNvPr>
          <p:cNvSpPr txBox="1"/>
          <p:nvPr/>
        </p:nvSpPr>
        <p:spPr>
          <a:xfrm>
            <a:off x="4741539" y="2784729"/>
            <a:ext cx="90088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1937"/>
                </a:solidFill>
                <a:effectLst/>
                <a:uLnTx/>
                <a:uFillTx/>
                <a:latin typeface="Montserrat"/>
                <a:ea typeface="+mn-ea"/>
                <a:cs typeface="+mn-cs"/>
              </a:rPr>
              <a:t>14</a:t>
            </a:r>
            <a:endParaRPr kumimoji="0" lang="en-US" sz="4000" b="0" i="0" u="none" strike="noStrike" kern="1200" cap="none" spc="0" normalizeH="0" baseline="0" noProof="0" dirty="0">
              <a:ln>
                <a:noFill/>
              </a:ln>
              <a:solidFill>
                <a:srgbClr val="E31937"/>
              </a:solidFill>
              <a:effectLst/>
              <a:uLnTx/>
              <a:uFillTx/>
              <a:latin typeface="Montserrat"/>
              <a:ea typeface="+mn-ea"/>
              <a:cs typeface="+mn-cs"/>
            </a:endParaRPr>
          </a:p>
        </p:txBody>
      </p:sp>
      <p:sp>
        <p:nvSpPr>
          <p:cNvPr id="27" name="TextBox 26">
            <a:hlinkClick r:id="" action="ppaction://noaction"/>
            <a:extLst>
              <a:ext uri="{FF2B5EF4-FFF2-40B4-BE49-F238E27FC236}">
                <a16:creationId xmlns:a16="http://schemas.microsoft.com/office/drawing/2014/main" id="{52C40F34-38AA-487D-A8A4-E15F37A0932D}"/>
              </a:ext>
            </a:extLst>
          </p:cNvPr>
          <p:cNvSpPr txBox="1"/>
          <p:nvPr/>
        </p:nvSpPr>
        <p:spPr>
          <a:xfrm>
            <a:off x="4741538" y="3352778"/>
            <a:ext cx="881868"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1937"/>
                </a:solidFill>
                <a:effectLst/>
                <a:uLnTx/>
                <a:uFillTx/>
                <a:latin typeface="Montserrat"/>
                <a:ea typeface="+mn-ea"/>
                <a:cs typeface="+mn-cs"/>
              </a:rPr>
              <a:t>28</a:t>
            </a:r>
            <a:endParaRPr kumimoji="0" lang="en-US" sz="4000" b="0" i="0" u="none" strike="noStrike" kern="1200" cap="none" spc="0" normalizeH="0" baseline="0" noProof="0" dirty="0">
              <a:ln>
                <a:noFill/>
              </a:ln>
              <a:solidFill>
                <a:srgbClr val="E31937"/>
              </a:solidFill>
              <a:effectLst/>
              <a:uLnTx/>
              <a:uFillTx/>
              <a:latin typeface="Montserrat"/>
              <a:ea typeface="+mn-ea"/>
              <a:cs typeface="+mn-cs"/>
            </a:endParaRPr>
          </a:p>
        </p:txBody>
      </p:sp>
      <p:sp>
        <p:nvSpPr>
          <p:cNvPr id="22" name="TextBox 21">
            <a:extLst>
              <a:ext uri="{FF2B5EF4-FFF2-40B4-BE49-F238E27FC236}">
                <a16:creationId xmlns:a16="http://schemas.microsoft.com/office/drawing/2014/main" id="{6780B4A4-4870-4141-89C5-F3CF7FED11F3}"/>
              </a:ext>
            </a:extLst>
          </p:cNvPr>
          <p:cNvSpPr txBox="1"/>
          <p:nvPr/>
        </p:nvSpPr>
        <p:spPr>
          <a:xfrm>
            <a:off x="130210" y="98538"/>
            <a:ext cx="73078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31937"/>
                </a:solidFill>
                <a:effectLst/>
                <a:uLnTx/>
                <a:uFillTx/>
                <a:latin typeface="Montserrat"/>
                <a:ea typeface="+mn-ea"/>
                <a:cs typeface="+mn-cs"/>
              </a:rPr>
              <a:t>TABLE OF CONTENTS – Volume 3</a:t>
            </a:r>
          </a:p>
        </p:txBody>
      </p:sp>
      <p:sp>
        <p:nvSpPr>
          <p:cNvPr id="29" name="TextBox 28">
            <a:hlinkClick r:id="" action="ppaction://noaction"/>
            <a:extLst>
              <a:ext uri="{FF2B5EF4-FFF2-40B4-BE49-F238E27FC236}">
                <a16:creationId xmlns:a16="http://schemas.microsoft.com/office/drawing/2014/main" id="{10B34B54-F366-F4E1-5A53-E0C8324AC8AD}"/>
              </a:ext>
            </a:extLst>
          </p:cNvPr>
          <p:cNvSpPr txBox="1"/>
          <p:nvPr/>
        </p:nvSpPr>
        <p:spPr>
          <a:xfrm>
            <a:off x="1487912" y="3474702"/>
            <a:ext cx="2159414"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CHAPTER </a:t>
            </a:r>
            <a:r>
              <a:rPr lang="en-US" sz="1050" dirty="0">
                <a:solidFill>
                  <a:prstClr val="black"/>
                </a:solidFill>
                <a:latin typeface="Calibri" panose="020F0502020204030204" pitchFamily="34" charset="0"/>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31937"/>
                </a:solidFill>
                <a:latin typeface="Montserrat"/>
              </a:rPr>
              <a:t>VEHICLE POPULATION</a:t>
            </a:r>
            <a:endParaRPr kumimoji="0" lang="en-US" sz="2000" b="0" i="0" u="none" strike="noStrike" kern="1200" cap="none" spc="0" normalizeH="0" baseline="0" noProof="0" dirty="0">
              <a:ln>
                <a:noFill/>
              </a:ln>
              <a:solidFill>
                <a:srgbClr val="E31937"/>
              </a:solidFill>
              <a:effectLst/>
              <a:uLnTx/>
              <a:uFillTx/>
              <a:latin typeface="Roboto"/>
              <a:ea typeface="+mn-ea"/>
              <a:cs typeface="+mn-cs"/>
            </a:endParaRPr>
          </a:p>
        </p:txBody>
      </p:sp>
      <p:pic>
        <p:nvPicPr>
          <p:cNvPr id="30" name="Picture 29" descr="A picture containing person, control panel, engine&#10;&#10;Description automatically generated">
            <a:extLst>
              <a:ext uri="{FF2B5EF4-FFF2-40B4-BE49-F238E27FC236}">
                <a16:creationId xmlns:a16="http://schemas.microsoft.com/office/drawing/2014/main" id="{3CB1DB3A-F3EE-CAB6-F808-509C7805CD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63416" y="270056"/>
            <a:ext cx="1936923" cy="1604119"/>
          </a:xfrm>
          <a:prstGeom prst="rect">
            <a:avLst/>
          </a:prstGeom>
        </p:spPr>
      </p:pic>
      <p:pic>
        <p:nvPicPr>
          <p:cNvPr id="31" name="Picture 30" descr="A picture containing car, person, wheel&#10;&#10;Description automatically generated">
            <a:extLst>
              <a:ext uri="{FF2B5EF4-FFF2-40B4-BE49-F238E27FC236}">
                <a16:creationId xmlns:a16="http://schemas.microsoft.com/office/drawing/2014/main" id="{5C2345F2-CA06-BAEC-5E3E-2DAD661F05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55074" y="2310377"/>
            <a:ext cx="1936923" cy="1592408"/>
          </a:xfrm>
          <a:prstGeom prst="rect">
            <a:avLst/>
          </a:prstGeom>
        </p:spPr>
      </p:pic>
      <p:pic>
        <p:nvPicPr>
          <p:cNvPr id="32" name="Picture 31" descr="A group of cars on a road&#10;&#10;Description automatically generated with low confidence">
            <a:extLst>
              <a:ext uri="{FF2B5EF4-FFF2-40B4-BE49-F238E27FC236}">
                <a16:creationId xmlns:a16="http://schemas.microsoft.com/office/drawing/2014/main" id="{5272D350-4D8B-693B-FEDE-6C71E0361DF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63416" y="4338987"/>
            <a:ext cx="1920240" cy="1589660"/>
          </a:xfrm>
          <a:prstGeom prst="rect">
            <a:avLst/>
          </a:prstGeom>
        </p:spPr>
      </p:pic>
      <p:sp>
        <p:nvSpPr>
          <p:cNvPr id="3" name="TextBox 2">
            <a:hlinkClick r:id="" action="ppaction://noaction"/>
            <a:extLst>
              <a:ext uri="{FF2B5EF4-FFF2-40B4-BE49-F238E27FC236}">
                <a16:creationId xmlns:a16="http://schemas.microsoft.com/office/drawing/2014/main" id="{352B7302-CFC0-5173-8AA9-B726E161B018}"/>
              </a:ext>
            </a:extLst>
          </p:cNvPr>
          <p:cNvSpPr txBox="1"/>
          <p:nvPr/>
        </p:nvSpPr>
        <p:spPr>
          <a:xfrm>
            <a:off x="4741538" y="2310377"/>
            <a:ext cx="900885" cy="70788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31937"/>
                </a:solidFill>
                <a:effectLst/>
                <a:uLnTx/>
                <a:uFillTx/>
                <a:latin typeface="Montserrat"/>
                <a:ea typeface="+mn-ea"/>
                <a:cs typeface="+mn-cs"/>
              </a:rPr>
              <a:t>12</a:t>
            </a:r>
            <a:endParaRPr kumimoji="0" lang="en-US" sz="4000" b="0" i="0" u="none" strike="noStrike" kern="1200" cap="none" spc="0" normalizeH="0" baseline="0" noProof="0" dirty="0">
              <a:ln>
                <a:noFill/>
              </a:ln>
              <a:solidFill>
                <a:srgbClr val="E31937"/>
              </a:solidFill>
              <a:effectLst/>
              <a:uLnTx/>
              <a:uFillTx/>
              <a:latin typeface="Montserrat"/>
              <a:ea typeface="+mn-ea"/>
              <a:cs typeface="+mn-cs"/>
            </a:endParaRPr>
          </a:p>
        </p:txBody>
      </p:sp>
      <p:sp>
        <p:nvSpPr>
          <p:cNvPr id="4" name="TextBox 3">
            <a:hlinkClick r:id="" action="ppaction://noaction"/>
            <a:extLst>
              <a:ext uri="{FF2B5EF4-FFF2-40B4-BE49-F238E27FC236}">
                <a16:creationId xmlns:a16="http://schemas.microsoft.com/office/drawing/2014/main" id="{0E2F2356-CF58-0608-18A1-864C917D3C5C}"/>
              </a:ext>
            </a:extLst>
          </p:cNvPr>
          <p:cNvSpPr txBox="1"/>
          <p:nvPr/>
        </p:nvSpPr>
        <p:spPr>
          <a:xfrm>
            <a:off x="5503538" y="2445247"/>
            <a:ext cx="4128422" cy="4385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CHAPTER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31937"/>
                </a:solidFill>
                <a:effectLst/>
                <a:uLnTx/>
                <a:uFillTx/>
                <a:latin typeface="Montserrat"/>
                <a:ea typeface="+mn-ea"/>
                <a:cs typeface="+mn-cs"/>
              </a:rPr>
              <a:t>USED CAR SALES</a:t>
            </a:r>
            <a:endParaRPr kumimoji="0" lang="en-US" sz="2000" b="0" i="0" u="none" strike="noStrike" kern="1200" cap="none" spc="0" normalizeH="0" baseline="0" noProof="0" dirty="0">
              <a:ln>
                <a:noFill/>
              </a:ln>
              <a:solidFill>
                <a:srgbClr val="E31937"/>
              </a:solidFill>
              <a:effectLst/>
              <a:uLnTx/>
              <a:uFillTx/>
              <a:latin typeface="Roboto"/>
              <a:ea typeface="+mn-ea"/>
              <a:cs typeface="+mn-cs"/>
            </a:endParaRPr>
          </a:p>
        </p:txBody>
      </p:sp>
    </p:spTree>
    <p:extLst>
      <p:ext uri="{BB962C8B-B14F-4D97-AF65-F5344CB8AC3E}">
        <p14:creationId xmlns:p14="http://schemas.microsoft.com/office/powerpoint/2010/main" val="4240016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4D81-21D7-4751-D19C-8FD43BA1C3BF}"/>
              </a:ext>
            </a:extLst>
          </p:cNvPr>
          <p:cNvSpPr>
            <a:spLocks noGrp="1"/>
          </p:cNvSpPr>
          <p:nvPr>
            <p:ph type="title"/>
          </p:nvPr>
        </p:nvSpPr>
        <p:spPr>
          <a:xfrm>
            <a:off x="800100" y="179388"/>
            <a:ext cx="11169779" cy="646331"/>
          </a:xfrm>
        </p:spPr>
        <p:txBody>
          <a:bodyPr/>
          <a:lstStyle/>
          <a:p>
            <a:r>
              <a:rPr lang="en-US" dirty="0"/>
              <a:t>NOTE:</a:t>
            </a:r>
          </a:p>
        </p:txBody>
      </p:sp>
      <p:sp>
        <p:nvSpPr>
          <p:cNvPr id="6" name="Text Placeholder 5">
            <a:extLst>
              <a:ext uri="{FF2B5EF4-FFF2-40B4-BE49-F238E27FC236}">
                <a16:creationId xmlns:a16="http://schemas.microsoft.com/office/drawing/2014/main" id="{3EF70EFF-3FCD-0E73-6EE0-155C8A72B6DC}"/>
              </a:ext>
            </a:extLst>
          </p:cNvPr>
          <p:cNvSpPr>
            <a:spLocks noGrp="1"/>
          </p:cNvSpPr>
          <p:nvPr>
            <p:ph type="body" sz="quarter" idx="10"/>
          </p:nvPr>
        </p:nvSpPr>
        <p:spPr>
          <a:xfrm>
            <a:off x="901701" y="892623"/>
            <a:ext cx="10119785" cy="3929281"/>
          </a:xfrm>
        </p:spPr>
        <p:txBody>
          <a:bodyPr/>
          <a:lstStyle/>
          <a:p>
            <a:pPr marL="0" indent="0">
              <a:buNone/>
            </a:pPr>
            <a:r>
              <a:rPr lang="en-US" sz="2000" dirty="0">
                <a:latin typeface="Roboto" panose="02000000000000000000" pitchFamily="2" charset="0"/>
                <a:ea typeface="Roboto" panose="02000000000000000000" pitchFamily="2" charset="0"/>
              </a:rPr>
              <a:t>The slides in this section are drawn from the </a:t>
            </a:r>
            <a:r>
              <a:rPr lang="en-US" sz="2000" i="1" dirty="0">
                <a:latin typeface="Roboto" panose="02000000000000000000" pitchFamily="2" charset="0"/>
                <a:ea typeface="Roboto" panose="02000000000000000000" pitchFamily="2" charset="0"/>
              </a:rPr>
              <a:t>2021 Joint E-commerce Forecast, E-Commerce Momentum Shaping The Future Of The Aftermarket.</a:t>
            </a:r>
            <a:r>
              <a:rPr lang="en-US" sz="2000" dirty="0">
                <a:latin typeface="Roboto" panose="02000000000000000000" pitchFamily="2" charset="0"/>
                <a:ea typeface="Roboto" panose="02000000000000000000" pitchFamily="2" charset="0"/>
              </a:rPr>
              <a:t> This report is free to AASA members or $1500 for non-members. NOTE: This report will be updated in Q4 2022 and presented at the AAPEX Show in November 2022.</a:t>
            </a:r>
          </a:p>
          <a:p>
            <a:pPr marL="0" indent="0">
              <a:buNone/>
            </a:pPr>
            <a:r>
              <a:rPr lang="en-US" sz="2000" dirty="0">
                <a:latin typeface="Roboto" panose="02000000000000000000" pitchFamily="2" charset="0"/>
                <a:ea typeface="Roboto" panose="02000000000000000000" pitchFamily="2" charset="0"/>
              </a:rPr>
              <a:t>It was prepared by Jefferies. Also contributing are Hedges &amp; Company and GCommerce via their work for the Joint AASA and Auto Care E-commerce Forecast 2021.</a:t>
            </a:r>
          </a:p>
          <a:p>
            <a:pPr marL="0" indent="0">
              <a:buNone/>
            </a:pPr>
            <a:r>
              <a:rPr lang="en-US" sz="2000" dirty="0">
                <a:latin typeface="Roboto" panose="02000000000000000000" pitchFamily="2" charset="0"/>
                <a:ea typeface="Roboto" panose="02000000000000000000" pitchFamily="2" charset="0"/>
              </a:rPr>
              <a:t>Please refer to the AASA website, </a:t>
            </a:r>
            <a:r>
              <a:rPr lang="en-US" sz="2000" dirty="0">
                <a:latin typeface="Roboto" panose="02000000000000000000" pitchFamily="2" charset="0"/>
                <a:ea typeface="Roboto" panose="02000000000000000000" pitchFamily="2" charset="0"/>
                <a:hlinkClick r:id="rId2"/>
              </a:rPr>
              <a:t>https://www.aftermarketsuppliers.org/resource</a:t>
            </a:r>
            <a:r>
              <a:rPr lang="en-US" sz="2000" dirty="0">
                <a:latin typeface="Roboto" panose="02000000000000000000" pitchFamily="2" charset="0"/>
                <a:ea typeface="Roboto" panose="02000000000000000000" pitchFamily="2" charset="0"/>
              </a:rPr>
              <a:t>, for information.</a:t>
            </a:r>
          </a:p>
          <a:p>
            <a:pPr marL="0" indent="0">
              <a:buNone/>
            </a:pPr>
            <a:endParaRPr lang="en-US" sz="2000" dirty="0">
              <a:latin typeface="Roboto" panose="02000000000000000000" pitchFamily="2" charset="0"/>
              <a:ea typeface="Roboto" panose="02000000000000000000" pitchFamily="2" charset="0"/>
            </a:endParaRPr>
          </a:p>
          <a:p>
            <a:pPr marL="0" indent="0">
              <a:buNone/>
            </a:pPr>
            <a:r>
              <a:rPr lang="en-US" sz="2000" dirty="0">
                <a:latin typeface="Roboto" panose="02000000000000000000" pitchFamily="2" charset="0"/>
                <a:ea typeface="Roboto" panose="02000000000000000000" pitchFamily="2" charset="0"/>
              </a:rPr>
              <a:t>IMPORTANT: Unlike Status Report Volumes 1and 2, there are no links to data underlying the charts and graphs in Volume 3. Where the data are available, they are provided as a table accompanying the graph, on the slide.</a:t>
            </a:r>
          </a:p>
        </p:txBody>
      </p:sp>
      <p:sp>
        <p:nvSpPr>
          <p:cNvPr id="3" name="Slide Number Placeholder 2">
            <a:extLst>
              <a:ext uri="{FF2B5EF4-FFF2-40B4-BE49-F238E27FC236}">
                <a16:creationId xmlns:a16="http://schemas.microsoft.com/office/drawing/2014/main" id="{5222C1BE-2087-68A3-05DA-47C7130C0051}"/>
              </a:ext>
            </a:extLst>
          </p:cNvPr>
          <p:cNvSpPr>
            <a:spLocks noGrp="1"/>
          </p:cNvSpPr>
          <p:nvPr>
            <p:ph type="sldNum" sz="quarter" idx="11"/>
          </p:nvPr>
        </p:nvSpPr>
        <p:spPr/>
        <p:txBody>
          <a:bodyPr/>
          <a:lstStyle/>
          <a:p>
            <a:fld id="{712E29C6-EE55-43BD-857B-236F68ABA214}" type="slidenum">
              <a:rPr lang="en-US" smtClean="0"/>
              <a:pPr/>
              <a:t>30</a:t>
            </a:fld>
            <a:endParaRPr lang="en-US" dirty="0"/>
          </a:p>
        </p:txBody>
      </p:sp>
    </p:spTree>
    <p:extLst>
      <p:ext uri="{BB962C8B-B14F-4D97-AF65-F5344CB8AC3E}">
        <p14:creationId xmlns:p14="http://schemas.microsoft.com/office/powerpoint/2010/main" val="691646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114F-3A04-46C0-9EAF-63D2BE4D6D68}"/>
              </a:ext>
            </a:extLst>
          </p:cNvPr>
          <p:cNvSpPr>
            <a:spLocks noGrp="1"/>
          </p:cNvSpPr>
          <p:nvPr>
            <p:ph type="title"/>
          </p:nvPr>
        </p:nvSpPr>
        <p:spPr/>
        <p:txBody>
          <a:bodyPr/>
          <a:lstStyle/>
          <a:p>
            <a:r>
              <a:rPr lang="en-US" sz="3200" dirty="0">
                <a:latin typeface="Roboto Medium" panose="02000000000000000000" pitchFamily="2" charset="0"/>
                <a:ea typeface="Roboto Medium" panose="02000000000000000000" pitchFamily="2" charset="0"/>
              </a:rPr>
              <a:t>CONSUMER TRENDS DRIVING AFTERMARKET </a:t>
            </a:r>
            <a:br>
              <a:rPr lang="en-US" sz="3200" dirty="0">
                <a:latin typeface="Roboto Medium" panose="02000000000000000000" pitchFamily="2" charset="0"/>
                <a:ea typeface="Roboto Medium" panose="02000000000000000000" pitchFamily="2" charset="0"/>
              </a:rPr>
            </a:br>
            <a:r>
              <a:rPr lang="en-US" sz="3200" dirty="0">
                <a:latin typeface="Roboto Medium" panose="02000000000000000000" pitchFamily="2" charset="0"/>
                <a:ea typeface="Roboto Medium" panose="02000000000000000000" pitchFamily="2" charset="0"/>
              </a:rPr>
              <a:t>E-COMMERCE GROWTH</a:t>
            </a:r>
          </a:p>
        </p:txBody>
      </p:sp>
      <p:sp>
        <p:nvSpPr>
          <p:cNvPr id="4" name="Slide Number Placeholder 3">
            <a:extLst>
              <a:ext uri="{FF2B5EF4-FFF2-40B4-BE49-F238E27FC236}">
                <a16:creationId xmlns:a16="http://schemas.microsoft.com/office/drawing/2014/main" id="{2323A2F8-AFA2-4087-B58D-4D351092FD2C}"/>
              </a:ext>
            </a:extLst>
          </p:cNvPr>
          <p:cNvSpPr>
            <a:spLocks noGrp="1"/>
          </p:cNvSpPr>
          <p:nvPr>
            <p:ph type="sldNum" sz="quarter" idx="4294967295"/>
          </p:nvPr>
        </p:nvSpPr>
        <p:spPr>
          <a:xfrm>
            <a:off x="11198225" y="6419850"/>
            <a:ext cx="993775" cy="365125"/>
          </a:xfrm>
        </p:spPr>
        <p:txBody>
          <a:bodyPr/>
          <a:lstStyle/>
          <a:p>
            <a:fld id="{F609FB0F-20B6-8E44-ABE8-78E16208D772}" type="slidenum">
              <a:rPr lang="en-US" smtClean="0"/>
              <a:pPr/>
              <a:t>31</a:t>
            </a:fld>
            <a:endParaRPr lang="en-US" dirty="0"/>
          </a:p>
        </p:txBody>
      </p:sp>
      <p:sp>
        <p:nvSpPr>
          <p:cNvPr id="21" name="Rectangle 20">
            <a:extLst>
              <a:ext uri="{FF2B5EF4-FFF2-40B4-BE49-F238E27FC236}">
                <a16:creationId xmlns:a16="http://schemas.microsoft.com/office/drawing/2014/main" id="{246B09EA-AF65-40ED-85DA-76075D5BB5BB}"/>
              </a:ext>
            </a:extLst>
          </p:cNvPr>
          <p:cNvSpPr/>
          <p:nvPr/>
        </p:nvSpPr>
        <p:spPr>
          <a:xfrm>
            <a:off x="258749" y="3123655"/>
            <a:ext cx="11658599" cy="307777"/>
          </a:xfrm>
          <a:prstGeom prst="rect">
            <a:avLst/>
          </a:prstGeom>
        </p:spPr>
        <p:txBody>
          <a:bodyPr wrap="square">
            <a:spAutoFit/>
          </a:bodyPr>
          <a:lstStyle/>
          <a:p>
            <a:pPr algn="ctr">
              <a:spcBef>
                <a:spcPts val="1200"/>
              </a:spcBef>
              <a:spcAft>
                <a:spcPts val="300"/>
              </a:spcAft>
            </a:pPr>
            <a:r>
              <a:rPr lang="en-US" sz="1400" b="1" cap="small" dirty="0">
                <a:solidFill>
                  <a:schemeClr val="bg1"/>
                </a:solidFill>
                <a:ea typeface="STKaiti" panose="02010600040101010101" pitchFamily="2" charset="-122"/>
              </a:rPr>
              <a:t>E-commerce Sales of New Automotive Parts &amp; Accessories (Excluding Marketplaces)</a:t>
            </a:r>
          </a:p>
        </p:txBody>
      </p:sp>
      <p:sp>
        <p:nvSpPr>
          <p:cNvPr id="24" name="Rectangle 23">
            <a:extLst>
              <a:ext uri="{FF2B5EF4-FFF2-40B4-BE49-F238E27FC236}">
                <a16:creationId xmlns:a16="http://schemas.microsoft.com/office/drawing/2014/main" id="{71DA948B-F1F9-4D13-97AD-AE28D9B017C0}"/>
              </a:ext>
            </a:extLst>
          </p:cNvPr>
          <p:cNvSpPr/>
          <p:nvPr/>
        </p:nvSpPr>
        <p:spPr>
          <a:xfrm>
            <a:off x="266700" y="1341454"/>
            <a:ext cx="11658599" cy="1654835"/>
          </a:xfrm>
          <a:prstGeom prst="rect">
            <a:avLst/>
          </a:prstGeom>
          <a:solidFill>
            <a:srgbClr val="EBF5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indent="-285750">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COVID-19 accelerated the adoption of E-commerce with no other channel providing sufficient alternative shopping convenience and safety</a:t>
            </a:r>
          </a:p>
          <a:p>
            <a:pPr marL="285750" marR="0" indent="-285750">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2021 E-commerce sales of aftermarket parts &amp; accessories (excluding marketplaces; see next page) is projected to exceed $18 billion</a:t>
            </a:r>
          </a:p>
          <a:p>
            <a:pPr marL="285750" marR="0" indent="-285750">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Retailers accelerated their plans to serve customers with digital solutions by upgrading E-commerce sites and adding new shopping options, such as curbside pick up, faster delivery, and BOPUS </a:t>
            </a:r>
            <a:r>
              <a:rPr lang="en-US" sz="1400" dirty="0">
                <a:solidFill>
                  <a:schemeClr val="tx1"/>
                </a:solidFill>
                <a:ea typeface="Calibri" panose="020F0502020204030204" pitchFamily="34" charset="0"/>
                <a:cs typeface="Times New Roman" panose="02020603050405020304" pitchFamily="18" charset="0"/>
              </a:rPr>
              <a:t>(</a:t>
            </a:r>
            <a:r>
              <a:rPr lang="en-US" sz="1400" dirty="0">
                <a:solidFill>
                  <a:schemeClr val="tx1"/>
                </a:solidFill>
                <a:effectLst/>
                <a:ea typeface="Calibri" panose="020F0502020204030204" pitchFamily="34" charset="0"/>
                <a:cs typeface="Times New Roman" panose="02020603050405020304" pitchFamily="18" charset="0"/>
              </a:rPr>
              <a:t>Buy Online Pick Up in Store)</a:t>
            </a:r>
          </a:p>
          <a:p>
            <a:pPr marL="285750" marR="0" indent="-285750">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Across the board, industry participants have seen consumers become more and more sophisticated – driving awareness and comfort across the online channel</a:t>
            </a:r>
          </a:p>
        </p:txBody>
      </p:sp>
      <p:sp>
        <p:nvSpPr>
          <p:cNvPr id="25" name="Rectangle 24">
            <a:extLst>
              <a:ext uri="{FF2B5EF4-FFF2-40B4-BE49-F238E27FC236}">
                <a16:creationId xmlns:a16="http://schemas.microsoft.com/office/drawing/2014/main" id="{9F88E78F-A999-4AFE-82B6-3FE46D50A2A6}"/>
              </a:ext>
            </a:extLst>
          </p:cNvPr>
          <p:cNvSpPr/>
          <p:nvPr/>
        </p:nvSpPr>
        <p:spPr>
          <a:xfrm>
            <a:off x="266700" y="3088633"/>
            <a:ext cx="11658599"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chemeClr val="tx1"/>
                </a:solidFill>
              </a:rPr>
              <a:t>E-commerce Sales of Automotive Parts &amp; Accessories (Excl. Marketplaces)</a:t>
            </a:r>
          </a:p>
        </p:txBody>
      </p:sp>
      <p:graphicFrame>
        <p:nvGraphicFramePr>
          <p:cNvPr id="26" name="Chart 25">
            <a:extLst>
              <a:ext uri="{FF2B5EF4-FFF2-40B4-BE49-F238E27FC236}">
                <a16:creationId xmlns:a16="http://schemas.microsoft.com/office/drawing/2014/main" id="{388A6E38-A1D3-43E4-85D6-1954932CC7E1}"/>
              </a:ext>
            </a:extLst>
          </p:cNvPr>
          <p:cNvGraphicFramePr/>
          <p:nvPr>
            <p:extLst>
              <p:ext uri="{D42A27DB-BD31-4B8C-83A1-F6EECF244321}">
                <p14:modId xmlns:p14="http://schemas.microsoft.com/office/powerpoint/2010/main" val="295922019"/>
              </p:ext>
            </p:extLst>
          </p:nvPr>
        </p:nvGraphicFramePr>
        <p:xfrm>
          <a:off x="284208" y="3402707"/>
          <a:ext cx="11649041" cy="2540910"/>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5040B2BA-03CF-4BC5-A208-265BA1706AD4}"/>
              </a:ext>
            </a:extLst>
          </p:cNvPr>
          <p:cNvSpPr/>
          <p:nvPr/>
        </p:nvSpPr>
        <p:spPr>
          <a:xfrm>
            <a:off x="266700" y="3398628"/>
            <a:ext cx="990977" cy="246221"/>
          </a:xfrm>
          <a:prstGeom prst="rect">
            <a:avLst/>
          </a:prstGeom>
        </p:spPr>
        <p:txBody>
          <a:bodyPr wrap="none">
            <a:spAutoFit/>
          </a:bodyPr>
          <a:lstStyle/>
          <a:p>
            <a:r>
              <a:rPr lang="en-US" sz="1000" cap="small" dirty="0">
                <a:solidFill>
                  <a:srgbClr val="000000"/>
                </a:solidFill>
                <a:ea typeface="STKaiti" panose="02010600040101010101" pitchFamily="2" charset="-122"/>
              </a:rPr>
              <a:t>($ in Millions)</a:t>
            </a:r>
            <a:endParaRPr lang="en-US" sz="1000" cap="small" dirty="0"/>
          </a:p>
        </p:txBody>
      </p:sp>
      <p:sp>
        <p:nvSpPr>
          <p:cNvPr id="31" name="Arrow: Right 30">
            <a:extLst>
              <a:ext uri="{FF2B5EF4-FFF2-40B4-BE49-F238E27FC236}">
                <a16:creationId xmlns:a16="http://schemas.microsoft.com/office/drawing/2014/main" id="{48A6565D-706B-407A-B210-7E586ED645CF}"/>
              </a:ext>
            </a:extLst>
          </p:cNvPr>
          <p:cNvSpPr/>
          <p:nvPr/>
        </p:nvSpPr>
        <p:spPr>
          <a:xfrm rot="21329095">
            <a:off x="7221135" y="3547470"/>
            <a:ext cx="4207907" cy="411653"/>
          </a:xfrm>
          <a:prstGeom prs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ctr" anchorCtr="0"/>
          <a:lstStyle/>
          <a:p>
            <a:pPr algn="ctr"/>
            <a:r>
              <a:rPr lang="en-US" sz="1100" b="1" cap="small" dirty="0">
                <a:solidFill>
                  <a:schemeClr val="bg1"/>
                </a:solidFill>
              </a:rPr>
              <a:t>5-Year CAGR: 9.1%</a:t>
            </a:r>
          </a:p>
        </p:txBody>
      </p:sp>
      <p:cxnSp>
        <p:nvCxnSpPr>
          <p:cNvPr id="7" name="Connector: Elbow 6">
            <a:extLst>
              <a:ext uri="{FF2B5EF4-FFF2-40B4-BE49-F238E27FC236}">
                <a16:creationId xmlns:a16="http://schemas.microsoft.com/office/drawing/2014/main" id="{7287BB69-206C-45F6-9FDC-D304530F96BE}"/>
              </a:ext>
            </a:extLst>
          </p:cNvPr>
          <p:cNvCxnSpPr>
            <a:cxnSpLocks/>
          </p:cNvCxnSpPr>
          <p:nvPr/>
        </p:nvCxnSpPr>
        <p:spPr>
          <a:xfrm rot="5400000" flipH="1" flipV="1">
            <a:off x="7305747" y="4171318"/>
            <a:ext cx="309798" cy="281367"/>
          </a:xfrm>
          <a:prstGeom prst="bentConnector3">
            <a:avLst>
              <a:gd name="adj1" fmla="val 79208"/>
            </a:avLst>
          </a:prstGeom>
          <a:ln w="127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9808250-DE1A-431E-B6ED-C5A9C33E5A24}"/>
              </a:ext>
            </a:extLst>
          </p:cNvPr>
          <p:cNvCxnSpPr>
            <a:cxnSpLocks/>
          </p:cNvCxnSpPr>
          <p:nvPr/>
        </p:nvCxnSpPr>
        <p:spPr>
          <a:xfrm rot="10800000">
            <a:off x="7844713" y="4218273"/>
            <a:ext cx="281368" cy="108876"/>
          </a:xfrm>
          <a:prstGeom prst="bentConnector3">
            <a:avLst>
              <a:gd name="adj1" fmla="val 1760"/>
            </a:avLst>
          </a:prstGeom>
          <a:ln w="12700">
            <a:solidFill>
              <a:srgbClr val="ED7D3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E06B819-632B-47FC-A8E1-B1261AA7CF45}"/>
              </a:ext>
            </a:extLst>
          </p:cNvPr>
          <p:cNvSpPr/>
          <p:nvPr/>
        </p:nvSpPr>
        <p:spPr>
          <a:xfrm>
            <a:off x="7399205" y="4123584"/>
            <a:ext cx="675379" cy="158499"/>
          </a:xfrm>
          <a:prstGeom prst="rect">
            <a:avLst/>
          </a:prstGeom>
          <a:solidFill>
            <a:schemeClr val="bg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11.7%</a:t>
            </a:r>
          </a:p>
        </p:txBody>
      </p:sp>
      <p:sp>
        <p:nvSpPr>
          <p:cNvPr id="22" name="Text Placeholder 2">
            <a:extLst>
              <a:ext uri="{FF2B5EF4-FFF2-40B4-BE49-F238E27FC236}">
                <a16:creationId xmlns:a16="http://schemas.microsoft.com/office/drawing/2014/main" id="{0333D1FD-9BC2-477B-A92A-1E4E6BA1127C}"/>
              </a:ext>
            </a:extLst>
          </p:cNvPr>
          <p:cNvSpPr txBox="1">
            <a:spLocks/>
          </p:cNvSpPr>
          <p:nvPr/>
        </p:nvSpPr>
        <p:spPr>
          <a:xfrm>
            <a:off x="469497" y="5909078"/>
            <a:ext cx="2027123" cy="181588"/>
          </a:xfrm>
          <a:prstGeom prst="rect">
            <a:avLst/>
          </a:prstGeom>
        </p:spPr>
        <p:txBody>
          <a:bodyPr vert="horz" wrap="square" lIns="73152" tIns="36576" rIns="73152" bIns="36576" rtlCol="0" anchor="b">
            <a:spAutoFit/>
          </a:bodyPr>
          <a:lstStyle>
            <a:lvl1pPr marL="173038" indent="-173038" algn="l" rtl="0" eaLnBrk="0" fontAlgn="base" hangingPunct="0">
              <a:spcBef>
                <a:spcPts val="0"/>
              </a:spcBef>
              <a:spcAft>
                <a:spcPts val="0"/>
              </a:spcAft>
              <a:buSzPct val="100000"/>
              <a:buFont typeface="Times" pitchFamily="18" charset="0"/>
              <a:buAutoNum type="arabicParenBoth"/>
              <a:defRPr lang="en-US" sz="600" b="0" kern="1200" baseline="0">
                <a:solidFill>
                  <a:schemeClr val="tx1"/>
                </a:solidFill>
                <a:latin typeface="+mn-lt"/>
                <a:ea typeface="+mn-ea"/>
                <a:cs typeface="Calibri" panose="020F0502020204030204" pitchFamily="34" charset="0"/>
              </a:defRPr>
            </a:lvl1pPr>
            <a:lvl2pPr marL="171450"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2pPr>
            <a:lvl3pPr marL="344488" indent="-173038"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3pPr>
            <a:lvl4pPr marL="515938"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4pPr>
            <a:lvl5pPr marL="687388" indent="-171450"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5pPr>
            <a:lvl6pPr marL="485775" indent="-120650" algn="l" defTabSz="914400" rtl="0" eaLnBrk="1" latinLnBrk="0" hangingPunct="1">
              <a:spcBef>
                <a:spcPts val="500"/>
              </a:spcBef>
              <a:buClr>
                <a:srgbClr val="9A9A9A"/>
              </a:buClr>
              <a:buFont typeface="Wingdings" pitchFamily="2" charset="2"/>
              <a:buChar char="§"/>
              <a:defRPr sz="10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 cap="small" dirty="0"/>
              <a:t>Source(s): Hedges &amp; Company</a:t>
            </a:r>
          </a:p>
        </p:txBody>
      </p:sp>
      <p:sp>
        <p:nvSpPr>
          <p:cNvPr id="34" name="TextBox 45">
            <a:extLst>
              <a:ext uri="{FF2B5EF4-FFF2-40B4-BE49-F238E27FC236}">
                <a16:creationId xmlns:a16="http://schemas.microsoft.com/office/drawing/2014/main" id="{9DFB1C16-2BD4-44DB-87E4-020C78F0AF92}"/>
              </a:ext>
            </a:extLst>
          </p:cNvPr>
          <p:cNvSpPr txBox="1"/>
          <p:nvPr/>
        </p:nvSpPr>
        <p:spPr>
          <a:xfrm>
            <a:off x="368221" y="6073036"/>
            <a:ext cx="972269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a:spcBef>
                <a:spcPts val="0"/>
              </a:spcBef>
              <a:spcAft>
                <a:spcPts val="0"/>
              </a:spcAft>
            </a:pPr>
            <a:r>
              <a:rPr lang="en-US" sz="600" dirty="0">
                <a:effectLst/>
                <a:ea typeface="Calibri" panose="020F0502020204030204" pitchFamily="34" charset="0"/>
              </a:rPr>
              <a:t>The 2021 Joint E-commerce Forecast is copyright © 2021 Auto Care Association, Automotive Aftermarket Suppliers Association (AASA) and/or its licensor. All other rights reserved. Use of the Forecast is subject to compliance with the Legal Terms and Conditions found on page 32 of this report. </a:t>
            </a:r>
          </a:p>
        </p:txBody>
      </p:sp>
    </p:spTree>
    <p:custDataLst>
      <p:tags r:id="rId1"/>
    </p:custDataLst>
    <p:extLst>
      <p:ext uri="{BB962C8B-B14F-4D97-AF65-F5344CB8AC3E}">
        <p14:creationId xmlns:p14="http://schemas.microsoft.com/office/powerpoint/2010/main" val="1724773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a:extLst>
              <a:ext uri="{FF2B5EF4-FFF2-40B4-BE49-F238E27FC236}">
                <a16:creationId xmlns:a16="http://schemas.microsoft.com/office/drawing/2014/main" id="{3E094F9E-07BF-4EEC-AF27-82EC41D9A3A1}"/>
              </a:ext>
            </a:extLst>
          </p:cNvPr>
          <p:cNvGraphicFramePr>
            <a:graphicFrameLocks/>
          </p:cNvGraphicFramePr>
          <p:nvPr>
            <p:extLst>
              <p:ext uri="{D42A27DB-BD31-4B8C-83A1-F6EECF244321}">
                <p14:modId xmlns:p14="http://schemas.microsoft.com/office/powerpoint/2010/main" val="2445161564"/>
              </p:ext>
            </p:extLst>
          </p:nvPr>
        </p:nvGraphicFramePr>
        <p:xfrm>
          <a:off x="274651" y="3767837"/>
          <a:ext cx="11642697" cy="229048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DC6114F-3A04-46C0-9EAF-63D2BE4D6D68}"/>
              </a:ext>
            </a:extLst>
          </p:cNvPr>
          <p:cNvSpPr>
            <a:spLocks noGrp="1"/>
          </p:cNvSpPr>
          <p:nvPr>
            <p:ph type="title"/>
          </p:nvPr>
        </p:nvSpPr>
        <p:spPr/>
        <p:txBody>
          <a:bodyPr/>
          <a:lstStyle/>
          <a:p>
            <a:r>
              <a:rPr lang="en-US" sz="3200" dirty="0">
                <a:latin typeface="Roboto Medium" panose="02000000000000000000" pitchFamily="2" charset="0"/>
                <a:ea typeface="Roboto Medium" panose="02000000000000000000" pitchFamily="2" charset="0"/>
              </a:rPr>
              <a:t>MARKETPLACES EXPECTED TO DRIVE TOTAL 2021 ONLINE SALES TO $34.7 BILLION</a:t>
            </a:r>
          </a:p>
        </p:txBody>
      </p:sp>
      <p:sp>
        <p:nvSpPr>
          <p:cNvPr id="4" name="Slide Number Placeholder 3">
            <a:extLst>
              <a:ext uri="{FF2B5EF4-FFF2-40B4-BE49-F238E27FC236}">
                <a16:creationId xmlns:a16="http://schemas.microsoft.com/office/drawing/2014/main" id="{B0551E77-419D-4586-92DC-4C188E994F47}"/>
              </a:ext>
            </a:extLst>
          </p:cNvPr>
          <p:cNvSpPr>
            <a:spLocks noGrp="1"/>
          </p:cNvSpPr>
          <p:nvPr>
            <p:ph type="sldNum" sz="quarter" idx="4294967295"/>
          </p:nvPr>
        </p:nvSpPr>
        <p:spPr>
          <a:xfrm>
            <a:off x="11199813" y="6435725"/>
            <a:ext cx="992187" cy="365125"/>
          </a:xfrm>
        </p:spPr>
        <p:txBody>
          <a:bodyPr/>
          <a:lstStyle/>
          <a:p>
            <a:fld id="{F609FB0F-20B6-8E44-ABE8-78E16208D772}" type="slidenum">
              <a:rPr lang="en-US" smtClean="0"/>
              <a:pPr/>
              <a:t>32</a:t>
            </a:fld>
            <a:endParaRPr lang="en-US" dirty="0"/>
          </a:p>
        </p:txBody>
      </p:sp>
      <p:sp>
        <p:nvSpPr>
          <p:cNvPr id="54" name="Rectangle 53">
            <a:extLst>
              <a:ext uri="{FF2B5EF4-FFF2-40B4-BE49-F238E27FC236}">
                <a16:creationId xmlns:a16="http://schemas.microsoft.com/office/drawing/2014/main" id="{766EE3E6-E143-4354-84DD-C8E0EAB6ECE1}"/>
              </a:ext>
            </a:extLst>
          </p:cNvPr>
          <p:cNvSpPr/>
          <p:nvPr/>
        </p:nvSpPr>
        <p:spPr>
          <a:xfrm>
            <a:off x="617338" y="4087633"/>
            <a:ext cx="1966739" cy="41655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cap="small" dirty="0">
                <a:solidFill>
                  <a:schemeClr val="tx1"/>
                </a:solidFill>
              </a:rPr>
              <a:t>30% of eBay Motors sales already accounted for within the $18.1B E-commerce sales</a:t>
            </a:r>
          </a:p>
        </p:txBody>
      </p:sp>
      <p:sp>
        <p:nvSpPr>
          <p:cNvPr id="59" name="Rectangle 58">
            <a:extLst>
              <a:ext uri="{FF2B5EF4-FFF2-40B4-BE49-F238E27FC236}">
                <a16:creationId xmlns:a16="http://schemas.microsoft.com/office/drawing/2014/main" id="{65F39818-55CB-440B-A939-1B0A4757584A}"/>
              </a:ext>
            </a:extLst>
          </p:cNvPr>
          <p:cNvSpPr/>
          <p:nvPr/>
        </p:nvSpPr>
        <p:spPr>
          <a:xfrm>
            <a:off x="3114059" y="4905937"/>
            <a:ext cx="1477641" cy="42102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cap="small" dirty="0">
                <a:solidFill>
                  <a:schemeClr val="tx1"/>
                </a:solidFill>
              </a:rPr>
              <a:t>Amazon 1P is accounted for within the $18.1B E-commerce sales</a:t>
            </a:r>
          </a:p>
        </p:txBody>
      </p:sp>
      <p:sp>
        <p:nvSpPr>
          <p:cNvPr id="61" name="Rectangle 60">
            <a:extLst>
              <a:ext uri="{FF2B5EF4-FFF2-40B4-BE49-F238E27FC236}">
                <a16:creationId xmlns:a16="http://schemas.microsoft.com/office/drawing/2014/main" id="{EB82CF1B-3606-4DF7-9DFE-90F6518F0A3E}"/>
              </a:ext>
            </a:extLst>
          </p:cNvPr>
          <p:cNvSpPr/>
          <p:nvPr/>
        </p:nvSpPr>
        <p:spPr>
          <a:xfrm>
            <a:off x="3036225" y="3792053"/>
            <a:ext cx="1625404" cy="34396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cap="small" dirty="0">
                <a:solidFill>
                  <a:schemeClr val="tx1"/>
                </a:solidFill>
              </a:rPr>
              <a:t>55% of all units sold on Amazon were by 3P sellers</a:t>
            </a:r>
          </a:p>
        </p:txBody>
      </p:sp>
      <p:sp>
        <p:nvSpPr>
          <p:cNvPr id="63" name="Rectangle 62">
            <a:extLst>
              <a:ext uri="{FF2B5EF4-FFF2-40B4-BE49-F238E27FC236}">
                <a16:creationId xmlns:a16="http://schemas.microsoft.com/office/drawing/2014/main" id="{98AF5693-D9EF-4C97-BE7C-698D3DC58744}"/>
              </a:ext>
            </a:extLst>
          </p:cNvPr>
          <p:cNvSpPr/>
          <p:nvPr/>
        </p:nvSpPr>
        <p:spPr>
          <a:xfrm>
            <a:off x="5473664" y="3443569"/>
            <a:ext cx="3041445" cy="33519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cap="small" dirty="0">
                <a:solidFill>
                  <a:schemeClr val="tx1"/>
                </a:solidFill>
              </a:rPr>
              <a:t>Remaining 70% of 3P sales are accounted for here, with an estimated total eBay Motors sales of ~$12B</a:t>
            </a:r>
          </a:p>
        </p:txBody>
      </p:sp>
      <p:sp>
        <p:nvSpPr>
          <p:cNvPr id="67" name="Rectangle 66">
            <a:extLst>
              <a:ext uri="{FF2B5EF4-FFF2-40B4-BE49-F238E27FC236}">
                <a16:creationId xmlns:a16="http://schemas.microsoft.com/office/drawing/2014/main" id="{6443E64D-CE90-48BD-9B0E-549A8BB0957F}"/>
              </a:ext>
            </a:extLst>
          </p:cNvPr>
          <p:cNvSpPr/>
          <p:nvPr/>
        </p:nvSpPr>
        <p:spPr>
          <a:xfrm>
            <a:off x="7642605" y="4552123"/>
            <a:ext cx="1477640" cy="28426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1" cap="small" dirty="0">
                <a:solidFill>
                  <a:schemeClr val="tx1"/>
                </a:solidFill>
              </a:rPr>
              <a:t>Estimated to be ~20% of Amazon’s total </a:t>
            </a:r>
          </a:p>
        </p:txBody>
      </p:sp>
      <p:sp>
        <p:nvSpPr>
          <p:cNvPr id="70" name="Rectangle 69">
            <a:extLst>
              <a:ext uri="{FF2B5EF4-FFF2-40B4-BE49-F238E27FC236}">
                <a16:creationId xmlns:a16="http://schemas.microsoft.com/office/drawing/2014/main" id="{72E54C08-97F4-4F05-9294-9D16ED6CC047}"/>
              </a:ext>
            </a:extLst>
          </p:cNvPr>
          <p:cNvSpPr/>
          <p:nvPr/>
        </p:nvSpPr>
        <p:spPr>
          <a:xfrm>
            <a:off x="9879399" y="3481627"/>
            <a:ext cx="1477640" cy="303975"/>
          </a:xfrm>
          <a:prstGeom prst="rect">
            <a:avLst/>
          </a:prstGeom>
          <a:noFill/>
          <a:ln w="15875">
            <a:solidFill>
              <a:srgbClr val="4D7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cap="small" dirty="0">
                <a:solidFill>
                  <a:schemeClr val="tx1"/>
                </a:solidFill>
              </a:rPr>
              <a:t>Total 2021 Online Sales</a:t>
            </a:r>
          </a:p>
        </p:txBody>
      </p:sp>
      <p:sp>
        <p:nvSpPr>
          <p:cNvPr id="75" name="Rectangle 74">
            <a:extLst>
              <a:ext uri="{FF2B5EF4-FFF2-40B4-BE49-F238E27FC236}">
                <a16:creationId xmlns:a16="http://schemas.microsoft.com/office/drawing/2014/main" id="{E73729AB-FDB9-4379-B2B3-FE3602B0A9BD}"/>
              </a:ext>
            </a:extLst>
          </p:cNvPr>
          <p:cNvSpPr/>
          <p:nvPr/>
        </p:nvSpPr>
        <p:spPr>
          <a:xfrm>
            <a:off x="1296254" y="4859440"/>
            <a:ext cx="530161" cy="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$3.5</a:t>
            </a:r>
          </a:p>
        </p:txBody>
      </p:sp>
      <p:sp>
        <p:nvSpPr>
          <p:cNvPr id="76" name="Rectangle 75">
            <a:extLst>
              <a:ext uri="{FF2B5EF4-FFF2-40B4-BE49-F238E27FC236}">
                <a16:creationId xmlns:a16="http://schemas.microsoft.com/office/drawing/2014/main" id="{77F2E032-7391-4ABD-B545-54EE6EDE6911}"/>
              </a:ext>
            </a:extLst>
          </p:cNvPr>
          <p:cNvSpPr/>
          <p:nvPr/>
        </p:nvSpPr>
        <p:spPr>
          <a:xfrm>
            <a:off x="1291314" y="5057096"/>
            <a:ext cx="530161" cy="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$5.2</a:t>
            </a:r>
          </a:p>
        </p:txBody>
      </p:sp>
      <p:sp>
        <p:nvSpPr>
          <p:cNvPr id="77" name="Rectangle 76">
            <a:extLst>
              <a:ext uri="{FF2B5EF4-FFF2-40B4-BE49-F238E27FC236}">
                <a16:creationId xmlns:a16="http://schemas.microsoft.com/office/drawing/2014/main" id="{EFBA3735-5E33-42CA-A7FE-484998A7B97B}"/>
              </a:ext>
            </a:extLst>
          </p:cNvPr>
          <p:cNvSpPr/>
          <p:nvPr/>
        </p:nvSpPr>
        <p:spPr>
          <a:xfrm>
            <a:off x="1235646" y="4671794"/>
            <a:ext cx="641496" cy="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$18.1</a:t>
            </a:r>
          </a:p>
        </p:txBody>
      </p:sp>
      <p:sp>
        <p:nvSpPr>
          <p:cNvPr id="78" name="Rectangle 77">
            <a:extLst>
              <a:ext uri="{FF2B5EF4-FFF2-40B4-BE49-F238E27FC236}">
                <a16:creationId xmlns:a16="http://schemas.microsoft.com/office/drawing/2014/main" id="{0377F649-C3D6-41BB-84E5-36B345E50A5E}"/>
              </a:ext>
            </a:extLst>
          </p:cNvPr>
          <p:cNvSpPr/>
          <p:nvPr/>
        </p:nvSpPr>
        <p:spPr>
          <a:xfrm>
            <a:off x="3513964" y="4433141"/>
            <a:ext cx="641496" cy="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6.3</a:t>
            </a:r>
          </a:p>
        </p:txBody>
      </p:sp>
      <p:sp>
        <p:nvSpPr>
          <p:cNvPr id="79" name="Rectangle 78">
            <a:extLst>
              <a:ext uri="{FF2B5EF4-FFF2-40B4-BE49-F238E27FC236}">
                <a16:creationId xmlns:a16="http://schemas.microsoft.com/office/drawing/2014/main" id="{56151CF6-B645-463D-87BC-D982E2727DFC}"/>
              </a:ext>
            </a:extLst>
          </p:cNvPr>
          <p:cNvSpPr/>
          <p:nvPr/>
        </p:nvSpPr>
        <p:spPr>
          <a:xfrm>
            <a:off x="5778067" y="4028174"/>
            <a:ext cx="641496" cy="165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$8.2</a:t>
            </a:r>
          </a:p>
        </p:txBody>
      </p:sp>
      <p:sp>
        <p:nvSpPr>
          <p:cNvPr id="80" name="Rectangle 79">
            <a:extLst>
              <a:ext uri="{FF2B5EF4-FFF2-40B4-BE49-F238E27FC236}">
                <a16:creationId xmlns:a16="http://schemas.microsoft.com/office/drawing/2014/main" id="{9A4991AF-C207-4F21-84E7-B3CB76F7A765}"/>
              </a:ext>
            </a:extLst>
          </p:cNvPr>
          <p:cNvSpPr/>
          <p:nvPr/>
        </p:nvSpPr>
        <p:spPr>
          <a:xfrm>
            <a:off x="8021647" y="3931408"/>
            <a:ext cx="641496" cy="165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tx1"/>
                </a:solidFill>
              </a:rPr>
              <a:t>$2.1</a:t>
            </a:r>
            <a:endParaRPr lang="en-US" sz="1050" b="1" dirty="0">
              <a:solidFill>
                <a:schemeClr val="tx1"/>
              </a:solidFill>
            </a:endParaRPr>
          </a:p>
        </p:txBody>
      </p:sp>
      <p:sp>
        <p:nvSpPr>
          <p:cNvPr id="81" name="Rectangle 80">
            <a:extLst>
              <a:ext uri="{FF2B5EF4-FFF2-40B4-BE49-F238E27FC236}">
                <a16:creationId xmlns:a16="http://schemas.microsoft.com/office/drawing/2014/main" id="{E1A8C749-E4A7-40D4-8DEA-4AAFEF5F3DE4}"/>
              </a:ext>
            </a:extLst>
          </p:cNvPr>
          <p:cNvSpPr/>
          <p:nvPr/>
        </p:nvSpPr>
        <p:spPr>
          <a:xfrm>
            <a:off x="10311563" y="3882132"/>
            <a:ext cx="641496" cy="165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$34.7</a:t>
            </a:r>
          </a:p>
        </p:txBody>
      </p:sp>
      <p:sp>
        <p:nvSpPr>
          <p:cNvPr id="82" name="Rectangle 81">
            <a:extLst>
              <a:ext uri="{FF2B5EF4-FFF2-40B4-BE49-F238E27FC236}">
                <a16:creationId xmlns:a16="http://schemas.microsoft.com/office/drawing/2014/main" id="{3D94D03A-9F55-4658-9EAB-61ABE1028B89}"/>
              </a:ext>
            </a:extLst>
          </p:cNvPr>
          <p:cNvSpPr/>
          <p:nvPr/>
        </p:nvSpPr>
        <p:spPr>
          <a:xfrm>
            <a:off x="2059111" y="4734922"/>
            <a:ext cx="866505" cy="443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i="1" cap="small" dirty="0">
                <a:solidFill>
                  <a:schemeClr val="tx1"/>
                </a:solidFill>
              </a:rPr>
              <a:t>eBay Motors 3P</a:t>
            </a:r>
          </a:p>
        </p:txBody>
      </p:sp>
      <p:sp>
        <p:nvSpPr>
          <p:cNvPr id="83" name="Rectangle 82">
            <a:extLst>
              <a:ext uri="{FF2B5EF4-FFF2-40B4-BE49-F238E27FC236}">
                <a16:creationId xmlns:a16="http://schemas.microsoft.com/office/drawing/2014/main" id="{F18A2218-DFC6-4000-A7EE-9FA9ECCF6D16}"/>
              </a:ext>
            </a:extLst>
          </p:cNvPr>
          <p:cNvSpPr/>
          <p:nvPr/>
        </p:nvSpPr>
        <p:spPr>
          <a:xfrm>
            <a:off x="2031175" y="5049063"/>
            <a:ext cx="816454" cy="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i="1" cap="small" dirty="0">
                <a:solidFill>
                  <a:schemeClr val="tx1"/>
                </a:solidFill>
              </a:rPr>
              <a:t>Amazon 1P</a:t>
            </a:r>
          </a:p>
        </p:txBody>
      </p:sp>
      <p:cxnSp>
        <p:nvCxnSpPr>
          <p:cNvPr id="85" name="Straight Arrow Connector 84">
            <a:extLst>
              <a:ext uri="{FF2B5EF4-FFF2-40B4-BE49-F238E27FC236}">
                <a16:creationId xmlns:a16="http://schemas.microsoft.com/office/drawing/2014/main" id="{4B78EE60-A35B-47A1-8A01-53FDC0113754}"/>
              </a:ext>
            </a:extLst>
          </p:cNvPr>
          <p:cNvCxnSpPr>
            <a:cxnSpLocks/>
          </p:cNvCxnSpPr>
          <p:nvPr/>
        </p:nvCxnSpPr>
        <p:spPr>
          <a:xfrm rot="10800000">
            <a:off x="2373192" y="4596546"/>
            <a:ext cx="0" cy="199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EDBDAE94-D243-4844-B608-2641C8E6F8BD}"/>
              </a:ext>
            </a:extLst>
          </p:cNvPr>
          <p:cNvCxnSpPr>
            <a:cxnSpLocks/>
          </p:cNvCxnSpPr>
          <p:nvPr/>
        </p:nvCxnSpPr>
        <p:spPr>
          <a:xfrm rot="16200000">
            <a:off x="2812079" y="4965733"/>
            <a:ext cx="0" cy="29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1F6847A-67B8-4CD9-BBA1-872B20913668}"/>
              </a:ext>
            </a:extLst>
          </p:cNvPr>
          <p:cNvCxnSpPr>
            <a:cxnSpLocks/>
          </p:cNvCxnSpPr>
          <p:nvPr/>
        </p:nvCxnSpPr>
        <p:spPr>
          <a:xfrm>
            <a:off x="1088649" y="4992595"/>
            <a:ext cx="912800"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7809BFC-4101-4991-B578-3A59966FD03F}"/>
              </a:ext>
            </a:extLst>
          </p:cNvPr>
          <p:cNvCxnSpPr/>
          <p:nvPr/>
        </p:nvCxnSpPr>
        <p:spPr>
          <a:xfrm flipV="1">
            <a:off x="6122666" y="3828073"/>
            <a:ext cx="0" cy="199448"/>
          </a:xfrm>
          <a:prstGeom prst="straightConnector1">
            <a:avLst/>
          </a:prstGeom>
          <a:ln>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FC62E5D-65B0-4697-A937-36929E708BF6}"/>
              </a:ext>
            </a:extLst>
          </p:cNvPr>
          <p:cNvCxnSpPr>
            <a:cxnSpLocks/>
          </p:cNvCxnSpPr>
          <p:nvPr/>
        </p:nvCxnSpPr>
        <p:spPr>
          <a:xfrm>
            <a:off x="8370441" y="4263718"/>
            <a:ext cx="0" cy="199448"/>
          </a:xfrm>
          <a:prstGeom prst="straightConnector1">
            <a:avLst/>
          </a:prstGeom>
          <a:ln>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4AAB5C29-F87C-4758-82FD-0E4BBBB08F8A}"/>
              </a:ext>
            </a:extLst>
          </p:cNvPr>
          <p:cNvSpPr/>
          <p:nvPr/>
        </p:nvSpPr>
        <p:spPr>
          <a:xfrm>
            <a:off x="274651" y="3398492"/>
            <a:ext cx="958917" cy="246221"/>
          </a:xfrm>
          <a:prstGeom prst="rect">
            <a:avLst/>
          </a:prstGeom>
        </p:spPr>
        <p:txBody>
          <a:bodyPr wrap="none">
            <a:spAutoFit/>
          </a:bodyPr>
          <a:lstStyle/>
          <a:p>
            <a:r>
              <a:rPr lang="en-US" sz="1000" cap="small" dirty="0">
                <a:solidFill>
                  <a:srgbClr val="000000"/>
                </a:solidFill>
                <a:ea typeface="STKaiti" panose="02010600040101010101" pitchFamily="2" charset="-122"/>
              </a:rPr>
              <a:t>($ in Billions)</a:t>
            </a:r>
          </a:p>
        </p:txBody>
      </p:sp>
      <p:sp>
        <p:nvSpPr>
          <p:cNvPr id="47" name="Rectangle 46">
            <a:extLst>
              <a:ext uri="{FF2B5EF4-FFF2-40B4-BE49-F238E27FC236}">
                <a16:creationId xmlns:a16="http://schemas.microsoft.com/office/drawing/2014/main" id="{8EC6E54A-25F7-41DF-B7CB-94BD1AC6B7BB}"/>
              </a:ext>
            </a:extLst>
          </p:cNvPr>
          <p:cNvSpPr/>
          <p:nvPr/>
        </p:nvSpPr>
        <p:spPr>
          <a:xfrm>
            <a:off x="266700" y="1333500"/>
            <a:ext cx="11658599" cy="1702977"/>
          </a:xfrm>
          <a:prstGeom prst="rect">
            <a:avLst/>
          </a:prstGeom>
          <a:solidFill>
            <a:srgbClr val="EBF5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indent="-285750">
              <a:spcBef>
                <a:spcPts val="0"/>
              </a:spcBef>
              <a:buFont typeface="Arial" panose="020B0604020202020204" pitchFamily="34" charset="0"/>
              <a:buChar cha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Over the last decade, E-commerce sales of automotive parts and accessories grew at a robust CAGR of ~20%, from less than $4 billion in 2012 to more than $18 billion in 2021</a:t>
            </a:r>
          </a:p>
          <a:p>
            <a:pPr marL="285750" marR="0" indent="-285750">
              <a:spcBef>
                <a:spcPts val="0"/>
              </a:spcBef>
              <a:buFont typeface="Arial" panose="020B0604020202020204" pitchFamily="34" charset="0"/>
              <a:buChar cha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this timeframe, major E-commerce players Amazon, eBay, Walmart, and others have grown into multi-billion-dollar marketplace platforms offering millions of products from thousands of sellers</a:t>
            </a:r>
          </a:p>
          <a:p>
            <a:pPr marL="285750" marR="0" indent="-285750">
              <a:spcBef>
                <a:spcPts val="0"/>
              </a:spcBef>
              <a:buFont typeface="Arial" panose="020B0604020202020204" pitchFamily="34" charset="0"/>
              <a:buChar cha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These 3rd party sellers must be accounted for when capturing total aftermarket online sales</a:t>
            </a:r>
          </a:p>
          <a:p>
            <a:pPr marL="285750" marR="0" indent="-285750">
              <a:spcBef>
                <a:spcPts val="0"/>
              </a:spcBef>
              <a:buFont typeface="Arial" panose="020B0604020202020204" pitchFamily="34" charset="0"/>
              <a:buChar char="•"/>
            </a:pPr>
            <a:r>
              <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bridge presented below estimates that, inclusive of marketplaces, total online sales of new automotive parts and accessories in 2021 were $34.7 billion, representing $16.6 billion of incremental sales</a:t>
            </a:r>
          </a:p>
        </p:txBody>
      </p:sp>
      <p:sp>
        <p:nvSpPr>
          <p:cNvPr id="48" name="Rectangle 47">
            <a:extLst>
              <a:ext uri="{FF2B5EF4-FFF2-40B4-BE49-F238E27FC236}">
                <a16:creationId xmlns:a16="http://schemas.microsoft.com/office/drawing/2014/main" id="{23D5BA3F-FBC8-4CD2-9E83-D2C8A70C28D0}"/>
              </a:ext>
            </a:extLst>
          </p:cNvPr>
          <p:cNvSpPr/>
          <p:nvPr/>
        </p:nvSpPr>
        <p:spPr>
          <a:xfrm>
            <a:off x="266700" y="3088631"/>
            <a:ext cx="11658599"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chemeClr val="tx1"/>
                </a:solidFill>
              </a:rPr>
              <a:t>Total 2021 Online Sales of Automotive Parts &amp; Accessories</a:t>
            </a:r>
          </a:p>
        </p:txBody>
      </p:sp>
      <p:cxnSp>
        <p:nvCxnSpPr>
          <p:cNvPr id="53" name="Straight Arrow Connector 52">
            <a:extLst>
              <a:ext uri="{FF2B5EF4-FFF2-40B4-BE49-F238E27FC236}">
                <a16:creationId xmlns:a16="http://schemas.microsoft.com/office/drawing/2014/main" id="{2708B2DF-EB04-4915-8804-2100593986F8}"/>
              </a:ext>
            </a:extLst>
          </p:cNvPr>
          <p:cNvCxnSpPr/>
          <p:nvPr/>
        </p:nvCxnSpPr>
        <p:spPr>
          <a:xfrm flipV="1">
            <a:off x="3848927" y="4186864"/>
            <a:ext cx="0" cy="199448"/>
          </a:xfrm>
          <a:prstGeom prst="straightConnector1">
            <a:avLst/>
          </a:prstGeom>
          <a:ln>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565E0F27-3319-4CD5-8555-A390C9FFDEC4}"/>
              </a:ext>
            </a:extLst>
          </p:cNvPr>
          <p:cNvSpPr txBox="1">
            <a:spLocks/>
          </p:cNvSpPr>
          <p:nvPr/>
        </p:nvSpPr>
        <p:spPr>
          <a:xfrm>
            <a:off x="2392177" y="6064053"/>
            <a:ext cx="3526566" cy="181588"/>
          </a:xfrm>
          <a:prstGeom prst="rect">
            <a:avLst/>
          </a:prstGeom>
        </p:spPr>
        <p:txBody>
          <a:bodyPr vert="horz" wrap="square" lIns="73152" tIns="36576" rIns="73152" bIns="36576" rtlCol="0" anchor="b">
            <a:spAutoFit/>
          </a:bodyPr>
          <a:lstStyle>
            <a:lvl1pPr marL="173038" indent="-173038" algn="l" rtl="0" eaLnBrk="0" fontAlgn="base" hangingPunct="0">
              <a:spcBef>
                <a:spcPts val="0"/>
              </a:spcBef>
              <a:spcAft>
                <a:spcPts val="0"/>
              </a:spcAft>
              <a:buSzPct val="100000"/>
              <a:buFont typeface="Times" pitchFamily="18" charset="0"/>
              <a:buAutoNum type="arabicParenBoth"/>
              <a:defRPr lang="en-US" sz="600" b="0" kern="1200" baseline="0">
                <a:solidFill>
                  <a:schemeClr val="tx1"/>
                </a:solidFill>
                <a:latin typeface="+mn-lt"/>
                <a:ea typeface="+mn-ea"/>
                <a:cs typeface="Calibri" panose="020F0502020204030204" pitchFamily="34" charset="0"/>
              </a:defRPr>
            </a:lvl1pPr>
            <a:lvl2pPr marL="171450"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2pPr>
            <a:lvl3pPr marL="344488" indent="-173038"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3pPr>
            <a:lvl4pPr marL="515938"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4pPr>
            <a:lvl5pPr marL="687388" indent="-171450"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5pPr>
            <a:lvl6pPr marL="485775" indent="-120650" algn="l" defTabSz="914400" rtl="0" eaLnBrk="1" latinLnBrk="0" hangingPunct="1">
              <a:spcBef>
                <a:spcPts val="500"/>
              </a:spcBef>
              <a:buClr>
                <a:srgbClr val="9A9A9A"/>
              </a:buClr>
              <a:buFont typeface="Wingdings" pitchFamily="2" charset="2"/>
              <a:buChar char="§"/>
              <a:defRPr sz="10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 cap="small" dirty="0"/>
              <a:t>Source(s): GCommerce Inc., Hedges &amp; Company, Jefferies Automotive Aftermarket</a:t>
            </a:r>
          </a:p>
        </p:txBody>
      </p:sp>
      <p:sp>
        <p:nvSpPr>
          <p:cNvPr id="58" name="TextBox 45">
            <a:extLst>
              <a:ext uri="{FF2B5EF4-FFF2-40B4-BE49-F238E27FC236}">
                <a16:creationId xmlns:a16="http://schemas.microsoft.com/office/drawing/2014/main" id="{490A944E-8F3E-4DE1-96F5-27E7B1B7A597}"/>
              </a:ext>
            </a:extLst>
          </p:cNvPr>
          <p:cNvSpPr txBox="1"/>
          <p:nvPr/>
        </p:nvSpPr>
        <p:spPr>
          <a:xfrm>
            <a:off x="6212488" y="6016348"/>
            <a:ext cx="581551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600" dirty="0">
                <a:effectLst/>
                <a:ea typeface="Calibri" panose="020F0502020204030204" pitchFamily="34" charset="0"/>
              </a:rPr>
              <a:t>The 2021 Joint E-commerce Forecast is copyright © 2021 Auto Care Association, Automotive Aftermarket Suppliers Association (AASA) and/or its licensor. All other rights reserved. Use of the Forecast is subject to compliance with the Legal Terms and Conditions found on page 32 of this report. </a:t>
            </a:r>
          </a:p>
        </p:txBody>
      </p:sp>
    </p:spTree>
    <p:custDataLst>
      <p:tags r:id="rId1"/>
    </p:custDataLst>
    <p:extLst>
      <p:ext uri="{BB962C8B-B14F-4D97-AF65-F5344CB8AC3E}">
        <p14:creationId xmlns:p14="http://schemas.microsoft.com/office/powerpoint/2010/main" val="3069487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114F-3A04-46C0-9EAF-63D2BE4D6D68}"/>
              </a:ext>
            </a:extLst>
          </p:cNvPr>
          <p:cNvSpPr>
            <a:spLocks noGrp="1"/>
          </p:cNvSpPr>
          <p:nvPr>
            <p:ph type="title"/>
          </p:nvPr>
        </p:nvSpPr>
        <p:spPr/>
        <p:txBody>
          <a:bodyPr/>
          <a:lstStyle/>
          <a:p>
            <a:r>
              <a:rPr lang="en-US" sz="3200" dirty="0">
                <a:latin typeface="Roboto Medium" panose="02000000000000000000" pitchFamily="2" charset="0"/>
                <a:ea typeface="Roboto Medium" panose="02000000000000000000" pitchFamily="2" charset="0"/>
              </a:rPr>
              <a:t>TOTAL ONLINE CHANNEL DRIVING SALES TO NEARLY $50 BILLION BY 2025</a:t>
            </a:r>
          </a:p>
        </p:txBody>
      </p:sp>
      <p:sp>
        <p:nvSpPr>
          <p:cNvPr id="4" name="Slide Number Placeholder 3">
            <a:extLst>
              <a:ext uri="{FF2B5EF4-FFF2-40B4-BE49-F238E27FC236}">
                <a16:creationId xmlns:a16="http://schemas.microsoft.com/office/drawing/2014/main" id="{B0551E77-419D-4586-92DC-4C188E994F47}"/>
              </a:ext>
            </a:extLst>
          </p:cNvPr>
          <p:cNvSpPr>
            <a:spLocks noGrp="1"/>
          </p:cNvSpPr>
          <p:nvPr>
            <p:ph type="sldNum" sz="quarter" idx="4294967295"/>
          </p:nvPr>
        </p:nvSpPr>
        <p:spPr>
          <a:xfrm>
            <a:off x="11199813" y="6419850"/>
            <a:ext cx="992187" cy="365125"/>
          </a:xfrm>
        </p:spPr>
        <p:txBody>
          <a:bodyPr/>
          <a:lstStyle/>
          <a:p>
            <a:fld id="{F609FB0F-20B6-8E44-ABE8-78E16208D772}" type="slidenum">
              <a:rPr lang="en-US" smtClean="0"/>
              <a:pPr/>
              <a:t>33</a:t>
            </a:fld>
            <a:endParaRPr lang="en-US" dirty="0"/>
          </a:p>
        </p:txBody>
      </p:sp>
      <p:sp>
        <p:nvSpPr>
          <p:cNvPr id="47" name="Rectangle 46">
            <a:extLst>
              <a:ext uri="{FF2B5EF4-FFF2-40B4-BE49-F238E27FC236}">
                <a16:creationId xmlns:a16="http://schemas.microsoft.com/office/drawing/2014/main" id="{8EC6E54A-25F7-41DF-B7CB-94BD1AC6B7BB}"/>
              </a:ext>
            </a:extLst>
          </p:cNvPr>
          <p:cNvSpPr/>
          <p:nvPr/>
        </p:nvSpPr>
        <p:spPr>
          <a:xfrm>
            <a:off x="266699" y="1333500"/>
            <a:ext cx="11658599" cy="1702977"/>
          </a:xfrm>
          <a:prstGeom prst="rect">
            <a:avLst/>
          </a:prstGeom>
          <a:solidFill>
            <a:srgbClr val="EBF5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indent="-285750">
              <a:lnSpc>
                <a:spcPct val="107000"/>
              </a:lnSpc>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The consolidated view of aftermarket E-commerce has evolved to include large and growing third party sellers – representing key players in the online channel that will continue to expand over the projection period</a:t>
            </a:r>
          </a:p>
          <a:p>
            <a:pPr marL="285750" marR="0" indent="-285750">
              <a:lnSpc>
                <a:spcPct val="107000"/>
              </a:lnSpc>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Strong momentum in the channel is anticipated to drive total online sales to ~$50 billion by 2025 – representing an 8.6% growth CAGR from 2020 to 2025</a:t>
            </a:r>
          </a:p>
          <a:p>
            <a:pPr marL="285750" marR="0" indent="-285750">
              <a:lnSpc>
                <a:spcPct val="107000"/>
              </a:lnSpc>
              <a:spcBef>
                <a:spcPts val="0"/>
              </a:spcBef>
              <a:spcAft>
                <a:spcPts val="800"/>
              </a:spcAft>
              <a:buFont typeface="Arial" panose="020B0604020202020204" pitchFamily="34" charset="0"/>
              <a:buChar char="•"/>
            </a:pPr>
            <a:r>
              <a:rPr lang="en-US" sz="1400" dirty="0">
                <a:solidFill>
                  <a:schemeClr val="tx1"/>
                </a:solidFill>
                <a:effectLst/>
                <a:ea typeface="Calibri" panose="020F0502020204030204" pitchFamily="34" charset="0"/>
                <a:cs typeface="Times New Roman" panose="02020603050405020304" pitchFamily="18" charset="0"/>
              </a:rPr>
              <a:t>As the online channel continues to grow and take share from traditional brick &amp; mortar participants it will become increasingly important for legacy aftermarket players to adapt their market strategy and develop an E-commerce playbook</a:t>
            </a:r>
          </a:p>
          <a:p>
            <a:pPr marL="285750" indent="-285750">
              <a:spcBef>
                <a:spcPts val="400"/>
              </a:spcBef>
              <a:spcAft>
                <a:spcPts val="400"/>
              </a:spcAft>
              <a:buClr>
                <a:srgbClr val="0095C8"/>
              </a:buClr>
              <a:buFont typeface="Wingdings" panose="05000000000000000000" pitchFamily="2" charset="2"/>
              <a:buChar char="§"/>
            </a:pPr>
            <a:endParaRPr lang="en-US" sz="1400" cap="small" dirty="0">
              <a:solidFill>
                <a:schemeClr val="tx1"/>
              </a:solidFill>
            </a:endParaRPr>
          </a:p>
        </p:txBody>
      </p:sp>
      <p:sp>
        <p:nvSpPr>
          <p:cNvPr id="48" name="Rectangle 47">
            <a:extLst>
              <a:ext uri="{FF2B5EF4-FFF2-40B4-BE49-F238E27FC236}">
                <a16:creationId xmlns:a16="http://schemas.microsoft.com/office/drawing/2014/main" id="{23D5BA3F-FBC8-4CD2-9E83-D2C8A70C28D0}"/>
              </a:ext>
            </a:extLst>
          </p:cNvPr>
          <p:cNvSpPr/>
          <p:nvPr/>
        </p:nvSpPr>
        <p:spPr>
          <a:xfrm>
            <a:off x="266700" y="3088631"/>
            <a:ext cx="11658599"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chemeClr val="tx1"/>
                </a:solidFill>
              </a:rPr>
              <a:t>Online Sales of Automotive Parts &amp; Accessories</a:t>
            </a:r>
          </a:p>
        </p:txBody>
      </p:sp>
      <p:graphicFrame>
        <p:nvGraphicFramePr>
          <p:cNvPr id="49" name="Chart 48">
            <a:extLst>
              <a:ext uri="{FF2B5EF4-FFF2-40B4-BE49-F238E27FC236}">
                <a16:creationId xmlns:a16="http://schemas.microsoft.com/office/drawing/2014/main" id="{22067C5C-35E4-443A-8087-8E9AC7CC321E}"/>
              </a:ext>
            </a:extLst>
          </p:cNvPr>
          <p:cNvGraphicFramePr>
            <a:graphicFrameLocks/>
          </p:cNvGraphicFramePr>
          <p:nvPr>
            <p:extLst>
              <p:ext uri="{D42A27DB-BD31-4B8C-83A1-F6EECF244321}">
                <p14:modId xmlns:p14="http://schemas.microsoft.com/office/powerpoint/2010/main" val="1024014095"/>
              </p:ext>
            </p:extLst>
          </p:nvPr>
        </p:nvGraphicFramePr>
        <p:xfrm>
          <a:off x="266699" y="3467170"/>
          <a:ext cx="11658599" cy="2484474"/>
        </p:xfrm>
        <a:graphic>
          <a:graphicData uri="http://schemas.openxmlformats.org/drawingml/2006/chart">
            <c:chart xmlns:c="http://schemas.openxmlformats.org/drawingml/2006/chart" xmlns:r="http://schemas.openxmlformats.org/officeDocument/2006/relationships" r:id="rId3"/>
          </a:graphicData>
        </a:graphic>
      </p:graphicFrame>
      <p:sp>
        <p:nvSpPr>
          <p:cNvPr id="18" name="Arrow: Right 17">
            <a:extLst>
              <a:ext uri="{FF2B5EF4-FFF2-40B4-BE49-F238E27FC236}">
                <a16:creationId xmlns:a16="http://schemas.microsoft.com/office/drawing/2014/main" id="{C3928FD4-7EEB-42DD-8AF0-3F9DB0A3DEDA}"/>
              </a:ext>
            </a:extLst>
          </p:cNvPr>
          <p:cNvSpPr/>
          <p:nvPr/>
        </p:nvSpPr>
        <p:spPr>
          <a:xfrm rot="21435211">
            <a:off x="1269160" y="3647908"/>
            <a:ext cx="9604915" cy="411653"/>
          </a:xfrm>
          <a:prstGeom prst="rightArrow">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ctr" anchorCtr="0"/>
          <a:lstStyle/>
          <a:p>
            <a:pPr algn="ctr"/>
            <a:r>
              <a:rPr lang="en-US" sz="1100" b="1" cap="small" dirty="0">
                <a:solidFill>
                  <a:schemeClr val="bg1"/>
                </a:solidFill>
              </a:rPr>
              <a:t>5-Year CAGR: 8.6%</a:t>
            </a:r>
          </a:p>
        </p:txBody>
      </p:sp>
      <p:sp>
        <p:nvSpPr>
          <p:cNvPr id="19" name="Rectangle 18">
            <a:extLst>
              <a:ext uri="{FF2B5EF4-FFF2-40B4-BE49-F238E27FC236}">
                <a16:creationId xmlns:a16="http://schemas.microsoft.com/office/drawing/2014/main" id="{014CEF77-4FCF-468E-89EE-229E0D737D3C}"/>
              </a:ext>
            </a:extLst>
          </p:cNvPr>
          <p:cNvSpPr/>
          <p:nvPr/>
        </p:nvSpPr>
        <p:spPr>
          <a:xfrm>
            <a:off x="274651" y="3398492"/>
            <a:ext cx="885179" cy="230832"/>
          </a:xfrm>
          <a:prstGeom prst="rect">
            <a:avLst/>
          </a:prstGeom>
        </p:spPr>
        <p:txBody>
          <a:bodyPr wrap="none">
            <a:spAutoFit/>
          </a:bodyPr>
          <a:lstStyle/>
          <a:p>
            <a:r>
              <a:rPr lang="en-US" sz="900" cap="small" dirty="0">
                <a:solidFill>
                  <a:srgbClr val="000000"/>
                </a:solidFill>
                <a:ea typeface="STKaiti" panose="02010600040101010101" pitchFamily="2" charset="-122"/>
              </a:rPr>
              <a:t>($ in Billions)</a:t>
            </a:r>
          </a:p>
        </p:txBody>
      </p:sp>
      <p:sp>
        <p:nvSpPr>
          <p:cNvPr id="17" name="Text Placeholder 2">
            <a:extLst>
              <a:ext uri="{FF2B5EF4-FFF2-40B4-BE49-F238E27FC236}">
                <a16:creationId xmlns:a16="http://schemas.microsoft.com/office/drawing/2014/main" id="{67685D09-F87F-4AE4-B39E-D11F16C8D315}"/>
              </a:ext>
            </a:extLst>
          </p:cNvPr>
          <p:cNvSpPr txBox="1">
            <a:spLocks/>
          </p:cNvSpPr>
          <p:nvPr/>
        </p:nvSpPr>
        <p:spPr>
          <a:xfrm>
            <a:off x="266699" y="3581822"/>
            <a:ext cx="4902289" cy="181588"/>
          </a:xfrm>
          <a:prstGeom prst="rect">
            <a:avLst/>
          </a:prstGeom>
        </p:spPr>
        <p:txBody>
          <a:bodyPr vert="horz" wrap="square" lIns="73152" tIns="36576" rIns="73152" bIns="36576" rtlCol="0" anchor="b">
            <a:spAutoFit/>
          </a:bodyPr>
          <a:lstStyle>
            <a:lvl1pPr marL="173038" indent="-173038" algn="l" rtl="0" eaLnBrk="0" fontAlgn="base" hangingPunct="0">
              <a:spcBef>
                <a:spcPts val="0"/>
              </a:spcBef>
              <a:spcAft>
                <a:spcPts val="0"/>
              </a:spcAft>
              <a:buSzPct val="100000"/>
              <a:buFont typeface="Times" pitchFamily="18" charset="0"/>
              <a:buAutoNum type="arabicParenBoth"/>
              <a:defRPr lang="en-US" sz="600" b="0" kern="1200" baseline="0">
                <a:solidFill>
                  <a:schemeClr val="tx1"/>
                </a:solidFill>
                <a:latin typeface="+mn-lt"/>
                <a:ea typeface="+mn-ea"/>
                <a:cs typeface="Calibri" panose="020F0502020204030204" pitchFamily="34" charset="0"/>
              </a:defRPr>
            </a:lvl1pPr>
            <a:lvl2pPr marL="171450"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2pPr>
            <a:lvl3pPr marL="344488" indent="-173038"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3pPr>
            <a:lvl4pPr marL="515938"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4pPr>
            <a:lvl5pPr marL="687388" indent="-171450"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5pPr>
            <a:lvl6pPr marL="485775" indent="-120650" algn="l" defTabSz="914400" rtl="0" eaLnBrk="1" latinLnBrk="0" hangingPunct="1">
              <a:spcBef>
                <a:spcPts val="500"/>
              </a:spcBef>
              <a:buClr>
                <a:srgbClr val="9A9A9A"/>
              </a:buClr>
              <a:buFont typeface="Wingdings" pitchFamily="2" charset="2"/>
              <a:buChar char="§"/>
              <a:defRPr sz="10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 cap="small" dirty="0"/>
              <a:t>Source(s): GCommerce Inc., Hedges &amp; Company, Jefferies Automotive Aftermarket</a:t>
            </a:r>
          </a:p>
        </p:txBody>
      </p:sp>
      <p:sp>
        <p:nvSpPr>
          <p:cNvPr id="25" name="TextBox 45">
            <a:extLst>
              <a:ext uri="{FF2B5EF4-FFF2-40B4-BE49-F238E27FC236}">
                <a16:creationId xmlns:a16="http://schemas.microsoft.com/office/drawing/2014/main" id="{B081DEAB-54E2-4756-801E-998645E9571B}"/>
              </a:ext>
            </a:extLst>
          </p:cNvPr>
          <p:cNvSpPr txBox="1"/>
          <p:nvPr/>
        </p:nvSpPr>
        <p:spPr>
          <a:xfrm>
            <a:off x="101029" y="6020322"/>
            <a:ext cx="10306692"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gn="r">
              <a:spcBef>
                <a:spcPts val="0"/>
              </a:spcBef>
              <a:spcAft>
                <a:spcPts val="0"/>
              </a:spcAft>
            </a:pPr>
            <a:r>
              <a:rPr lang="en-US" sz="600" dirty="0">
                <a:effectLst/>
                <a:ea typeface="Calibri" panose="020F0502020204030204" pitchFamily="34" charset="0"/>
              </a:rPr>
              <a:t>The 2021 Joint E-commerce Forecast is copyright © 2021 Auto Care Association, Automotive Aftermarket Suppliers Association (AASA) and/or its licensor. All other rights reserved. Use of the Forecast is subject to compliance with the Legal Terms and Conditions found on page 32 of this report. </a:t>
            </a:r>
          </a:p>
        </p:txBody>
      </p:sp>
    </p:spTree>
    <p:custDataLst>
      <p:tags r:id="rId1"/>
    </p:custDataLst>
    <p:extLst>
      <p:ext uri="{BB962C8B-B14F-4D97-AF65-F5344CB8AC3E}">
        <p14:creationId xmlns:p14="http://schemas.microsoft.com/office/powerpoint/2010/main" val="297138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114F-3A04-46C0-9EAF-63D2BE4D6D68}"/>
              </a:ext>
            </a:extLst>
          </p:cNvPr>
          <p:cNvSpPr>
            <a:spLocks noGrp="1"/>
          </p:cNvSpPr>
          <p:nvPr>
            <p:ph type="title"/>
          </p:nvPr>
        </p:nvSpPr>
        <p:spPr/>
        <p:txBody>
          <a:bodyPr/>
          <a:lstStyle/>
          <a:p>
            <a:r>
              <a:rPr lang="en-US" sz="3200" dirty="0">
                <a:latin typeface="Roboto Medium" panose="02000000000000000000" pitchFamily="2" charset="0"/>
                <a:ea typeface="Roboto Medium" panose="02000000000000000000" pitchFamily="2" charset="0"/>
              </a:rPr>
              <a:t>THE ONLINE AFTERMARKET CONSUMER DEMOGRAPHIC</a:t>
            </a:r>
          </a:p>
        </p:txBody>
      </p:sp>
      <p:sp>
        <p:nvSpPr>
          <p:cNvPr id="4" name="Slide Number Placeholder 3">
            <a:extLst>
              <a:ext uri="{FF2B5EF4-FFF2-40B4-BE49-F238E27FC236}">
                <a16:creationId xmlns:a16="http://schemas.microsoft.com/office/drawing/2014/main" id="{0FD38670-E73D-4836-B289-B1DDA66C318A}"/>
              </a:ext>
            </a:extLst>
          </p:cNvPr>
          <p:cNvSpPr>
            <a:spLocks noGrp="1"/>
          </p:cNvSpPr>
          <p:nvPr>
            <p:ph type="sldNum" sz="quarter" idx="4294967295"/>
          </p:nvPr>
        </p:nvSpPr>
        <p:spPr>
          <a:xfrm>
            <a:off x="11199813" y="6453188"/>
            <a:ext cx="992187" cy="365125"/>
          </a:xfrm>
        </p:spPr>
        <p:txBody>
          <a:bodyPr/>
          <a:lstStyle/>
          <a:p>
            <a:fld id="{F609FB0F-20B6-8E44-ABE8-78E16208D772}" type="slidenum">
              <a:rPr lang="en-US" smtClean="0"/>
              <a:pPr/>
              <a:t>34</a:t>
            </a:fld>
            <a:endParaRPr lang="en-US" dirty="0"/>
          </a:p>
        </p:txBody>
      </p:sp>
      <p:grpSp>
        <p:nvGrpSpPr>
          <p:cNvPr id="38" name="Group 37">
            <a:extLst>
              <a:ext uri="{FF2B5EF4-FFF2-40B4-BE49-F238E27FC236}">
                <a16:creationId xmlns:a16="http://schemas.microsoft.com/office/drawing/2014/main" id="{58B088DC-D30F-4A80-B9B7-857B545D9EE7}"/>
              </a:ext>
            </a:extLst>
          </p:cNvPr>
          <p:cNvGrpSpPr/>
          <p:nvPr/>
        </p:nvGrpSpPr>
        <p:grpSpPr>
          <a:xfrm>
            <a:off x="-1114529" y="-52547"/>
            <a:ext cx="925482" cy="6871121"/>
            <a:chOff x="-1132114" y="-31593"/>
            <a:chExt cx="925482" cy="7827903"/>
          </a:xfrm>
        </p:grpSpPr>
        <p:sp>
          <p:nvSpPr>
            <p:cNvPr id="39" name="Rectangle 38">
              <a:extLst>
                <a:ext uri="{FF2B5EF4-FFF2-40B4-BE49-F238E27FC236}">
                  <a16:creationId xmlns:a16="http://schemas.microsoft.com/office/drawing/2014/main" id="{138427E5-1A9E-4D70-957A-D69B36309B6E}"/>
                </a:ext>
              </a:extLst>
            </p:cNvPr>
            <p:cNvSpPr/>
            <p:nvPr/>
          </p:nvSpPr>
          <p:spPr>
            <a:xfrm>
              <a:off x="-1132114" y="-31593"/>
              <a:ext cx="914400" cy="914400"/>
            </a:xfrm>
            <a:prstGeom prst="rect">
              <a:avLst/>
            </a:prstGeom>
            <a:solidFill>
              <a:srgbClr val="4D73A1"/>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0" name="Rectangle 39">
              <a:extLst>
                <a:ext uri="{FF2B5EF4-FFF2-40B4-BE49-F238E27FC236}">
                  <a16:creationId xmlns:a16="http://schemas.microsoft.com/office/drawing/2014/main" id="{6272E015-560E-4040-86D5-8D1BACC45E29}"/>
                </a:ext>
              </a:extLst>
            </p:cNvPr>
            <p:cNvSpPr/>
            <p:nvPr/>
          </p:nvSpPr>
          <p:spPr>
            <a:xfrm>
              <a:off x="-1132114" y="956050"/>
              <a:ext cx="914400" cy="914401"/>
            </a:xfrm>
            <a:prstGeom prst="rect">
              <a:avLst/>
            </a:prstGeom>
            <a:solidFill>
              <a:srgbClr val="8CB08C"/>
            </a:solidFill>
            <a:ln>
              <a:solidFill>
                <a:srgbClr val="8CB08C"/>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1" name="Rectangle 40">
              <a:extLst>
                <a:ext uri="{FF2B5EF4-FFF2-40B4-BE49-F238E27FC236}">
                  <a16:creationId xmlns:a16="http://schemas.microsoft.com/office/drawing/2014/main" id="{7825CCC9-4003-4478-910A-6A7CCE21AFDC}"/>
                </a:ext>
              </a:extLst>
            </p:cNvPr>
            <p:cNvSpPr/>
            <p:nvPr/>
          </p:nvSpPr>
          <p:spPr>
            <a:xfrm>
              <a:off x="-1132114" y="1943692"/>
              <a:ext cx="914400" cy="914401"/>
            </a:xfrm>
            <a:prstGeom prst="rect">
              <a:avLst/>
            </a:prstGeom>
            <a:solidFill>
              <a:srgbClr val="9C85C0"/>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2" name="Rectangle 41">
              <a:extLst>
                <a:ext uri="{FF2B5EF4-FFF2-40B4-BE49-F238E27FC236}">
                  <a16:creationId xmlns:a16="http://schemas.microsoft.com/office/drawing/2014/main" id="{7C8EE9D4-095D-4992-8D99-39597AAA2D5C}"/>
                </a:ext>
              </a:extLst>
            </p:cNvPr>
            <p:cNvSpPr/>
            <p:nvPr/>
          </p:nvSpPr>
          <p:spPr>
            <a:xfrm>
              <a:off x="-1132114" y="2931335"/>
              <a:ext cx="914400" cy="914401"/>
            </a:xfrm>
            <a:prstGeom prst="rect">
              <a:avLst/>
            </a:prstGeom>
            <a:solidFill>
              <a:srgbClr val="ED7D31"/>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3" name="Rectangle 42">
              <a:extLst>
                <a:ext uri="{FF2B5EF4-FFF2-40B4-BE49-F238E27FC236}">
                  <a16:creationId xmlns:a16="http://schemas.microsoft.com/office/drawing/2014/main" id="{E776206B-6D75-4E0C-BEB2-9E1E56E7D25A}"/>
                </a:ext>
              </a:extLst>
            </p:cNvPr>
            <p:cNvSpPr/>
            <p:nvPr/>
          </p:nvSpPr>
          <p:spPr>
            <a:xfrm>
              <a:off x="-1132114" y="4906621"/>
              <a:ext cx="914400" cy="914401"/>
            </a:xfrm>
            <a:prstGeom prst="rect">
              <a:avLst/>
            </a:prstGeom>
            <a:solidFill>
              <a:srgbClr val="D9D9D9"/>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4" name="Rectangle 43">
              <a:extLst>
                <a:ext uri="{FF2B5EF4-FFF2-40B4-BE49-F238E27FC236}">
                  <a16:creationId xmlns:a16="http://schemas.microsoft.com/office/drawing/2014/main" id="{DFCD7F1A-1F4D-4F07-B9A2-2004CD1A9DF9}"/>
                </a:ext>
              </a:extLst>
            </p:cNvPr>
            <p:cNvSpPr/>
            <p:nvPr/>
          </p:nvSpPr>
          <p:spPr>
            <a:xfrm>
              <a:off x="-1121032" y="5894263"/>
              <a:ext cx="914400" cy="914401"/>
            </a:xfrm>
            <a:prstGeom prst="rect">
              <a:avLst/>
            </a:prstGeom>
            <a:solidFill>
              <a:srgbClr val="EBF5FF"/>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5" name="Rectangle 44">
              <a:extLst>
                <a:ext uri="{FF2B5EF4-FFF2-40B4-BE49-F238E27FC236}">
                  <a16:creationId xmlns:a16="http://schemas.microsoft.com/office/drawing/2014/main" id="{AEAEBD42-B45B-4B41-BC8B-4508F7FDF879}"/>
                </a:ext>
              </a:extLst>
            </p:cNvPr>
            <p:cNvSpPr/>
            <p:nvPr>
              <p:custDataLst>
                <p:tags r:id="rId2"/>
              </p:custDataLst>
            </p:nvPr>
          </p:nvSpPr>
          <p:spPr>
            <a:xfrm>
              <a:off x="-1132114" y="3918978"/>
              <a:ext cx="914400" cy="914401"/>
            </a:xfrm>
            <a:prstGeom prst="rect">
              <a:avLst/>
            </a:prstGeom>
            <a:solidFill>
              <a:srgbClr val="88909A"/>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sp>
          <p:nvSpPr>
            <p:cNvPr id="46" name="Rectangle 45">
              <a:extLst>
                <a:ext uri="{FF2B5EF4-FFF2-40B4-BE49-F238E27FC236}">
                  <a16:creationId xmlns:a16="http://schemas.microsoft.com/office/drawing/2014/main" id="{1429693B-B71D-42FE-BAE8-5F370BA9300F}"/>
                </a:ext>
              </a:extLst>
            </p:cNvPr>
            <p:cNvSpPr/>
            <p:nvPr/>
          </p:nvSpPr>
          <p:spPr>
            <a:xfrm>
              <a:off x="-1121032" y="6881909"/>
              <a:ext cx="914400" cy="914401"/>
            </a:xfrm>
            <a:prstGeom prst="rect">
              <a:avLst/>
            </a:prstGeom>
            <a:solidFill>
              <a:srgbClr val="94B6D2"/>
            </a:solidFill>
            <a:ln>
              <a:solidFill>
                <a:srgbClr val="C0C0C0"/>
              </a:solid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endParaRPr lang="en-US" sz="1100" b="1" dirty="0"/>
            </a:p>
          </p:txBody>
        </p:sp>
      </p:grpSp>
      <p:sp>
        <p:nvSpPr>
          <p:cNvPr id="23" name="Rectangle 22">
            <a:extLst>
              <a:ext uri="{FF2B5EF4-FFF2-40B4-BE49-F238E27FC236}">
                <a16:creationId xmlns:a16="http://schemas.microsoft.com/office/drawing/2014/main" id="{E1B11FD9-4F18-4CEC-A135-1A44AE8EA329}"/>
              </a:ext>
            </a:extLst>
          </p:cNvPr>
          <p:cNvSpPr/>
          <p:nvPr/>
        </p:nvSpPr>
        <p:spPr>
          <a:xfrm>
            <a:off x="266700" y="1333499"/>
            <a:ext cx="11658599" cy="1907531"/>
          </a:xfrm>
          <a:prstGeom prst="rect">
            <a:avLst/>
          </a:prstGeom>
          <a:solidFill>
            <a:srgbClr val="EBF5FF"/>
          </a:solidFill>
          <a:ln w="12700">
            <a:solidFill>
              <a:srgbClr val="0095C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400" dirty="0">
                <a:solidFill>
                  <a:schemeClr val="tx1"/>
                </a:solidFill>
                <a:effectLst/>
                <a:ea typeface="Calibri" panose="020F0502020204030204" pitchFamily="34" charset="0"/>
                <a:cs typeface="Times New Roman" panose="02020603050405020304" pitchFamily="18" charset="0"/>
              </a:rPr>
              <a:t>The online aftermarket purchaser skews younger with Millennial / Gen Z representing roughly 50% of this cohort</a:t>
            </a:r>
          </a:p>
          <a:p>
            <a:pPr marL="742950" marR="0" lvl="1" indent="-285750">
              <a:lnSpc>
                <a:spcPct val="107000"/>
              </a:lnSpc>
              <a:spcBef>
                <a:spcPts val="0"/>
              </a:spcBef>
              <a:spcAft>
                <a:spcPts val="800"/>
              </a:spcAft>
              <a:buFont typeface="Courier New" panose="02070309020205020404" pitchFamily="49" charset="0"/>
              <a:buChar char="o"/>
              <a:tabLst>
                <a:tab pos="914400" algn="l"/>
              </a:tabLst>
            </a:pPr>
            <a:r>
              <a:rPr lang="en-US" sz="1400" dirty="0">
                <a:solidFill>
                  <a:schemeClr val="tx1"/>
                </a:solidFill>
                <a:effectLst/>
                <a:ea typeface="Calibri" panose="020F0502020204030204" pitchFamily="34" charset="0"/>
                <a:cs typeface="Times New Roman" panose="02020603050405020304" pitchFamily="18" charset="0"/>
              </a:rPr>
              <a:t>Comparatively, in-store purchasers skew older, with less than 30% being Millennial / Gen Z and 68% representing Gen X / Boomers</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400" dirty="0">
                <a:solidFill>
                  <a:schemeClr val="tx1"/>
                </a:solidFill>
                <a:effectLst/>
                <a:ea typeface="Calibri" panose="020F0502020204030204" pitchFamily="34" charset="0"/>
                <a:cs typeface="Times New Roman" panose="02020603050405020304" pitchFamily="18" charset="0"/>
              </a:rPr>
              <a:t>Further, the online purchaser tends to be higher income relative to their in-store counterpart, with ~44% of online purchasers making $100K or more compared to only 27.1% of in-store shoppers</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400" b="1" dirty="0">
                <a:solidFill>
                  <a:schemeClr val="tx1"/>
                </a:solidFill>
                <a:effectLst/>
                <a:ea typeface="Calibri" panose="020F0502020204030204" pitchFamily="34" charset="0"/>
                <a:cs typeface="Times New Roman" panose="02020603050405020304" pitchFamily="18" charset="0"/>
              </a:rPr>
              <a:t>The younger, more affluent consumer is increasingly focused on the online channel, further exemplifying the channel’s importance and a brand’s corresponding online presence</a:t>
            </a:r>
            <a:endParaRPr lang="en-US" sz="1400" dirty="0">
              <a:solidFill>
                <a:schemeClr val="tx1"/>
              </a:solidFill>
              <a:effectLst/>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9599E96-541C-41A3-8FE8-E26DD8CA4211}"/>
              </a:ext>
            </a:extLst>
          </p:cNvPr>
          <p:cNvSpPr/>
          <p:nvPr/>
        </p:nvSpPr>
        <p:spPr>
          <a:xfrm>
            <a:off x="266700" y="3288656"/>
            <a:ext cx="11658599" cy="302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t>Online Consumer Demographic Breakdown – Age &amp; Income</a:t>
            </a:r>
          </a:p>
        </p:txBody>
      </p:sp>
      <p:sp>
        <p:nvSpPr>
          <p:cNvPr id="49" name="Rectangle 48">
            <a:extLst>
              <a:ext uri="{FF2B5EF4-FFF2-40B4-BE49-F238E27FC236}">
                <a16:creationId xmlns:a16="http://schemas.microsoft.com/office/drawing/2014/main" id="{9E175F7A-B0E5-4379-B92A-F82376877FBA}"/>
              </a:ext>
            </a:extLst>
          </p:cNvPr>
          <p:cNvSpPr/>
          <p:nvPr/>
        </p:nvSpPr>
        <p:spPr>
          <a:xfrm>
            <a:off x="1999545" y="3613988"/>
            <a:ext cx="2096902"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chemeClr val="tx1"/>
                </a:solidFill>
              </a:rPr>
              <a:t>Age</a:t>
            </a:r>
          </a:p>
        </p:txBody>
      </p:sp>
      <p:sp>
        <p:nvSpPr>
          <p:cNvPr id="50" name="Rectangle 49">
            <a:extLst>
              <a:ext uri="{FF2B5EF4-FFF2-40B4-BE49-F238E27FC236}">
                <a16:creationId xmlns:a16="http://schemas.microsoft.com/office/drawing/2014/main" id="{CF34A019-5077-4956-B7B6-EB7268F5C1C0}"/>
              </a:ext>
            </a:extLst>
          </p:cNvPr>
          <p:cNvSpPr/>
          <p:nvPr/>
        </p:nvSpPr>
        <p:spPr>
          <a:xfrm>
            <a:off x="7991988" y="3613988"/>
            <a:ext cx="2096902"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a:solidFill>
                  <a:schemeClr val="tx1"/>
                </a:solidFill>
              </a:rPr>
              <a:t>Household Income</a:t>
            </a:r>
          </a:p>
        </p:txBody>
      </p:sp>
      <p:cxnSp>
        <p:nvCxnSpPr>
          <p:cNvPr id="6" name="Straight Connector 5">
            <a:extLst>
              <a:ext uri="{FF2B5EF4-FFF2-40B4-BE49-F238E27FC236}">
                <a16:creationId xmlns:a16="http://schemas.microsoft.com/office/drawing/2014/main" id="{3E072B79-0FEB-4764-A70E-749597B2E920}"/>
              </a:ext>
            </a:extLst>
          </p:cNvPr>
          <p:cNvCxnSpPr/>
          <p:nvPr/>
        </p:nvCxnSpPr>
        <p:spPr>
          <a:xfrm>
            <a:off x="6095999" y="3669682"/>
            <a:ext cx="0" cy="2218225"/>
          </a:xfrm>
          <a:prstGeom prst="line">
            <a:avLst/>
          </a:prstGeom>
          <a:ln w="19050">
            <a:solidFill>
              <a:srgbClr val="4D73A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1" name="Chart 20">
            <a:extLst>
              <a:ext uri="{FF2B5EF4-FFF2-40B4-BE49-F238E27FC236}">
                <a16:creationId xmlns:a16="http://schemas.microsoft.com/office/drawing/2014/main" id="{31E2C44A-1E78-4CC1-8FD0-C6699F72AF45}"/>
              </a:ext>
            </a:extLst>
          </p:cNvPr>
          <p:cNvGraphicFramePr>
            <a:graphicFrameLocks/>
          </p:cNvGraphicFramePr>
          <p:nvPr>
            <p:extLst>
              <p:ext uri="{D42A27DB-BD31-4B8C-83A1-F6EECF244321}">
                <p14:modId xmlns:p14="http://schemas.microsoft.com/office/powerpoint/2010/main" val="3736469184"/>
              </p:ext>
            </p:extLst>
          </p:nvPr>
        </p:nvGraphicFramePr>
        <p:xfrm>
          <a:off x="236013" y="3909512"/>
          <a:ext cx="5629172" cy="2139336"/>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a:extLst>
              <a:ext uri="{FF2B5EF4-FFF2-40B4-BE49-F238E27FC236}">
                <a16:creationId xmlns:a16="http://schemas.microsoft.com/office/drawing/2014/main" id="{62E99F54-3C37-4412-9444-00B3AC0ED242}"/>
              </a:ext>
            </a:extLst>
          </p:cNvPr>
          <p:cNvGrpSpPr/>
          <p:nvPr/>
        </p:nvGrpSpPr>
        <p:grpSpPr>
          <a:xfrm>
            <a:off x="1896925" y="4891088"/>
            <a:ext cx="1302012" cy="776287"/>
            <a:chOff x="1896925" y="4891088"/>
            <a:chExt cx="1302012" cy="776287"/>
          </a:xfrm>
        </p:grpSpPr>
        <p:sp>
          <p:nvSpPr>
            <p:cNvPr id="22" name="Right Brace 21">
              <a:extLst>
                <a:ext uri="{FF2B5EF4-FFF2-40B4-BE49-F238E27FC236}">
                  <a16:creationId xmlns:a16="http://schemas.microsoft.com/office/drawing/2014/main" id="{3A55F2C8-E15E-4B5D-9A9D-93E5CB44EDA6}"/>
                </a:ext>
              </a:extLst>
            </p:cNvPr>
            <p:cNvSpPr/>
            <p:nvPr/>
          </p:nvSpPr>
          <p:spPr>
            <a:xfrm>
              <a:off x="1942391" y="4891088"/>
              <a:ext cx="188809" cy="776287"/>
            </a:xfrm>
            <a:prstGeom prst="rightBrace">
              <a:avLst>
                <a:gd name="adj1" fmla="val 125757"/>
                <a:gd name="adj2" fmla="val 50000"/>
              </a:avLst>
            </a:prstGeom>
            <a:ln w="15875">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72734844-EAFC-4D46-8124-5915865324C9}"/>
                </a:ext>
              </a:extLst>
            </p:cNvPr>
            <p:cNvSpPr/>
            <p:nvPr/>
          </p:nvSpPr>
          <p:spPr>
            <a:xfrm>
              <a:off x="1896925" y="5137292"/>
              <a:ext cx="1302012"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cap="small" dirty="0">
                  <a:solidFill>
                    <a:srgbClr val="ED7D31"/>
                  </a:solidFill>
                </a:rPr>
                <a:t>~50%</a:t>
              </a:r>
              <a:br>
                <a:rPr lang="en-US" sz="1200" b="1" i="1" cap="small" dirty="0">
                  <a:solidFill>
                    <a:srgbClr val="ED7D31"/>
                  </a:solidFill>
                </a:rPr>
              </a:br>
              <a:r>
                <a:rPr lang="en-US" sz="1200" b="1" i="1" cap="small" dirty="0">
                  <a:solidFill>
                    <a:srgbClr val="ED7D31"/>
                  </a:solidFill>
                </a:rPr>
                <a:t>Gen Z &amp; Millennials </a:t>
              </a:r>
            </a:p>
          </p:txBody>
        </p:sp>
      </p:grpSp>
      <p:graphicFrame>
        <p:nvGraphicFramePr>
          <p:cNvPr id="27" name="Chart 26">
            <a:extLst>
              <a:ext uri="{FF2B5EF4-FFF2-40B4-BE49-F238E27FC236}">
                <a16:creationId xmlns:a16="http://schemas.microsoft.com/office/drawing/2014/main" id="{815FF2D2-6C47-4252-B9C2-92B872165EB4}"/>
              </a:ext>
            </a:extLst>
          </p:cNvPr>
          <p:cNvGraphicFramePr>
            <a:graphicFrameLocks/>
          </p:cNvGraphicFramePr>
          <p:nvPr>
            <p:extLst>
              <p:ext uri="{D42A27DB-BD31-4B8C-83A1-F6EECF244321}">
                <p14:modId xmlns:p14="http://schemas.microsoft.com/office/powerpoint/2010/main" val="3302978396"/>
              </p:ext>
            </p:extLst>
          </p:nvPr>
        </p:nvGraphicFramePr>
        <p:xfrm>
          <a:off x="5951170" y="3756513"/>
          <a:ext cx="5994202" cy="2139336"/>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oup 4">
            <a:extLst>
              <a:ext uri="{FF2B5EF4-FFF2-40B4-BE49-F238E27FC236}">
                <a16:creationId xmlns:a16="http://schemas.microsoft.com/office/drawing/2014/main" id="{58396F4B-712B-4435-8E36-1D9DE7465648}"/>
              </a:ext>
            </a:extLst>
          </p:cNvPr>
          <p:cNvGrpSpPr/>
          <p:nvPr/>
        </p:nvGrpSpPr>
        <p:grpSpPr>
          <a:xfrm>
            <a:off x="7748592" y="3974237"/>
            <a:ext cx="1011663" cy="935594"/>
            <a:chOff x="7686676" y="3974237"/>
            <a:chExt cx="1011663" cy="935594"/>
          </a:xfrm>
        </p:grpSpPr>
        <p:sp>
          <p:nvSpPr>
            <p:cNvPr id="33" name="Right Brace 32">
              <a:extLst>
                <a:ext uri="{FF2B5EF4-FFF2-40B4-BE49-F238E27FC236}">
                  <a16:creationId xmlns:a16="http://schemas.microsoft.com/office/drawing/2014/main" id="{4CA77BE0-79D5-4255-8D28-5E812886C25D}"/>
                </a:ext>
              </a:extLst>
            </p:cNvPr>
            <p:cNvSpPr/>
            <p:nvPr/>
          </p:nvSpPr>
          <p:spPr>
            <a:xfrm>
              <a:off x="7686676" y="3974237"/>
              <a:ext cx="197916" cy="935594"/>
            </a:xfrm>
            <a:prstGeom prst="rightBrace">
              <a:avLst>
                <a:gd name="adj1" fmla="val 118181"/>
                <a:gd name="adj2" fmla="val 50000"/>
              </a:avLst>
            </a:prstGeom>
            <a:ln w="15875">
              <a:solidFill>
                <a:srgbClr val="4D73A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AE6CD378-FC62-4885-B947-2366D6AAAC63}"/>
                </a:ext>
              </a:extLst>
            </p:cNvPr>
            <p:cNvSpPr/>
            <p:nvPr/>
          </p:nvSpPr>
          <p:spPr>
            <a:xfrm>
              <a:off x="7809047" y="4290934"/>
              <a:ext cx="889292"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cap="small" dirty="0">
                  <a:solidFill>
                    <a:srgbClr val="4D73A1"/>
                  </a:solidFill>
                </a:rPr>
                <a:t>~60%</a:t>
              </a:r>
              <a:br>
                <a:rPr lang="en-US" sz="1200" b="1" i="1" cap="small" dirty="0">
                  <a:solidFill>
                    <a:srgbClr val="4D73A1"/>
                  </a:solidFill>
                </a:rPr>
              </a:br>
              <a:r>
                <a:rPr lang="en-US" sz="1200" b="1" i="1" cap="small" dirty="0">
                  <a:solidFill>
                    <a:srgbClr val="4D73A1"/>
                  </a:solidFill>
                </a:rPr>
                <a:t>$75,000+</a:t>
              </a:r>
            </a:p>
          </p:txBody>
        </p:sp>
      </p:grpSp>
      <p:sp>
        <p:nvSpPr>
          <p:cNvPr id="47" name="Right Brace 46">
            <a:extLst>
              <a:ext uri="{FF2B5EF4-FFF2-40B4-BE49-F238E27FC236}">
                <a16:creationId xmlns:a16="http://schemas.microsoft.com/office/drawing/2014/main" id="{6BB4C471-90F4-4509-A6AE-ED6652B632D3}"/>
              </a:ext>
            </a:extLst>
          </p:cNvPr>
          <p:cNvSpPr/>
          <p:nvPr/>
        </p:nvSpPr>
        <p:spPr>
          <a:xfrm>
            <a:off x="9634547" y="3974237"/>
            <a:ext cx="197916" cy="683488"/>
          </a:xfrm>
          <a:prstGeom prst="rightBrace">
            <a:avLst>
              <a:gd name="adj1" fmla="val 118181"/>
              <a:gd name="adj2" fmla="val 50000"/>
            </a:avLst>
          </a:prstGeom>
          <a:ln w="15875">
            <a:solidFill>
              <a:srgbClr val="4D73A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a:extLst>
              <a:ext uri="{FF2B5EF4-FFF2-40B4-BE49-F238E27FC236}">
                <a16:creationId xmlns:a16="http://schemas.microsoft.com/office/drawing/2014/main" id="{F26E17F1-EE2F-4A14-8D47-F68C87898785}"/>
              </a:ext>
            </a:extLst>
          </p:cNvPr>
          <p:cNvSpPr/>
          <p:nvPr/>
        </p:nvSpPr>
        <p:spPr>
          <a:xfrm>
            <a:off x="9718814" y="4181393"/>
            <a:ext cx="889292"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cap="small" dirty="0">
                <a:solidFill>
                  <a:srgbClr val="4D73A1"/>
                </a:solidFill>
              </a:rPr>
              <a:t>~43%</a:t>
            </a:r>
            <a:br>
              <a:rPr lang="en-US" sz="1200" b="1" i="1" cap="small" dirty="0">
                <a:solidFill>
                  <a:srgbClr val="4D73A1"/>
                </a:solidFill>
              </a:rPr>
            </a:br>
            <a:r>
              <a:rPr lang="en-US" sz="1200" b="1" i="1" cap="small" dirty="0">
                <a:solidFill>
                  <a:srgbClr val="4D73A1"/>
                </a:solidFill>
              </a:rPr>
              <a:t>$75,000+</a:t>
            </a:r>
          </a:p>
        </p:txBody>
      </p:sp>
      <p:sp>
        <p:nvSpPr>
          <p:cNvPr id="52" name="Right Brace 51">
            <a:extLst>
              <a:ext uri="{FF2B5EF4-FFF2-40B4-BE49-F238E27FC236}">
                <a16:creationId xmlns:a16="http://schemas.microsoft.com/office/drawing/2014/main" id="{28CF2A01-4DD6-4936-84B7-F4B98D988DC8}"/>
              </a:ext>
            </a:extLst>
          </p:cNvPr>
          <p:cNvSpPr/>
          <p:nvPr/>
        </p:nvSpPr>
        <p:spPr>
          <a:xfrm>
            <a:off x="4113218" y="5255419"/>
            <a:ext cx="188809" cy="411647"/>
          </a:xfrm>
          <a:prstGeom prst="rightBrace">
            <a:avLst>
              <a:gd name="adj1" fmla="val 125757"/>
              <a:gd name="adj2" fmla="val 50000"/>
            </a:avLst>
          </a:prstGeom>
          <a:ln w="15875">
            <a:solidFill>
              <a:srgbClr val="ED7D3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a:extLst>
              <a:ext uri="{FF2B5EF4-FFF2-40B4-BE49-F238E27FC236}">
                <a16:creationId xmlns:a16="http://schemas.microsoft.com/office/drawing/2014/main" id="{C92FF2B3-11C3-40DE-9E7B-A62D15681D24}"/>
              </a:ext>
            </a:extLst>
          </p:cNvPr>
          <p:cNvSpPr/>
          <p:nvPr/>
        </p:nvSpPr>
        <p:spPr>
          <a:xfrm>
            <a:off x="4067752" y="5275099"/>
            <a:ext cx="1302012" cy="302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cap="small" dirty="0">
                <a:solidFill>
                  <a:srgbClr val="ED7D31"/>
                </a:solidFill>
              </a:rPr>
              <a:t>~27%</a:t>
            </a:r>
            <a:br>
              <a:rPr lang="en-US" sz="1200" b="1" i="1" cap="small" dirty="0">
                <a:solidFill>
                  <a:srgbClr val="ED7D31"/>
                </a:solidFill>
              </a:rPr>
            </a:br>
            <a:r>
              <a:rPr lang="en-US" sz="1200" b="1" i="1" cap="small" dirty="0">
                <a:solidFill>
                  <a:srgbClr val="ED7D31"/>
                </a:solidFill>
              </a:rPr>
              <a:t>Gen Z &amp; Millennials </a:t>
            </a:r>
          </a:p>
        </p:txBody>
      </p:sp>
      <p:sp>
        <p:nvSpPr>
          <p:cNvPr id="31" name="Text Placeholder 2">
            <a:extLst>
              <a:ext uri="{FF2B5EF4-FFF2-40B4-BE49-F238E27FC236}">
                <a16:creationId xmlns:a16="http://schemas.microsoft.com/office/drawing/2014/main" id="{52C18BF9-B3AE-458A-930A-6A78B09093C2}"/>
              </a:ext>
            </a:extLst>
          </p:cNvPr>
          <p:cNvSpPr txBox="1">
            <a:spLocks/>
          </p:cNvSpPr>
          <p:nvPr/>
        </p:nvSpPr>
        <p:spPr>
          <a:xfrm>
            <a:off x="301276" y="5896810"/>
            <a:ext cx="4902289" cy="181588"/>
          </a:xfrm>
          <a:prstGeom prst="rect">
            <a:avLst/>
          </a:prstGeom>
        </p:spPr>
        <p:txBody>
          <a:bodyPr vert="horz" wrap="square" lIns="73152" tIns="36576" rIns="73152" bIns="36576" rtlCol="0" anchor="b">
            <a:spAutoFit/>
          </a:bodyPr>
          <a:lstStyle>
            <a:lvl1pPr marL="173038" indent="-173038" algn="l" rtl="0" eaLnBrk="0" fontAlgn="base" hangingPunct="0">
              <a:spcBef>
                <a:spcPts val="0"/>
              </a:spcBef>
              <a:spcAft>
                <a:spcPts val="0"/>
              </a:spcAft>
              <a:buSzPct val="100000"/>
              <a:buFont typeface="Times" pitchFamily="18" charset="0"/>
              <a:buAutoNum type="arabicParenBoth"/>
              <a:defRPr lang="en-US" sz="600" b="0" kern="1200" baseline="0">
                <a:solidFill>
                  <a:schemeClr val="tx1"/>
                </a:solidFill>
                <a:latin typeface="+mn-lt"/>
                <a:ea typeface="+mn-ea"/>
                <a:cs typeface="Calibri" panose="020F0502020204030204" pitchFamily="34" charset="0"/>
              </a:defRPr>
            </a:lvl1pPr>
            <a:lvl2pPr marL="171450"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2pPr>
            <a:lvl3pPr marL="344488" indent="-173038"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3pPr>
            <a:lvl4pPr marL="515938" indent="-171450" algn="l" rtl="0" eaLnBrk="0" fontAlgn="base" hangingPunct="0">
              <a:spcBef>
                <a:spcPts val="0"/>
              </a:spcBef>
              <a:spcAft>
                <a:spcPts val="400"/>
              </a:spcAft>
              <a:buClr>
                <a:schemeClr val="accent1"/>
              </a:buClr>
              <a:buSzPct val="65000"/>
              <a:buFont typeface="Wingdings" panose="05000000000000000000" pitchFamily="2" charset="2"/>
              <a:buChar char="l"/>
              <a:defRPr lang="en-US" sz="1200" kern="1200" baseline="0" dirty="0" smtClean="0">
                <a:solidFill>
                  <a:schemeClr val="tx1"/>
                </a:solidFill>
                <a:latin typeface="+mn-lt"/>
                <a:ea typeface="+mn-ea"/>
                <a:cs typeface="Calibri" panose="020F0502020204030204" pitchFamily="34" charset="0"/>
              </a:defRPr>
            </a:lvl4pPr>
            <a:lvl5pPr marL="687388" indent="-171450" algn="l" rtl="0" eaLnBrk="0" fontAlgn="base" hangingPunct="0">
              <a:spcBef>
                <a:spcPts val="0"/>
              </a:spcBef>
              <a:spcAft>
                <a:spcPts val="400"/>
              </a:spcAft>
              <a:buClr>
                <a:schemeClr val="accent1"/>
              </a:buClr>
              <a:buSzPct val="100000"/>
              <a:buFont typeface="Trade Gothic LT Com" panose="020B0503040303020004" pitchFamily="34" charset="0"/>
              <a:buChar char="–"/>
              <a:defRPr lang="en-US" sz="1200" kern="1200" baseline="0" dirty="0" smtClean="0">
                <a:solidFill>
                  <a:schemeClr val="tx1"/>
                </a:solidFill>
                <a:latin typeface="+mn-lt"/>
                <a:ea typeface="+mn-ea"/>
                <a:cs typeface="Calibri" panose="020F0502020204030204" pitchFamily="34" charset="0"/>
              </a:defRPr>
            </a:lvl5pPr>
            <a:lvl6pPr marL="485775" indent="-120650" algn="l" defTabSz="914400" rtl="0" eaLnBrk="1" latinLnBrk="0" hangingPunct="1">
              <a:spcBef>
                <a:spcPts val="500"/>
              </a:spcBef>
              <a:buClr>
                <a:srgbClr val="9A9A9A"/>
              </a:buClr>
              <a:buFont typeface="Wingdings" pitchFamily="2" charset="2"/>
              <a:buChar char="§"/>
              <a:defRPr sz="10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700" cap="small" dirty="0"/>
              <a:t>Source(s): IMR Inc. | AutomotiveResearch.com</a:t>
            </a:r>
          </a:p>
        </p:txBody>
      </p:sp>
      <p:sp>
        <p:nvSpPr>
          <p:cNvPr id="54" name="TextBox 45">
            <a:extLst>
              <a:ext uri="{FF2B5EF4-FFF2-40B4-BE49-F238E27FC236}">
                <a16:creationId xmlns:a16="http://schemas.microsoft.com/office/drawing/2014/main" id="{FFD3DA3B-D7B4-4C63-81AB-FDF456CF1936}"/>
              </a:ext>
            </a:extLst>
          </p:cNvPr>
          <p:cNvSpPr txBox="1"/>
          <p:nvPr/>
        </p:nvSpPr>
        <p:spPr>
          <a:xfrm>
            <a:off x="266700" y="6071241"/>
            <a:ext cx="11507484"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600" dirty="0">
                <a:effectLst/>
                <a:ea typeface="Calibri" panose="020F0502020204030204" pitchFamily="34" charset="0"/>
              </a:rPr>
              <a:t>The 2021 Joint E-commerce Forecast is copyright © 2021 Auto Care Association, Automotive Aftermarket Suppliers Association (AASA) and/or its licensor. All other rights reserved. Use of the Forecast is subject to compliance with the Legal Terms and Conditions found on page 32 of this report. </a:t>
            </a:r>
          </a:p>
        </p:txBody>
      </p:sp>
    </p:spTree>
    <p:custDataLst>
      <p:tags r:id="rId1"/>
    </p:custDataLst>
    <p:extLst>
      <p:ext uri="{BB962C8B-B14F-4D97-AF65-F5344CB8AC3E}">
        <p14:creationId xmlns:p14="http://schemas.microsoft.com/office/powerpoint/2010/main" val="3952813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7B3C571-0C23-4B7E-BD9A-9B98D3C5E04F}"/>
              </a:ext>
            </a:extLst>
          </p:cNvPr>
          <p:cNvSpPr>
            <a:spLocks noGrp="1"/>
          </p:cNvSpPr>
          <p:nvPr>
            <p:ph sz="half" idx="1"/>
          </p:nvPr>
        </p:nvSpPr>
        <p:spPr>
          <a:xfrm>
            <a:off x="299256" y="1039906"/>
            <a:ext cx="11596255" cy="4760278"/>
          </a:xfrm>
        </p:spPr>
        <p:txBody>
          <a:bodyPr/>
          <a:lstStyle/>
          <a:p>
            <a:pPr marL="0" indent="0">
              <a:buNone/>
            </a:pPr>
            <a:r>
              <a:rPr lang="en-US" sz="2000" dirty="0"/>
              <a:t>These terms govern the use of this report (the </a:t>
            </a:r>
            <a:r>
              <a:rPr lang="en-US" sz="2000" b="1" dirty="0"/>
              <a:t>Report</a:t>
            </a:r>
            <a:r>
              <a:rPr lang="en-US" sz="2000" dirty="0"/>
              <a:t>). </a:t>
            </a:r>
          </a:p>
          <a:p>
            <a:pPr marL="0" indent="0">
              <a:buNone/>
            </a:pPr>
            <a:r>
              <a:rPr lang="en-US" sz="2000" b="1" dirty="0"/>
              <a:t>License Grant</a:t>
            </a:r>
            <a:r>
              <a:rPr lang="en-US" sz="2000" dirty="0"/>
              <a:t>. This Report is provided by the Motor &amp; Equipment Manufacturers Association (MEMA) and the Automotive Aftermarket Suppliers Association (AASA) (</a:t>
            </a:r>
            <a:r>
              <a:rPr lang="en-US" sz="2000" b="1" dirty="0"/>
              <a:t>Association</a:t>
            </a:r>
            <a:r>
              <a:rPr lang="en-US" sz="2000" dirty="0"/>
              <a:t>) to members for their use. We provide members (and only members) with a limited, revocable, non-exclusive, and nontransferable license to access and use the Report and its contents for any purpose they choose. </a:t>
            </a:r>
            <a:r>
              <a:rPr lang="en-US" sz="2000" b="1" dirty="0"/>
              <a:t>Members may copy all or some of the Report; any copy or use of a portion must state: “Provided by the Automotive Aftermarket Suppliers Association (AASA).”</a:t>
            </a:r>
          </a:p>
          <a:p>
            <a:pPr marL="0" indent="0">
              <a:buNone/>
            </a:pPr>
            <a:r>
              <a:rPr lang="en-US" sz="2000" b="1" dirty="0"/>
              <a:t>Proprietary Rights</a:t>
            </a:r>
            <a:r>
              <a:rPr lang="en-US" sz="2000" dirty="0"/>
              <a:t>. The Report is owned by Association, Copyright © 2021 and the logos and marks of Association are proprietary to Association and any use without express written permission is prohibited. Accordingly, unauthorized use of the Report or any portion may violate intellectual property or other proprietary rights laws. You may not sell or license the Report or any portion.</a:t>
            </a:r>
          </a:p>
          <a:p>
            <a:pPr marL="0" indent="0">
              <a:buNone/>
            </a:pPr>
            <a:r>
              <a:rPr lang="en-US" sz="2000" b="1" dirty="0"/>
              <a:t>WARRANTY DISCLAIMER AND LIMITATION OF LIABILITY</a:t>
            </a:r>
            <a:r>
              <a:rPr lang="en-US" sz="2000" dirty="0"/>
              <a:t>. </a:t>
            </a:r>
            <a:r>
              <a:rPr lang="en-US" sz="2000" i="1" dirty="0"/>
              <a:t>The Report is provided “as is’ and “as available.” Association disclaims all warranties, express or implied. Association is not liable for damages arising from use of the Report or any portion. </a:t>
            </a:r>
          </a:p>
          <a:p>
            <a:pPr marL="0" indent="0">
              <a:buNone/>
            </a:pPr>
            <a:endParaRPr lang="en-US" sz="2000" dirty="0"/>
          </a:p>
        </p:txBody>
      </p:sp>
      <p:sp>
        <p:nvSpPr>
          <p:cNvPr id="6" name="Title 5">
            <a:extLst>
              <a:ext uri="{FF2B5EF4-FFF2-40B4-BE49-F238E27FC236}">
                <a16:creationId xmlns:a16="http://schemas.microsoft.com/office/drawing/2014/main" id="{E77A14A1-9496-4699-B7A9-157DD5EBA228}"/>
              </a:ext>
            </a:extLst>
          </p:cNvPr>
          <p:cNvSpPr>
            <a:spLocks noGrp="1"/>
          </p:cNvSpPr>
          <p:nvPr>
            <p:ph type="title"/>
          </p:nvPr>
        </p:nvSpPr>
        <p:spPr>
          <a:xfrm>
            <a:off x="299258" y="196072"/>
            <a:ext cx="11596255" cy="535531"/>
          </a:xfrm>
        </p:spPr>
        <p:txBody>
          <a:bodyPr/>
          <a:lstStyle/>
          <a:p>
            <a:r>
              <a:rPr lang="en-US" sz="3200" b="1" dirty="0"/>
              <a:t>USE OF THIS REPORT - LEGAL TERMS AND CONDITIONS </a:t>
            </a:r>
          </a:p>
        </p:txBody>
      </p:sp>
      <p:sp>
        <p:nvSpPr>
          <p:cNvPr id="2" name="Slide Number Placeholder 1">
            <a:extLst>
              <a:ext uri="{FF2B5EF4-FFF2-40B4-BE49-F238E27FC236}">
                <a16:creationId xmlns:a16="http://schemas.microsoft.com/office/drawing/2014/main" id="{4380EF28-5A20-44C3-909A-3BD0A10DBAC3}"/>
              </a:ext>
            </a:extLst>
          </p:cNvPr>
          <p:cNvSpPr>
            <a:spLocks noGrp="1"/>
          </p:cNvSpPr>
          <p:nvPr>
            <p:ph type="sldNum" sz="quarter" idx="4"/>
          </p:nvPr>
        </p:nvSpPr>
        <p:spPr/>
        <p:txBody>
          <a:bodyPr/>
          <a:lstStyle/>
          <a:p>
            <a:fld id="{712E29C6-EE55-43BD-857B-236F68ABA214}" type="slidenum">
              <a:rPr lang="en-US" smtClean="0"/>
              <a:pPr/>
              <a:t>35</a:t>
            </a:fld>
            <a:endParaRPr lang="en-US" dirty="0"/>
          </a:p>
        </p:txBody>
      </p:sp>
    </p:spTree>
    <p:extLst>
      <p:ext uri="{BB962C8B-B14F-4D97-AF65-F5344CB8AC3E}">
        <p14:creationId xmlns:p14="http://schemas.microsoft.com/office/powerpoint/2010/main" val="3821755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000DCD-BC58-409D-AA14-BB115BD40F7A}"/>
              </a:ext>
            </a:extLst>
          </p:cNvPr>
          <p:cNvSpPr txBox="1"/>
          <p:nvPr/>
        </p:nvSpPr>
        <p:spPr>
          <a:xfrm>
            <a:off x="243287" y="121491"/>
            <a:ext cx="6267791" cy="58477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3200" b="1">
                <a:solidFill>
                  <a:srgbClr val="E31937"/>
                </a:solidFill>
                <a:latin typeface="Montserrat"/>
              </a:defRPr>
            </a:lvl1pPr>
          </a:lstStyle>
          <a:p>
            <a:r>
              <a:rPr lang="en-US" dirty="0"/>
              <a:t>ACKNOWLEDGEMENTS</a:t>
            </a:r>
          </a:p>
        </p:txBody>
      </p:sp>
      <p:sp>
        <p:nvSpPr>
          <p:cNvPr id="9" name="TextBox 8">
            <a:extLst>
              <a:ext uri="{FF2B5EF4-FFF2-40B4-BE49-F238E27FC236}">
                <a16:creationId xmlns:a16="http://schemas.microsoft.com/office/drawing/2014/main" id="{E66FF002-7865-4D3A-B7AA-1CFE9A31C174}"/>
              </a:ext>
            </a:extLst>
          </p:cNvPr>
          <p:cNvSpPr txBox="1"/>
          <p:nvPr/>
        </p:nvSpPr>
        <p:spPr>
          <a:xfrm>
            <a:off x="154940" y="1135152"/>
            <a:ext cx="5783810" cy="4832092"/>
          </a:xfrm>
          <a:prstGeom prst="rect">
            <a:avLst/>
          </a:prstGeom>
          <a:noFill/>
        </p:spPr>
        <p:txBody>
          <a:bodyPr wrap="square" lIns="91440" tIns="45720" rIns="91440" bIns="45720" anchor="t">
            <a:spAutoFit/>
          </a:bodyPr>
          <a:lstStyle/>
          <a:p>
            <a:pPr>
              <a:defRPr/>
            </a:pPr>
            <a:r>
              <a:rPr kumimoji="0" lang="en-US" sz="1400" b="0" i="0" u="none" strike="noStrike" kern="1200" cap="none" spc="0" normalizeH="0" baseline="0" noProof="0" dirty="0">
                <a:ln>
                  <a:noFill/>
                </a:ln>
                <a:effectLst/>
                <a:uLnTx/>
                <a:uFillTx/>
                <a:latin typeface="+mj-lt"/>
                <a:cs typeface="Calibri"/>
              </a:rPr>
              <a:t>The 2023 AASA Automotive Status Report is sponsored by IMR Inc., one of the automotive industry’s most respected marketing research firms. IMR works with many successful OEM and aftermarket companies to help them gain knowledge of the industry and an understanding of their customers, channel partners and service and parts programs. AASA extends its thanks to IMR and its president, Bill Thompson.</a:t>
            </a:r>
            <a:r>
              <a:rPr lang="en-US" sz="1400" dirty="0">
                <a:latin typeface="+mj-lt"/>
                <a:cs typeface="Calibri"/>
              </a:rPr>
              <a:t> </a:t>
            </a:r>
            <a:endParaRPr lang="en-US" sz="140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effectLst/>
              <a:uLnTx/>
              <a:uFillTx/>
              <a:latin typeface="+mj-lt"/>
              <a:cs typeface="Calibri"/>
            </a:endParaRPr>
          </a:p>
          <a:p>
            <a:pPr>
              <a:defRPr/>
            </a:pPr>
            <a:r>
              <a:rPr kumimoji="0" lang="en-US" sz="1400" b="0" i="0" u="none" strike="noStrike" kern="1200" cap="none" spc="0" normalizeH="0" baseline="0" noProof="0" dirty="0">
                <a:ln>
                  <a:noFill/>
                </a:ln>
                <a:effectLst/>
                <a:uLnTx/>
                <a:uFillTx/>
                <a:latin typeface="+mj-lt"/>
                <a:cs typeface="Calibri"/>
              </a:rPr>
              <a:t>Experian provided much of the data for this report and is well-known in the industry for expertise. AASA is grateful for this invaluable contribution. AASA is pleased to acknowledge the important contributions of Marty Miller and Jeff Zoellick of Experian Automotive.</a:t>
            </a:r>
            <a:r>
              <a:rPr lang="en-US" sz="1400" dirty="0">
                <a:latin typeface="+mj-lt"/>
                <a:cs typeface="Calibri"/>
              </a:rPr>
              <a:t> </a:t>
            </a:r>
            <a:endParaRPr lang="en-US" sz="140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effectLst/>
              <a:uLnTx/>
              <a:uFillTx/>
              <a:latin typeface="+mj-lt"/>
              <a:cs typeface="Calibri"/>
            </a:endParaRPr>
          </a:p>
          <a:p>
            <a:pPr>
              <a:defRPr/>
            </a:pPr>
            <a:r>
              <a:rPr kumimoji="0" lang="en-US" sz="1400" b="0" i="0" u="none" strike="noStrike" kern="1200" cap="none" spc="0" normalizeH="0" baseline="0" noProof="0" dirty="0">
                <a:ln>
                  <a:noFill/>
                </a:ln>
                <a:effectLst/>
                <a:uLnTx/>
                <a:uFillTx/>
                <a:latin typeface="+mj-lt"/>
                <a:cs typeface="Calibri"/>
              </a:rPr>
              <a:t>AASA is also pleased to acknowledge the important contributions of Andrew King, Martin Stanczak, and Terry Chung with DesRosiers Automotive Consultants. Their valued input was instrumental in the production of this report.</a:t>
            </a:r>
            <a:r>
              <a:rPr lang="en-US" sz="1400" dirty="0">
                <a:latin typeface="+mj-lt"/>
                <a:cs typeface="Calibri"/>
              </a:rPr>
              <a:t> </a:t>
            </a:r>
            <a:endParaRPr lang="en-US" sz="140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srgbClr val="000000"/>
              </a:solidFill>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srgbClr val="000000"/>
              </a:solidFill>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srgbClr val="000000"/>
              </a:solidFill>
              <a:effectLst/>
              <a:uLnTx/>
              <a:uFillTx/>
              <a:latin typeface="+mj-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effectLst/>
              <a:uLnTx/>
              <a:uFillTx/>
              <a:latin typeface="+mj-lt"/>
              <a:cs typeface="Calibri"/>
            </a:endParaRPr>
          </a:p>
        </p:txBody>
      </p:sp>
      <p:pic>
        <p:nvPicPr>
          <p:cNvPr id="18" name="Picture 17" descr="A picture containing text&#10;&#10;Description automatically generated">
            <a:extLst>
              <a:ext uri="{FF2B5EF4-FFF2-40B4-BE49-F238E27FC236}">
                <a16:creationId xmlns:a16="http://schemas.microsoft.com/office/drawing/2014/main" id="{21E6592E-DDB9-46F0-B6FE-8CEE7700D7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1578" y="952618"/>
            <a:ext cx="1686155" cy="384641"/>
          </a:xfrm>
          <a:prstGeom prst="rect">
            <a:avLst/>
          </a:prstGeom>
        </p:spPr>
      </p:pic>
      <p:pic>
        <p:nvPicPr>
          <p:cNvPr id="30" name="Picture 29" descr="Logo, company name&#10;&#10;Description automatically generated">
            <a:extLst>
              <a:ext uri="{FF2B5EF4-FFF2-40B4-BE49-F238E27FC236}">
                <a16:creationId xmlns:a16="http://schemas.microsoft.com/office/drawing/2014/main" id="{9295D8FF-9B4B-4636-918D-E1B4D18CFB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8296" y="3842555"/>
            <a:ext cx="2540627" cy="1451787"/>
          </a:xfrm>
          <a:prstGeom prst="rect">
            <a:avLst/>
          </a:prstGeom>
        </p:spPr>
      </p:pic>
      <p:pic>
        <p:nvPicPr>
          <p:cNvPr id="32" name="Picture 31" descr="Text&#10;&#10;Description automatically generated">
            <a:extLst>
              <a:ext uri="{FF2B5EF4-FFF2-40B4-BE49-F238E27FC236}">
                <a16:creationId xmlns:a16="http://schemas.microsoft.com/office/drawing/2014/main" id="{E1305BE4-7E57-42C7-ACF9-B5393D4DAD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37590" y="2502410"/>
            <a:ext cx="2267381" cy="697990"/>
          </a:xfrm>
          <a:prstGeom prst="rect">
            <a:avLst/>
          </a:prstGeom>
        </p:spPr>
      </p:pic>
      <p:sp>
        <p:nvSpPr>
          <p:cNvPr id="38" name="TextBox 37">
            <a:extLst>
              <a:ext uri="{FF2B5EF4-FFF2-40B4-BE49-F238E27FC236}">
                <a16:creationId xmlns:a16="http://schemas.microsoft.com/office/drawing/2014/main" id="{D9C95D21-D77E-4AE7-A392-DD7DBB1AE6A8}"/>
              </a:ext>
            </a:extLst>
          </p:cNvPr>
          <p:cNvSpPr txBox="1"/>
          <p:nvPr/>
        </p:nvSpPr>
        <p:spPr>
          <a:xfrm>
            <a:off x="7624450" y="1243112"/>
            <a:ext cx="2288321"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DesRosiers</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Automotive Consultants Inc.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80 Fulton Way, Suite 101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Richmond Hill, ON L4B 1J5 Canada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Phone: 905-881-0400 www.desrosiers.ca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6AE030D-EABB-4C4E-A80D-BA45CBFCC10E}"/>
              </a:ext>
            </a:extLst>
          </p:cNvPr>
          <p:cNvSpPr txBox="1"/>
          <p:nvPr/>
        </p:nvSpPr>
        <p:spPr>
          <a:xfrm>
            <a:off x="7629326" y="4572411"/>
            <a:ext cx="2052705"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IMR Inc.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808 Quail Ridge Drive Westmont, IL 60559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Phone: 630-654-1079 www.automotivereserach.com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9F3B3F23-7499-4EB6-B2A1-FA4D24463E52}"/>
              </a:ext>
            </a:extLst>
          </p:cNvPr>
          <p:cNvSpPr txBox="1"/>
          <p:nvPr/>
        </p:nvSpPr>
        <p:spPr>
          <a:xfrm>
            <a:off x="7624450" y="3046512"/>
            <a:ext cx="2013004" cy="10464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Experian Automotive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955 American Lane Schaumburg, IL 60173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Phone: 888-754-9977 www.experianautomotive.com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A7FBEB4-3671-4C6A-B9C8-422801AD294C}"/>
              </a:ext>
            </a:extLst>
          </p:cNvPr>
          <p:cNvSpPr>
            <a:spLocks noGrp="1"/>
          </p:cNvSpPr>
          <p:nvPr>
            <p:ph type="sldNum" sz="quarter" idx="4294967295"/>
          </p:nvPr>
        </p:nvSpPr>
        <p:spPr>
          <a:xfrm>
            <a:off x="9448800" y="6372225"/>
            <a:ext cx="2743200" cy="365125"/>
          </a:xfrm>
        </p:spPr>
        <p:txBody>
          <a:bodyPr/>
          <a:lstStyle/>
          <a:p>
            <a:fld id="{712E29C6-EE55-43BD-857B-236F68ABA214}" type="slidenum">
              <a:rPr lang="en-US" smtClean="0"/>
              <a:pPr/>
              <a:t>36</a:t>
            </a:fld>
            <a:endParaRPr lang="en-US" dirty="0"/>
          </a:p>
        </p:txBody>
      </p:sp>
    </p:spTree>
    <p:extLst>
      <p:ext uri="{BB962C8B-B14F-4D97-AF65-F5344CB8AC3E}">
        <p14:creationId xmlns:p14="http://schemas.microsoft.com/office/powerpoint/2010/main" val="1541820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5AF8EB-8E28-491F-B5DD-50B21D77C93D}"/>
              </a:ext>
            </a:extLst>
          </p:cNvPr>
          <p:cNvSpPr>
            <a:spLocks noGrp="1"/>
          </p:cNvSpPr>
          <p:nvPr>
            <p:ph type="sldNum" sz="quarter" idx="4294967295"/>
          </p:nvPr>
        </p:nvSpPr>
        <p:spPr>
          <a:xfrm>
            <a:off x="9448800" y="6435725"/>
            <a:ext cx="2743200" cy="365125"/>
          </a:xfrm>
        </p:spPr>
        <p:txBody>
          <a:bodyPr/>
          <a:lstStyle/>
          <a:p>
            <a:fld id="{712E29C6-EE55-43BD-857B-236F68ABA214}" type="slidenum">
              <a:rPr lang="en-US" smtClean="0"/>
              <a:pPr/>
              <a:t>37</a:t>
            </a:fld>
            <a:endParaRPr lang="en-US" dirty="0"/>
          </a:p>
        </p:txBody>
      </p:sp>
      <p:pic>
        <p:nvPicPr>
          <p:cNvPr id="11" name="Picture 10">
            <a:extLst>
              <a:ext uri="{FF2B5EF4-FFF2-40B4-BE49-F238E27FC236}">
                <a16:creationId xmlns:a16="http://schemas.microsoft.com/office/drawing/2014/main" id="{24A23F7F-CC08-460E-8DA4-68DFAB6254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31634" y="542347"/>
            <a:ext cx="1928731" cy="1336371"/>
          </a:xfrm>
          <a:prstGeom prst="rect">
            <a:avLst/>
          </a:prstGeom>
        </p:spPr>
      </p:pic>
      <p:sp>
        <p:nvSpPr>
          <p:cNvPr id="12" name="TextBox 11">
            <a:extLst>
              <a:ext uri="{FF2B5EF4-FFF2-40B4-BE49-F238E27FC236}">
                <a16:creationId xmlns:a16="http://schemas.microsoft.com/office/drawing/2014/main" id="{69A18818-3F1E-4BB5-B2B5-C36EC50E03C7}"/>
              </a:ext>
            </a:extLst>
          </p:cNvPr>
          <p:cNvSpPr txBox="1"/>
          <p:nvPr/>
        </p:nvSpPr>
        <p:spPr>
          <a:xfrm>
            <a:off x="0" y="2203058"/>
            <a:ext cx="12192000" cy="461665"/>
          </a:xfrm>
          <a:prstGeom prst="rect">
            <a:avLst/>
          </a:prstGeom>
          <a:noFill/>
        </p:spPr>
        <p:txBody>
          <a:bodyPr wrap="square" rtlCol="0">
            <a:spAutoFit/>
          </a:bodyPr>
          <a:lstStyle/>
          <a:p>
            <a:pPr algn="ctr"/>
            <a:r>
              <a:rPr lang="en-US" sz="2400" b="1" dirty="0">
                <a:solidFill>
                  <a:srgbClr val="231F20"/>
                </a:solidFill>
                <a:latin typeface="Roboto" panose="02000000000000000000" pitchFamily="2" charset="0"/>
                <a:ea typeface="Roboto" panose="02000000000000000000" pitchFamily="2" charset="0"/>
                <a:cs typeface="Arial" panose="020B0604020202020204" pitchFamily="34" charset="0"/>
              </a:rPr>
              <a:t>CONNECTING MEMBERS TO WHAT MATTERS</a:t>
            </a:r>
          </a:p>
        </p:txBody>
      </p:sp>
      <p:sp>
        <p:nvSpPr>
          <p:cNvPr id="14" name="TextBox 13">
            <a:extLst>
              <a:ext uri="{FF2B5EF4-FFF2-40B4-BE49-F238E27FC236}">
                <a16:creationId xmlns:a16="http://schemas.microsoft.com/office/drawing/2014/main" id="{C9465D2D-CF0B-48B6-8D4B-D13E381FE2AB}"/>
              </a:ext>
            </a:extLst>
          </p:cNvPr>
          <p:cNvSpPr txBox="1"/>
          <p:nvPr/>
        </p:nvSpPr>
        <p:spPr>
          <a:xfrm>
            <a:off x="4246546" y="3977012"/>
            <a:ext cx="3698907" cy="1092607"/>
          </a:xfrm>
          <a:prstGeom prst="rect">
            <a:avLst/>
          </a:prstGeom>
          <a:noFill/>
        </p:spPr>
        <p:txBody>
          <a:bodyPr wrap="square" rtlCol="0">
            <a:spAutoFit/>
          </a:bodyPr>
          <a:lstStyle/>
          <a:p>
            <a:pPr algn="ctr"/>
            <a:r>
              <a:rPr lang="en-US" sz="1400" b="1" dirty="0">
                <a:latin typeface="Roboto" panose="02000000000000000000" pitchFamily="2" charset="0"/>
                <a:ea typeface="Roboto" panose="02000000000000000000" pitchFamily="2" charset="0"/>
                <a:cs typeface="Arial" panose="020B0604020202020204" pitchFamily="34" charset="0"/>
              </a:rPr>
              <a:t>CONNECT WITH US!</a:t>
            </a:r>
          </a:p>
          <a:p>
            <a:pPr algn="ctr"/>
            <a:endParaRPr lang="en-US" sz="900" b="1" dirty="0">
              <a:latin typeface="Roboto" panose="02000000000000000000" pitchFamily="2" charset="0"/>
              <a:ea typeface="Roboto" panose="02000000000000000000" pitchFamily="2" charset="0"/>
              <a:cs typeface="Arial" panose="020B0604020202020204" pitchFamily="34" charset="0"/>
            </a:endParaRPr>
          </a:p>
          <a:p>
            <a:pPr algn="ctr"/>
            <a:r>
              <a:rPr lang="en-US" sz="1400" dirty="0">
                <a:solidFill>
                  <a:srgbClr val="231F20"/>
                </a:solidFill>
                <a:latin typeface="Roboto" panose="02000000000000000000" pitchFamily="2" charset="0"/>
                <a:ea typeface="Roboto" panose="02000000000000000000" pitchFamily="2" charset="0"/>
                <a:cs typeface="Arial" panose="020B0604020202020204" pitchFamily="34" charset="0"/>
              </a:rPr>
              <a:t>Web: </a:t>
            </a:r>
            <a:r>
              <a:rPr lang="en-US" sz="1400" dirty="0">
                <a:solidFill>
                  <a:srgbClr val="E31937"/>
                </a:solidFill>
                <a:latin typeface="Roboto" panose="02000000000000000000" pitchFamily="2" charset="0"/>
                <a:ea typeface="Roboto"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www.aftermarketsuppliers.org</a:t>
            </a:r>
            <a:endParaRPr lang="en-US" sz="1400" dirty="0">
              <a:solidFill>
                <a:srgbClr val="E31937"/>
              </a:solidFill>
              <a:latin typeface="Roboto" panose="02000000000000000000" pitchFamily="2" charset="0"/>
              <a:ea typeface="Roboto" panose="02000000000000000000" pitchFamily="2" charset="0"/>
              <a:cs typeface="Arial" panose="020B0604020202020204" pitchFamily="34" charset="0"/>
            </a:endParaRPr>
          </a:p>
          <a:p>
            <a:pPr algn="ctr"/>
            <a:r>
              <a:rPr lang="en-US" sz="1400" dirty="0">
                <a:solidFill>
                  <a:srgbClr val="231F20"/>
                </a:solidFill>
                <a:latin typeface="Roboto" panose="02000000000000000000" pitchFamily="2" charset="0"/>
                <a:ea typeface="Roboto" panose="02000000000000000000" pitchFamily="2" charset="0"/>
                <a:cs typeface="Arial" panose="020B0604020202020204" pitchFamily="34" charset="0"/>
              </a:rPr>
              <a:t>Email: </a:t>
            </a:r>
            <a:r>
              <a:rPr lang="en-US" sz="1400" dirty="0">
                <a:solidFill>
                  <a:srgbClr val="E31937"/>
                </a:solidFill>
                <a:latin typeface="Roboto" panose="02000000000000000000" pitchFamily="2" charset="0"/>
                <a:ea typeface="Roboto"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info@aftermarketsuppliers.org</a:t>
            </a:r>
            <a:endParaRPr lang="en-US" sz="1400" dirty="0">
              <a:solidFill>
                <a:srgbClr val="E31937"/>
              </a:solidFill>
              <a:latin typeface="Roboto" panose="02000000000000000000" pitchFamily="2" charset="0"/>
              <a:ea typeface="Roboto" panose="02000000000000000000" pitchFamily="2" charset="0"/>
              <a:cs typeface="Arial" panose="020B0604020202020204" pitchFamily="34" charset="0"/>
            </a:endParaRPr>
          </a:p>
          <a:p>
            <a:pPr algn="ctr"/>
            <a:endParaRPr lang="en-US" sz="1400" dirty="0">
              <a:solidFill>
                <a:srgbClr val="231F20"/>
              </a:solidFill>
              <a:latin typeface="Roboto" panose="02000000000000000000" pitchFamily="2" charset="0"/>
              <a:ea typeface="Roboto" panose="02000000000000000000" pitchFamily="2" charset="0"/>
              <a:cs typeface="Arial" panose="020B0604020202020204" pitchFamily="34" charset="0"/>
            </a:endParaRPr>
          </a:p>
        </p:txBody>
      </p:sp>
      <p:pic>
        <p:nvPicPr>
          <p:cNvPr id="17" name="Picture 16" descr="A close up of a sign&#10;&#10;Description automatically generated">
            <a:extLst>
              <a:ext uri="{FF2B5EF4-FFF2-40B4-BE49-F238E27FC236}">
                <a16:creationId xmlns:a16="http://schemas.microsoft.com/office/drawing/2014/main" id="{2ECB377B-AAEE-4F83-8DB8-D92DE6111CD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77396" y="4990713"/>
            <a:ext cx="1237205" cy="246931"/>
          </a:xfrm>
          <a:prstGeom prst="rect">
            <a:avLst/>
          </a:prstGeom>
        </p:spPr>
      </p:pic>
      <p:cxnSp>
        <p:nvCxnSpPr>
          <p:cNvPr id="19" name="Straight Connector 18">
            <a:extLst>
              <a:ext uri="{FF2B5EF4-FFF2-40B4-BE49-F238E27FC236}">
                <a16:creationId xmlns:a16="http://schemas.microsoft.com/office/drawing/2014/main" id="{B091BA7C-4967-4C7C-BA13-BB1D7CAD3A2C}"/>
              </a:ext>
            </a:extLst>
          </p:cNvPr>
          <p:cNvCxnSpPr/>
          <p:nvPr/>
        </p:nvCxnSpPr>
        <p:spPr>
          <a:xfrm>
            <a:off x="4602759" y="3269339"/>
            <a:ext cx="29864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71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56F7-EA9D-B172-2126-D22795CBD676}"/>
              </a:ext>
            </a:extLst>
          </p:cNvPr>
          <p:cNvSpPr>
            <a:spLocks noGrp="1"/>
          </p:cNvSpPr>
          <p:nvPr>
            <p:ph type="title" idx="4294967295"/>
          </p:nvPr>
        </p:nvSpPr>
        <p:spPr>
          <a:xfrm>
            <a:off x="0" y="365125"/>
            <a:ext cx="10515600" cy="646331"/>
          </a:xfrm>
        </p:spPr>
        <p:txBody>
          <a:bodyPr/>
          <a:lstStyle/>
          <a:p>
            <a:r>
              <a:rPr lang="en-US" dirty="0"/>
              <a:t>Note:</a:t>
            </a:r>
          </a:p>
        </p:txBody>
      </p:sp>
      <p:sp>
        <p:nvSpPr>
          <p:cNvPr id="3" name="Slide Number Placeholder 2">
            <a:extLst>
              <a:ext uri="{FF2B5EF4-FFF2-40B4-BE49-F238E27FC236}">
                <a16:creationId xmlns:a16="http://schemas.microsoft.com/office/drawing/2014/main" id="{B15FFCA0-566E-DEC5-3C11-990822C87994}"/>
              </a:ext>
            </a:extLst>
          </p:cNvPr>
          <p:cNvSpPr>
            <a:spLocks noGrp="1"/>
          </p:cNvSpPr>
          <p:nvPr>
            <p:ph type="sldNum" sz="quarter" idx="4294967295"/>
          </p:nvPr>
        </p:nvSpPr>
        <p:spPr>
          <a:xfrm>
            <a:off x="9448800" y="6356350"/>
            <a:ext cx="2743200" cy="365125"/>
          </a:xfrm>
        </p:spPr>
        <p:txBody>
          <a:bodyPr/>
          <a:lstStyle/>
          <a:p>
            <a:fld id="{F95D3BBE-AFEC-4E33-83EA-05E0BC405798}" type="slidenum">
              <a:rPr lang="en-US" smtClean="0"/>
              <a:t>4</a:t>
            </a:fld>
            <a:endParaRPr lang="en-US"/>
          </a:p>
        </p:txBody>
      </p:sp>
      <p:sp>
        <p:nvSpPr>
          <p:cNvPr id="4" name="TextBox 3">
            <a:extLst>
              <a:ext uri="{FF2B5EF4-FFF2-40B4-BE49-F238E27FC236}">
                <a16:creationId xmlns:a16="http://schemas.microsoft.com/office/drawing/2014/main" id="{83B1512A-5BEB-E819-4112-20064C985C8A}"/>
              </a:ext>
            </a:extLst>
          </p:cNvPr>
          <p:cNvSpPr txBox="1"/>
          <p:nvPr/>
        </p:nvSpPr>
        <p:spPr>
          <a:xfrm>
            <a:off x="352425" y="1081087"/>
            <a:ext cx="9804298" cy="1477328"/>
          </a:xfrm>
          <a:prstGeom prst="rect">
            <a:avLst/>
          </a:prstGeom>
          <a:noFill/>
        </p:spPr>
        <p:txBody>
          <a:bodyPr wrap="square" rtlCol="0">
            <a:spAutoFit/>
          </a:bodyPr>
          <a:lstStyle/>
          <a:p>
            <a:pPr marL="0" indent="0">
              <a:buNone/>
            </a:pPr>
            <a:r>
              <a:rPr lang="en-US" sz="1800" dirty="0">
                <a:latin typeface="Roboto" panose="02000000000000000000" pitchFamily="2" charset="0"/>
                <a:ea typeface="Roboto" panose="02000000000000000000" pitchFamily="2" charset="0"/>
              </a:rPr>
              <a:t>IMPORTANT: Unlike Status Report Volumes 1and 2, there are no links to data underlying the charts and graphs in Volume 3.</a:t>
            </a:r>
          </a:p>
          <a:p>
            <a:pPr marL="0" indent="0">
              <a:buNone/>
            </a:pPr>
            <a:endParaRPr lang="en-US" dirty="0">
              <a:latin typeface="Roboto" panose="02000000000000000000" pitchFamily="2" charset="0"/>
              <a:ea typeface="Roboto" panose="02000000000000000000" pitchFamily="2" charset="0"/>
            </a:endParaRPr>
          </a:p>
          <a:p>
            <a:pPr marL="0" indent="0">
              <a:buNone/>
            </a:pPr>
            <a:r>
              <a:rPr lang="en-US" sz="1800" dirty="0">
                <a:latin typeface="Roboto" panose="02000000000000000000" pitchFamily="2" charset="0"/>
                <a:ea typeface="Roboto" panose="02000000000000000000" pitchFamily="2" charset="0"/>
              </a:rPr>
              <a:t>Where the data are available, they are provided as a table accompanying the graph, on the slide.</a:t>
            </a:r>
          </a:p>
        </p:txBody>
      </p:sp>
    </p:spTree>
    <p:extLst>
      <p:ext uri="{BB962C8B-B14F-4D97-AF65-F5344CB8AC3E}">
        <p14:creationId xmlns:p14="http://schemas.microsoft.com/office/powerpoint/2010/main" val="423677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C7B84-54D1-44E1-AC4B-90145323F728}"/>
              </a:ext>
            </a:extLst>
          </p:cNvPr>
          <p:cNvSpPr>
            <a:spLocks noGrp="1"/>
          </p:cNvSpPr>
          <p:nvPr>
            <p:ph type="sldNum" sz="quarter" idx="4294967295"/>
          </p:nvPr>
        </p:nvSpPr>
        <p:spPr>
          <a:xfrm>
            <a:off x="9448800" y="6403975"/>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2000" kern="1200">
                <a:solidFill>
                  <a:schemeClr val="bg1"/>
                </a:solidFill>
                <a:latin typeface="Roboto Medium" panose="02000000000000000000" pitchFamily="2" charset="0"/>
                <a:ea typeface="Roboto Medium"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2E29C6-EE55-43BD-857B-236F68ABA214}" type="slidenum">
              <a:rPr lang="en-US" smtClean="0"/>
              <a:pPr/>
              <a:t>5</a:t>
            </a:fld>
            <a:endParaRPr lang="en-US"/>
          </a:p>
        </p:txBody>
      </p:sp>
      <p:pic>
        <p:nvPicPr>
          <p:cNvPr id="5" name="Picture 4" descr="A picture containing blue, metal&#10;&#10;Description automatically generated">
            <a:extLst>
              <a:ext uri="{FF2B5EF4-FFF2-40B4-BE49-F238E27FC236}">
                <a16:creationId xmlns:a16="http://schemas.microsoft.com/office/drawing/2014/main" id="{BE529057-826C-BED8-013D-35BFE7C67F9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0"/>
            <a:ext cx="7552509" cy="6270171"/>
          </a:xfrm>
          <a:prstGeom prst="rect">
            <a:avLst/>
          </a:prstGeom>
        </p:spPr>
      </p:pic>
      <p:sp>
        <p:nvSpPr>
          <p:cNvPr id="3" name="TextBox 2">
            <a:extLst>
              <a:ext uri="{FF2B5EF4-FFF2-40B4-BE49-F238E27FC236}">
                <a16:creationId xmlns:a16="http://schemas.microsoft.com/office/drawing/2014/main" id="{FF1AD3A7-9FBC-E1F2-120B-724AA93850E4}"/>
              </a:ext>
            </a:extLst>
          </p:cNvPr>
          <p:cNvSpPr txBox="1"/>
          <p:nvPr/>
        </p:nvSpPr>
        <p:spPr>
          <a:xfrm>
            <a:off x="7752576" y="310853"/>
            <a:ext cx="278674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Vehicle Population</a:t>
            </a:r>
            <a:endParaRPr kumimoji="0" lang="en-US" sz="1800" b="0" i="0" u="none" strike="noStrike" kern="1200" cap="none" spc="0" normalizeH="0" baseline="0" noProof="0" dirty="0">
              <a:ln>
                <a:noFill/>
              </a:ln>
              <a:solidFill>
                <a:srgbClr val="E31937"/>
              </a:solidFill>
              <a:effectLst/>
              <a:uLnTx/>
              <a:uFillTx/>
              <a:latin typeface="Roboto"/>
              <a:ea typeface="+mn-ea"/>
              <a:cs typeface="+mn-cs"/>
            </a:endParaRPr>
          </a:p>
        </p:txBody>
      </p:sp>
      <p:sp>
        <p:nvSpPr>
          <p:cNvPr id="4" name="TextBox 3">
            <a:extLst>
              <a:ext uri="{FF2B5EF4-FFF2-40B4-BE49-F238E27FC236}">
                <a16:creationId xmlns:a16="http://schemas.microsoft.com/office/drawing/2014/main" id="{EA327A9B-4900-54DA-4DC4-D5DDDC340CDF}"/>
              </a:ext>
            </a:extLst>
          </p:cNvPr>
          <p:cNvSpPr txBox="1"/>
          <p:nvPr/>
        </p:nvSpPr>
        <p:spPr>
          <a:xfrm>
            <a:off x="9931208" y="-156548"/>
            <a:ext cx="2786743" cy="22159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E31937"/>
                </a:solidFill>
                <a:effectLst/>
                <a:uLnTx/>
                <a:uFillTx/>
                <a:latin typeface="Roboto Medium" panose="02000000000000000000" pitchFamily="2" charset="0"/>
                <a:ea typeface="+mn-ea"/>
                <a:cs typeface="+mn-cs"/>
              </a:rPr>
              <a:t>5</a:t>
            </a:r>
            <a:endParaRPr kumimoji="0" lang="en-US" sz="13800" b="0" i="0" u="none" strike="noStrike" kern="1200" cap="none" spc="0" normalizeH="0" baseline="0" noProof="0" dirty="0">
              <a:ln>
                <a:noFill/>
              </a:ln>
              <a:solidFill>
                <a:srgbClr val="E31937"/>
              </a:solidFill>
              <a:effectLst/>
              <a:uLnTx/>
              <a:uFillTx/>
              <a:latin typeface="Roboto"/>
              <a:ea typeface="+mn-ea"/>
              <a:cs typeface="+mn-cs"/>
            </a:endParaRPr>
          </a:p>
        </p:txBody>
      </p:sp>
      <p:sp>
        <p:nvSpPr>
          <p:cNvPr id="6" name="TextBox 5">
            <a:extLst>
              <a:ext uri="{FF2B5EF4-FFF2-40B4-BE49-F238E27FC236}">
                <a16:creationId xmlns:a16="http://schemas.microsoft.com/office/drawing/2014/main" id="{A7E24E13-D3D5-1AAD-AAB1-0CD7C548253D}"/>
              </a:ext>
            </a:extLst>
          </p:cNvPr>
          <p:cNvSpPr txBox="1"/>
          <p:nvPr/>
        </p:nvSpPr>
        <p:spPr>
          <a:xfrm>
            <a:off x="7752575" y="893332"/>
            <a:ext cx="16470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boto"/>
                <a:ea typeface="+mn-ea"/>
                <a:cs typeface="+mn-cs"/>
              </a:rPr>
              <a:t>CHAPTER 10</a:t>
            </a: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374647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2F6EEAB-7C60-944A-E254-14B960CAF8F0}"/>
              </a:ext>
            </a:extLst>
          </p:cNvPr>
          <p:cNvGraphicFramePr>
            <a:graphicFrameLocks/>
          </p:cNvGraphicFramePr>
          <p:nvPr>
            <p:extLst>
              <p:ext uri="{D42A27DB-BD31-4B8C-83A1-F6EECF244321}">
                <p14:modId xmlns:p14="http://schemas.microsoft.com/office/powerpoint/2010/main" val="1391545076"/>
              </p:ext>
            </p:extLst>
          </p:nvPr>
        </p:nvGraphicFramePr>
        <p:xfrm>
          <a:off x="4754522" y="1528916"/>
          <a:ext cx="6410632" cy="3967316"/>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98CDBB8F-E7B0-86C2-4DAA-C5C52DF7F383}"/>
              </a:ext>
            </a:extLst>
          </p:cNvPr>
          <p:cNvSpPr>
            <a:spLocks noGrp="1"/>
          </p:cNvSpPr>
          <p:nvPr>
            <p:ph type="title"/>
          </p:nvPr>
        </p:nvSpPr>
        <p:spPr>
          <a:xfrm>
            <a:off x="296487" y="196072"/>
            <a:ext cx="11596255" cy="646331"/>
          </a:xfrm>
        </p:spPr>
        <p:txBody>
          <a:bodyPr/>
          <a:lstStyle/>
          <a:p>
            <a:r>
              <a:rPr lang="en-US" dirty="0"/>
              <a:t>U.S.VEHICLES IN OPERATION</a:t>
            </a:r>
          </a:p>
        </p:txBody>
      </p:sp>
      <p:sp>
        <p:nvSpPr>
          <p:cNvPr id="4" name="TextBox 3">
            <a:extLst>
              <a:ext uri="{FF2B5EF4-FFF2-40B4-BE49-F238E27FC236}">
                <a16:creationId xmlns:a16="http://schemas.microsoft.com/office/drawing/2014/main" id="{5D258D34-AA01-F064-D356-8208ACA2D5CF}"/>
              </a:ext>
            </a:extLst>
          </p:cNvPr>
          <p:cNvSpPr txBox="1"/>
          <p:nvPr/>
        </p:nvSpPr>
        <p:spPr>
          <a:xfrm>
            <a:off x="6410631" y="5496232"/>
            <a:ext cx="3775587" cy="261610"/>
          </a:xfrm>
          <a:prstGeom prst="rect">
            <a:avLst/>
          </a:prstGeom>
          <a:noFill/>
        </p:spPr>
        <p:txBody>
          <a:bodyPr wrap="square" rtlCol="0">
            <a:spAutoFit/>
          </a:bodyPr>
          <a:lstStyle/>
          <a:p>
            <a:r>
              <a:rPr lang="en-US" sz="1100" dirty="0"/>
              <a:t>S&amp;P Global, Joint Channel Forecast; AASA and Auto Care </a:t>
            </a:r>
          </a:p>
        </p:txBody>
      </p:sp>
      <p:sp>
        <p:nvSpPr>
          <p:cNvPr id="6" name="TextBox 5">
            <a:extLst>
              <a:ext uri="{FF2B5EF4-FFF2-40B4-BE49-F238E27FC236}">
                <a16:creationId xmlns:a16="http://schemas.microsoft.com/office/drawing/2014/main" id="{B09B22CC-6459-1683-CCC6-367E03C21DC7}"/>
              </a:ext>
            </a:extLst>
          </p:cNvPr>
          <p:cNvSpPr txBox="1"/>
          <p:nvPr/>
        </p:nvSpPr>
        <p:spPr>
          <a:xfrm>
            <a:off x="443970" y="1722140"/>
            <a:ext cx="3344354" cy="2308324"/>
          </a:xfrm>
          <a:prstGeom prst="rect">
            <a:avLst/>
          </a:prstGeom>
          <a:noFill/>
        </p:spPr>
        <p:txBody>
          <a:bodyPr wrap="square">
            <a:spAutoFit/>
          </a:bodyPr>
          <a:lstStyle/>
          <a:p>
            <a:r>
              <a:rPr lang="en-US" dirty="0"/>
              <a:t>There were 283 million light cars and trucks on U.S. roads by 2022. Although the year-over-year change flattened out during the COVID-19 pandemic, the total number of vehicles is projected to increase in subsequent years.</a:t>
            </a:r>
          </a:p>
        </p:txBody>
      </p:sp>
      <p:graphicFrame>
        <p:nvGraphicFramePr>
          <p:cNvPr id="7" name="Table 6">
            <a:extLst>
              <a:ext uri="{FF2B5EF4-FFF2-40B4-BE49-F238E27FC236}">
                <a16:creationId xmlns:a16="http://schemas.microsoft.com/office/drawing/2014/main" id="{4F16F424-8D63-B5B8-A753-E7D954366059}"/>
              </a:ext>
            </a:extLst>
          </p:cNvPr>
          <p:cNvGraphicFramePr>
            <a:graphicFrameLocks noGrp="1"/>
          </p:cNvGraphicFramePr>
          <p:nvPr>
            <p:extLst>
              <p:ext uri="{D42A27DB-BD31-4B8C-83A1-F6EECF244321}">
                <p14:modId xmlns:p14="http://schemas.microsoft.com/office/powerpoint/2010/main" val="688875499"/>
              </p:ext>
            </p:extLst>
          </p:nvPr>
        </p:nvGraphicFramePr>
        <p:xfrm>
          <a:off x="443970" y="4724707"/>
          <a:ext cx="3903408" cy="771525"/>
        </p:xfrm>
        <a:graphic>
          <a:graphicData uri="http://schemas.openxmlformats.org/drawingml/2006/table">
            <a:tbl>
              <a:tblPr/>
              <a:tblGrid>
                <a:gridCol w="433712">
                  <a:extLst>
                    <a:ext uri="{9D8B030D-6E8A-4147-A177-3AD203B41FA5}">
                      <a16:colId xmlns:a16="http://schemas.microsoft.com/office/drawing/2014/main" val="4248597978"/>
                    </a:ext>
                  </a:extLst>
                </a:gridCol>
                <a:gridCol w="433712">
                  <a:extLst>
                    <a:ext uri="{9D8B030D-6E8A-4147-A177-3AD203B41FA5}">
                      <a16:colId xmlns:a16="http://schemas.microsoft.com/office/drawing/2014/main" val="3209306762"/>
                    </a:ext>
                  </a:extLst>
                </a:gridCol>
                <a:gridCol w="433712">
                  <a:extLst>
                    <a:ext uri="{9D8B030D-6E8A-4147-A177-3AD203B41FA5}">
                      <a16:colId xmlns:a16="http://schemas.microsoft.com/office/drawing/2014/main" val="2392750924"/>
                    </a:ext>
                  </a:extLst>
                </a:gridCol>
                <a:gridCol w="433712">
                  <a:extLst>
                    <a:ext uri="{9D8B030D-6E8A-4147-A177-3AD203B41FA5}">
                      <a16:colId xmlns:a16="http://schemas.microsoft.com/office/drawing/2014/main" val="1355981819"/>
                    </a:ext>
                  </a:extLst>
                </a:gridCol>
                <a:gridCol w="433712">
                  <a:extLst>
                    <a:ext uri="{9D8B030D-6E8A-4147-A177-3AD203B41FA5}">
                      <a16:colId xmlns:a16="http://schemas.microsoft.com/office/drawing/2014/main" val="3968391392"/>
                    </a:ext>
                  </a:extLst>
                </a:gridCol>
                <a:gridCol w="433712">
                  <a:extLst>
                    <a:ext uri="{9D8B030D-6E8A-4147-A177-3AD203B41FA5}">
                      <a16:colId xmlns:a16="http://schemas.microsoft.com/office/drawing/2014/main" val="1311530803"/>
                    </a:ext>
                  </a:extLst>
                </a:gridCol>
                <a:gridCol w="433712">
                  <a:extLst>
                    <a:ext uri="{9D8B030D-6E8A-4147-A177-3AD203B41FA5}">
                      <a16:colId xmlns:a16="http://schemas.microsoft.com/office/drawing/2014/main" val="2534240794"/>
                    </a:ext>
                  </a:extLst>
                </a:gridCol>
                <a:gridCol w="433712">
                  <a:extLst>
                    <a:ext uri="{9D8B030D-6E8A-4147-A177-3AD203B41FA5}">
                      <a16:colId xmlns:a16="http://schemas.microsoft.com/office/drawing/2014/main" val="2544162040"/>
                    </a:ext>
                  </a:extLst>
                </a:gridCol>
                <a:gridCol w="433712">
                  <a:extLst>
                    <a:ext uri="{9D8B030D-6E8A-4147-A177-3AD203B41FA5}">
                      <a16:colId xmlns:a16="http://schemas.microsoft.com/office/drawing/2014/main" val="3359845343"/>
                    </a:ext>
                  </a:extLst>
                </a:gridCol>
              </a:tblGrid>
              <a:tr h="238125">
                <a:tc gridSpan="9">
                  <a:txBody>
                    <a:bodyPr/>
                    <a:lstStyle/>
                    <a:p>
                      <a:pPr algn="ctr" fontAlgn="b"/>
                      <a:r>
                        <a:rPr lang="en-US" sz="1000" b="1" i="0" u="none" strike="noStrike">
                          <a:effectLst/>
                          <a:latin typeface="Arial" panose="020B0604020202020204" pitchFamily="34" charset="0"/>
                        </a:rPr>
                        <a:t>Vehicles in Operation</a:t>
                      </a:r>
                      <a:br>
                        <a:rPr lang="en-US" sz="1000" b="1" i="0" u="none" strike="noStrike">
                          <a:effectLst/>
                          <a:latin typeface="Arial" panose="020B0604020202020204" pitchFamily="34" charset="0"/>
                        </a:rPr>
                      </a:br>
                      <a:r>
                        <a:rPr lang="en-US" sz="1000" b="1" i="0" u="none" strike="noStrike">
                          <a:effectLst/>
                          <a:latin typeface="Arial" panose="020B0604020202020204" pitchFamily="34" charset="0"/>
                        </a:rPr>
                        <a:t>Millions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38937208"/>
                  </a:ext>
                </a:extLst>
              </a:tr>
              <a:tr h="228600">
                <a:tc>
                  <a:txBody>
                    <a:bodyPr/>
                    <a:lstStyle/>
                    <a:p>
                      <a:pPr algn="r" fontAlgn="b"/>
                      <a:r>
                        <a:rPr lang="en-US" sz="900" b="1" i="0" u="none" strike="noStrike">
                          <a:solidFill>
                            <a:srgbClr val="FFFFFF"/>
                          </a:solidFill>
                          <a:effectLst/>
                          <a:latin typeface="Arial" panose="020B0604020202020204" pitchFamily="34" charset="0"/>
                        </a:rPr>
                        <a:t>2017</a:t>
                      </a:r>
                    </a:p>
                  </a:txBody>
                  <a:tcPr marL="9525" marR="114300"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2018</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2019</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2020</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2021</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2022</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2023</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2024</a:t>
                      </a:r>
                    </a:p>
                  </a:txBody>
                  <a:tcPr marL="9525" marR="114300"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r" fontAlgn="b"/>
                      <a:r>
                        <a:rPr lang="en-US" sz="900" b="1" i="0" u="none" strike="noStrike">
                          <a:solidFill>
                            <a:srgbClr val="FFFFFF"/>
                          </a:solidFill>
                          <a:effectLst/>
                          <a:latin typeface="Arial" panose="020B0604020202020204" pitchFamily="34" charset="0"/>
                        </a:rPr>
                        <a:t>2025</a:t>
                      </a:r>
                    </a:p>
                  </a:txBody>
                  <a:tcPr marL="9525" marR="114300"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extLst>
                  <a:ext uri="{0D108BD9-81ED-4DB2-BD59-A6C34878D82A}">
                    <a16:rowId xmlns:a16="http://schemas.microsoft.com/office/drawing/2014/main" val="4259206390"/>
                  </a:ext>
                </a:extLst>
              </a:tr>
              <a:tr h="228600">
                <a:tc>
                  <a:txBody>
                    <a:bodyPr/>
                    <a:lstStyle/>
                    <a:p>
                      <a:pPr algn="r" fontAlgn="b"/>
                      <a:r>
                        <a:rPr lang="en-US" sz="800" b="0" i="0" u="none" strike="noStrike">
                          <a:effectLst/>
                          <a:latin typeface="Arial" panose="020B0604020202020204" pitchFamily="34" charset="0"/>
                        </a:rPr>
                        <a:t>272</a:t>
                      </a:r>
                    </a:p>
                  </a:txBody>
                  <a:tcPr marL="9525" marR="114300"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278</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281</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279</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280</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283</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286</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effectLst/>
                          <a:latin typeface="Arial" panose="020B0604020202020204" pitchFamily="34" charset="0"/>
                        </a:rPr>
                        <a:t>291</a:t>
                      </a:r>
                    </a:p>
                  </a:txBody>
                  <a:tcPr marL="9525" marR="114300"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effectLst/>
                          <a:latin typeface="Arial" panose="020B0604020202020204" pitchFamily="34" charset="0"/>
                        </a:rPr>
                        <a:t>295</a:t>
                      </a:r>
                    </a:p>
                  </a:txBody>
                  <a:tcPr marL="9525" marR="114300"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495185"/>
                  </a:ext>
                </a:extLst>
              </a:tr>
            </a:tbl>
          </a:graphicData>
        </a:graphic>
      </p:graphicFrame>
    </p:spTree>
    <p:extLst>
      <p:ext uri="{BB962C8B-B14F-4D97-AF65-F5344CB8AC3E}">
        <p14:creationId xmlns:p14="http://schemas.microsoft.com/office/powerpoint/2010/main" val="3534576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B38D61-2117-9F8C-80EF-368A4341115B}"/>
              </a:ext>
            </a:extLst>
          </p:cNvPr>
          <p:cNvSpPr>
            <a:spLocks noGrp="1"/>
          </p:cNvSpPr>
          <p:nvPr>
            <p:ph type="title"/>
          </p:nvPr>
        </p:nvSpPr>
        <p:spPr>
          <a:xfrm>
            <a:off x="296487" y="196072"/>
            <a:ext cx="11596255" cy="646331"/>
          </a:xfrm>
        </p:spPr>
        <p:txBody>
          <a:bodyPr/>
          <a:lstStyle/>
          <a:p>
            <a:r>
              <a:rPr lang="en-US" dirty="0"/>
              <a:t>AVERAGE AGE BY VEHICLE TYPE</a:t>
            </a:r>
          </a:p>
        </p:txBody>
      </p:sp>
      <p:sp>
        <p:nvSpPr>
          <p:cNvPr id="4" name="Slide Number Placeholder 3">
            <a:extLst>
              <a:ext uri="{FF2B5EF4-FFF2-40B4-BE49-F238E27FC236}">
                <a16:creationId xmlns:a16="http://schemas.microsoft.com/office/drawing/2014/main" id="{2DA7BED7-51B5-44B8-E113-2698AF303CA9}"/>
              </a:ext>
            </a:extLst>
          </p:cNvPr>
          <p:cNvSpPr>
            <a:spLocks noGrp="1"/>
          </p:cNvSpPr>
          <p:nvPr>
            <p:ph type="sldNum" sz="quarter" idx="4"/>
          </p:nvPr>
        </p:nvSpPr>
        <p:spPr/>
        <p:txBody>
          <a:bodyPr/>
          <a:lstStyle/>
          <a:p>
            <a:fld id="{712E29C6-EE55-43BD-857B-236F68ABA214}" type="slidenum">
              <a:rPr lang="en-US" smtClean="0"/>
              <a:pPr/>
              <a:t>7</a:t>
            </a:fld>
            <a:endParaRPr lang="en-US" dirty="0"/>
          </a:p>
        </p:txBody>
      </p:sp>
      <p:graphicFrame>
        <p:nvGraphicFramePr>
          <p:cNvPr id="6" name="Object 5">
            <a:extLst>
              <a:ext uri="{FF2B5EF4-FFF2-40B4-BE49-F238E27FC236}">
                <a16:creationId xmlns:a16="http://schemas.microsoft.com/office/drawing/2014/main" id="{4A6EC5D9-82CB-553D-0D16-AAF3864235A6}"/>
              </a:ext>
            </a:extLst>
          </p:cNvPr>
          <p:cNvGraphicFramePr>
            <a:graphicFrameLocks noChangeAspect="1"/>
          </p:cNvGraphicFramePr>
          <p:nvPr>
            <p:extLst>
              <p:ext uri="{D42A27DB-BD31-4B8C-83A1-F6EECF244321}">
                <p14:modId xmlns:p14="http://schemas.microsoft.com/office/powerpoint/2010/main" val="1236944443"/>
              </p:ext>
            </p:extLst>
          </p:nvPr>
        </p:nvGraphicFramePr>
        <p:xfrm>
          <a:off x="7353378" y="1452247"/>
          <a:ext cx="4466150" cy="4309456"/>
        </p:xfrm>
        <a:graphic>
          <a:graphicData uri="http://schemas.openxmlformats.org/presentationml/2006/ole">
            <mc:AlternateContent xmlns:mc="http://schemas.openxmlformats.org/markup-compatibility/2006">
              <mc:Choice xmlns:v="urn:schemas-microsoft-com:vml" Requires="v">
                <p:oleObj name="Worksheet" r:id="rId2" imgW="2904978" imgH="3114573" progId="Excel.Sheet.12">
                  <p:embed/>
                </p:oleObj>
              </mc:Choice>
              <mc:Fallback>
                <p:oleObj name="Worksheet" r:id="rId2" imgW="2904978" imgH="3114573" progId="Excel.Sheet.12">
                  <p:embed/>
                  <p:pic>
                    <p:nvPicPr>
                      <p:cNvPr id="0" name=""/>
                      <p:cNvPicPr/>
                      <p:nvPr/>
                    </p:nvPicPr>
                    <p:blipFill>
                      <a:blip r:embed="rId3"/>
                      <a:stretch>
                        <a:fillRect/>
                      </a:stretch>
                    </p:blipFill>
                    <p:spPr>
                      <a:xfrm>
                        <a:off x="7353378" y="1452247"/>
                        <a:ext cx="4466150" cy="4309456"/>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42F33D1B-87F3-D551-1832-2CE743624062}"/>
              </a:ext>
            </a:extLst>
          </p:cNvPr>
          <p:cNvSpPr txBox="1"/>
          <p:nvPr/>
        </p:nvSpPr>
        <p:spPr>
          <a:xfrm>
            <a:off x="9980972" y="5836609"/>
            <a:ext cx="3084870" cy="577081"/>
          </a:xfrm>
          <a:prstGeom prst="rect">
            <a:avLst/>
          </a:prstGeom>
          <a:noFill/>
        </p:spPr>
        <p:txBody>
          <a:bodyPr wrap="square">
            <a:spAutoFit/>
          </a:bodyPr>
          <a:lstStyle/>
          <a:p>
            <a:r>
              <a:rPr lang="pt-BR" sz="1050" dirty="0"/>
              <a:t>1990-2008 data © 2009 Polk			</a:t>
            </a:r>
          </a:p>
          <a:p>
            <a:r>
              <a:rPr lang="pt-BR" sz="1050" dirty="0"/>
              <a:t>2009-2021 data © 2022 Experian			</a:t>
            </a:r>
          </a:p>
        </p:txBody>
      </p:sp>
      <p:graphicFrame>
        <p:nvGraphicFramePr>
          <p:cNvPr id="9" name="Chart 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856173921"/>
              </p:ext>
            </p:extLst>
          </p:nvPr>
        </p:nvGraphicFramePr>
        <p:xfrm>
          <a:off x="630493" y="1452247"/>
          <a:ext cx="6238656" cy="43094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6D3A31D2-F0A4-3D6C-2ACE-B5ED9AE15E18}"/>
              </a:ext>
            </a:extLst>
          </p:cNvPr>
          <p:cNvSpPr txBox="1"/>
          <p:nvPr/>
        </p:nvSpPr>
        <p:spPr>
          <a:xfrm>
            <a:off x="509891" y="5994344"/>
            <a:ext cx="4047200" cy="261610"/>
          </a:xfrm>
          <a:prstGeom prst="rect">
            <a:avLst/>
          </a:prstGeom>
          <a:noFill/>
        </p:spPr>
        <p:txBody>
          <a:bodyPr wrap="square" rtlCol="0">
            <a:spAutoFit/>
          </a:bodyPr>
          <a:lstStyle/>
          <a:p>
            <a:r>
              <a:rPr lang="en-US" sz="1050" dirty="0" err="1"/>
              <a:t>AutoCount</a:t>
            </a:r>
            <a:r>
              <a:rPr lang="en-US" sz="1050" dirty="0"/>
              <a:t>® data from Experian Automotive as of June 30, 2021</a:t>
            </a:r>
          </a:p>
        </p:txBody>
      </p:sp>
      <p:sp>
        <p:nvSpPr>
          <p:cNvPr id="2" name="TextBox 1">
            <a:extLst>
              <a:ext uri="{FF2B5EF4-FFF2-40B4-BE49-F238E27FC236}">
                <a16:creationId xmlns:a16="http://schemas.microsoft.com/office/drawing/2014/main" id="{F7FAF269-F37B-3F3A-1B4E-BD276FDBE98E}"/>
              </a:ext>
            </a:extLst>
          </p:cNvPr>
          <p:cNvSpPr txBox="1"/>
          <p:nvPr/>
        </p:nvSpPr>
        <p:spPr>
          <a:xfrm>
            <a:off x="8289894" y="917309"/>
            <a:ext cx="3271613" cy="492443"/>
          </a:xfrm>
          <a:prstGeom prst="rect">
            <a:avLst/>
          </a:prstGeom>
          <a:noFill/>
        </p:spPr>
        <p:txBody>
          <a:bodyPr wrap="square" rtlCol="0">
            <a:spAutoFit/>
          </a:bodyPr>
          <a:lstStyle/>
          <a:p>
            <a:pPr algn="ctr"/>
            <a:r>
              <a:rPr lang="en-US" sz="1400" dirty="0"/>
              <a:t>Yearly Vehicle Age by Car, Truck</a:t>
            </a:r>
            <a:br>
              <a:rPr lang="en-US" sz="1400" dirty="0"/>
            </a:br>
            <a:r>
              <a:rPr lang="en-US" sz="1100" dirty="0"/>
              <a:t>Expressed in Years and Fractions of Years</a:t>
            </a:r>
            <a:endParaRPr lang="en-US" sz="1400" dirty="0"/>
          </a:p>
        </p:txBody>
      </p:sp>
    </p:spTree>
    <p:extLst>
      <p:ext uri="{BB962C8B-B14F-4D97-AF65-F5344CB8AC3E}">
        <p14:creationId xmlns:p14="http://schemas.microsoft.com/office/powerpoint/2010/main" val="762034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48644086-AAC5-409F-BC4B-3BA5CDAED1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4FE2B549-A292-4769-A717-9E6FE46FA778}"/>
              </a:ext>
            </a:extLst>
          </p:cNvPr>
          <p:cNvSpPr/>
          <p:nvPr/>
        </p:nvSpPr>
        <p:spPr>
          <a:xfrm>
            <a:off x="0" y="5847924"/>
            <a:ext cx="12192000" cy="1010076"/>
          </a:xfrm>
          <a:prstGeom prst="rect">
            <a:avLst/>
          </a:prstGeom>
          <a:gradFill>
            <a:gsLst>
              <a:gs pos="100000">
                <a:schemeClr val="accent4"/>
              </a:gs>
              <a:gs pos="0">
                <a:schemeClr val="accent2"/>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301AC5D2-4002-410C-BB85-AC0F77736415}"/>
              </a:ext>
            </a:extLst>
          </p:cNvPr>
          <p:cNvSpPr/>
          <p:nvPr/>
        </p:nvSpPr>
        <p:spPr>
          <a:xfrm>
            <a:off x="1152940" y="2226366"/>
            <a:ext cx="7457188" cy="3277074"/>
          </a:xfrm>
          <a:prstGeom prst="roundRect">
            <a:avLst>
              <a:gd name="adj" fmla="val 5656"/>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9B1DEDC-BDB6-4BC6-A3DD-85A1156E6A86}"/>
              </a:ext>
            </a:extLst>
          </p:cNvPr>
          <p:cNvSpPr txBox="1"/>
          <p:nvPr/>
        </p:nvSpPr>
        <p:spPr>
          <a:xfrm>
            <a:off x="1388640" y="2370389"/>
            <a:ext cx="7039744" cy="290848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Make more informed decisions with demographic data based</a:t>
            </a:r>
            <a:br>
              <a:rPr kumimoji="0" lang="en-US" sz="18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br>
            <a:r>
              <a:rPr kumimoji="0" lang="en-US" sz="1800" b="1"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on actual vehicle ownership – not just population generalities. </a:t>
            </a:r>
            <a:endParaRPr kumimoji="0" lang="en-US" sz="18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endParaRPr>
          </a:p>
          <a:p>
            <a:pPr marL="341313" marR="0" lvl="0" indent="-227013" algn="l" defTabSz="914400" rtl="0" eaLnBrk="1" fontAlgn="auto" latinLnBrk="0" hangingPunct="1">
              <a:lnSpc>
                <a:spcPct val="95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Buyer insight into lifestyle, behavioral and attitudinal characteristics </a:t>
            </a:r>
          </a:p>
          <a:p>
            <a:pPr marL="341313" marR="0" lvl="0" indent="-227013" algn="l" defTabSz="914400" rtl="0" eaLnBrk="1" fontAlgn="auto" latinLnBrk="0" hangingPunct="1">
              <a:lnSpc>
                <a:spcPct val="95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Available for U.S. cars and light trucks</a:t>
            </a:r>
          </a:p>
          <a:p>
            <a:pPr marL="341313" marR="0" lvl="0" indent="-227013" algn="l" defTabSz="914400" rtl="0" eaLnBrk="1" fontAlgn="auto" latinLnBrk="0" hangingPunct="1">
              <a:lnSpc>
                <a:spcPct val="90000"/>
              </a:lnSpc>
              <a:spcBef>
                <a:spcPts val="0"/>
              </a:spcBef>
              <a:spcAft>
                <a:spcPts val="10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Locate and maximize your untapped potential:</a:t>
            </a:r>
          </a:p>
          <a:p>
            <a:pPr marL="630238" marR="0" lvl="1" indent="-233363" algn="l" defTabSz="914400" rtl="0" eaLnBrk="1" fontAlgn="auto" latinLnBrk="0" hangingPunct="1">
              <a:lnSpc>
                <a:spcPct val="90000"/>
              </a:lnSpc>
              <a:spcBef>
                <a:spcPts val="0"/>
              </a:spcBef>
              <a:spcAft>
                <a:spcPts val="10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Vocation data</a:t>
            </a:r>
          </a:p>
          <a:p>
            <a:pPr marL="630238" marR="0" lvl="1" indent="-233363" algn="l" defTabSz="914400" rtl="0" eaLnBrk="1" fontAlgn="auto" latinLnBrk="0" hangingPunct="1">
              <a:lnSpc>
                <a:spcPct val="90000"/>
              </a:lnSpc>
              <a:spcBef>
                <a:spcPts val="0"/>
              </a:spcBef>
              <a:spcAft>
                <a:spcPts val="10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Parts in Operation</a:t>
            </a:r>
          </a:p>
          <a:p>
            <a:pPr marL="630238" marR="0" lvl="1" indent="-233363" algn="l" defTabSz="914400" rtl="0" eaLnBrk="1" fontAlgn="auto" latinLnBrk="0" hangingPunct="1">
              <a:lnSpc>
                <a:spcPct val="90000"/>
              </a:lnSpc>
              <a:spcBef>
                <a:spcPts val="0"/>
              </a:spcBef>
              <a:spcAft>
                <a:spcPts val="10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Demographic data</a:t>
            </a:r>
          </a:p>
        </p:txBody>
      </p:sp>
      <p:pic>
        <p:nvPicPr>
          <p:cNvPr id="19" name="Picture 18" descr="Graphical user interface, text&#10;&#10;Description automatically generated">
            <a:extLst>
              <a:ext uri="{FF2B5EF4-FFF2-40B4-BE49-F238E27FC236}">
                <a16:creationId xmlns:a16="http://schemas.microsoft.com/office/drawing/2014/main" id="{11F566BD-23A9-41B2-BE6D-414B42998E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018" y="-1250706"/>
            <a:ext cx="2442186" cy="2361108"/>
          </a:xfrm>
          <a:prstGeom prst="rect">
            <a:avLst/>
          </a:prstGeom>
        </p:spPr>
      </p:pic>
      <p:pic>
        <p:nvPicPr>
          <p:cNvPr id="21" name="Picture 20" descr="Graphical user interface, text&#10;&#10;Description automatically generated">
            <a:extLst>
              <a:ext uri="{FF2B5EF4-FFF2-40B4-BE49-F238E27FC236}">
                <a16:creationId xmlns:a16="http://schemas.microsoft.com/office/drawing/2014/main" id="{865178C7-CA39-4B33-BCD2-9AA082C354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7259" y="890372"/>
            <a:ext cx="6832442" cy="1051419"/>
          </a:xfrm>
          <a:prstGeom prst="rect">
            <a:avLst/>
          </a:prstGeom>
        </p:spPr>
      </p:pic>
      <p:pic>
        <p:nvPicPr>
          <p:cNvPr id="15" name="Picture 14" descr="A collage of a person and person&#10;&#10;Description automatically generated with low confidence">
            <a:extLst>
              <a:ext uri="{FF2B5EF4-FFF2-40B4-BE49-F238E27FC236}">
                <a16:creationId xmlns:a16="http://schemas.microsoft.com/office/drawing/2014/main" id="{09C3B88F-FF47-4F5C-96E4-A584BAF5E4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92440" y="-2"/>
            <a:ext cx="3965478" cy="3621560"/>
          </a:xfrm>
          <a:prstGeom prst="rect">
            <a:avLst/>
          </a:prstGeom>
        </p:spPr>
      </p:pic>
      <p:cxnSp>
        <p:nvCxnSpPr>
          <p:cNvPr id="27" name="Straight Connector 26">
            <a:extLst>
              <a:ext uri="{FF2B5EF4-FFF2-40B4-BE49-F238E27FC236}">
                <a16:creationId xmlns:a16="http://schemas.microsoft.com/office/drawing/2014/main" id="{491257E4-9084-4319-9323-13F74016A8E8}"/>
              </a:ext>
            </a:extLst>
          </p:cNvPr>
          <p:cNvCxnSpPr/>
          <p:nvPr/>
        </p:nvCxnSpPr>
        <p:spPr>
          <a:xfrm>
            <a:off x="0" y="5854832"/>
            <a:ext cx="12250688"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CBBD12-B83F-4D69-A27B-82C3CC631530}"/>
              </a:ext>
            </a:extLst>
          </p:cNvPr>
          <p:cNvSpPr txBox="1"/>
          <p:nvPr/>
        </p:nvSpPr>
        <p:spPr>
          <a:xfrm>
            <a:off x="1993511" y="5992984"/>
            <a:ext cx="5298617" cy="735586"/>
          </a:xfrm>
          <a:prstGeom prst="rect">
            <a:avLst/>
          </a:prstGeom>
          <a:noFill/>
        </p:spPr>
        <p:txBody>
          <a:bodyPr wrap="square" rtlCol="0">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panose="020B0604020202020204"/>
                <a:ea typeface="+mn-ea"/>
                <a:cs typeface="+mn-cs"/>
              </a:rPr>
              <a:t>We help the aftermarket connect the right parts, vehicles and customers. </a:t>
            </a:r>
          </a:p>
        </p:txBody>
      </p:sp>
      <p:grpSp>
        <p:nvGrpSpPr>
          <p:cNvPr id="2" name="Group 1">
            <a:extLst>
              <a:ext uri="{FF2B5EF4-FFF2-40B4-BE49-F238E27FC236}">
                <a16:creationId xmlns:a16="http://schemas.microsoft.com/office/drawing/2014/main" id="{98549872-6A30-43DB-AA56-27BDB489DEBB}"/>
              </a:ext>
            </a:extLst>
          </p:cNvPr>
          <p:cNvGrpSpPr/>
          <p:nvPr/>
        </p:nvGrpSpPr>
        <p:grpSpPr>
          <a:xfrm>
            <a:off x="7371995" y="5940759"/>
            <a:ext cx="2697764" cy="846242"/>
            <a:chOff x="7371995" y="5940759"/>
            <a:chExt cx="2697764" cy="846242"/>
          </a:xfrm>
        </p:grpSpPr>
        <p:grpSp>
          <p:nvGrpSpPr>
            <p:cNvPr id="31" name="Group 30">
              <a:extLst>
                <a:ext uri="{FF2B5EF4-FFF2-40B4-BE49-F238E27FC236}">
                  <a16:creationId xmlns:a16="http://schemas.microsoft.com/office/drawing/2014/main" id="{EFF3B812-AF95-4BAB-B853-79ADE433AC14}"/>
                </a:ext>
              </a:extLst>
            </p:cNvPr>
            <p:cNvGrpSpPr/>
            <p:nvPr/>
          </p:nvGrpSpPr>
          <p:grpSpPr>
            <a:xfrm>
              <a:off x="7452231" y="6034789"/>
              <a:ext cx="2508905" cy="631838"/>
              <a:chOff x="11019177" y="5953675"/>
              <a:chExt cx="2508905" cy="631838"/>
            </a:xfrm>
            <a:effectLst>
              <a:outerShdw blurRad="50800" dist="38100" dir="2700000" algn="tl" rotWithShape="0">
                <a:prstClr val="black">
                  <a:alpha val="40000"/>
                </a:prstClr>
              </a:outerShdw>
            </a:effectLst>
          </p:grpSpPr>
          <p:sp>
            <p:nvSpPr>
              <p:cNvPr id="28" name="Rectangle: Rounded Corners 27">
                <a:extLst>
                  <a:ext uri="{FF2B5EF4-FFF2-40B4-BE49-F238E27FC236}">
                    <a16:creationId xmlns:a16="http://schemas.microsoft.com/office/drawing/2014/main" id="{B9A17910-3F9B-48AD-84CC-5D822C272AA9}"/>
                  </a:ext>
                </a:extLst>
              </p:cNvPr>
              <p:cNvSpPr/>
              <p:nvPr/>
            </p:nvSpPr>
            <p:spPr>
              <a:xfrm>
                <a:off x="11019177" y="5953675"/>
                <a:ext cx="2277481" cy="631838"/>
              </a:xfrm>
              <a:prstGeom prst="roundRect">
                <a:avLst/>
              </a:prstGeom>
              <a:solidFill>
                <a:schemeClr val="bg1"/>
              </a:solidFill>
              <a:ln w="349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D2077"/>
                    </a:solidFill>
                    <a:effectLst/>
                    <a:uLnTx/>
                    <a:uFillTx/>
                    <a:latin typeface="Arial" panose="020B0604020202020204"/>
                    <a:ea typeface="+mn-ea"/>
                    <a:cs typeface="+mn-cs"/>
                  </a:rPr>
                  <a:t>Click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F1685"/>
                    </a:solidFill>
                    <a:effectLst/>
                    <a:uLnTx/>
                    <a:uFillTx/>
                    <a:latin typeface="Arial" panose="020B0604020202020204"/>
                    <a:ea typeface="+mn-ea"/>
                    <a:cs typeface="+mn-cs"/>
                  </a:rPr>
                  <a:t>LEARN MORE</a:t>
                </a:r>
              </a:p>
            </p:txBody>
          </p:sp>
          <p:sp>
            <p:nvSpPr>
              <p:cNvPr id="29" name="Oval 28">
                <a:extLst>
                  <a:ext uri="{FF2B5EF4-FFF2-40B4-BE49-F238E27FC236}">
                    <a16:creationId xmlns:a16="http://schemas.microsoft.com/office/drawing/2014/main" id="{AC807146-C9B9-4F1A-9EB7-3F23492B8B41}"/>
                  </a:ext>
                </a:extLst>
              </p:cNvPr>
              <p:cNvSpPr/>
              <p:nvPr/>
            </p:nvSpPr>
            <p:spPr>
              <a:xfrm>
                <a:off x="13065233" y="6033163"/>
                <a:ext cx="462849" cy="462849"/>
              </a:xfrm>
              <a:prstGeom prst="ellipse">
                <a:avLst/>
              </a:prstGeom>
              <a:solidFill>
                <a:schemeClr val="accent2"/>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Arrow: Right 29">
                <a:extLst>
                  <a:ext uri="{FF2B5EF4-FFF2-40B4-BE49-F238E27FC236}">
                    <a16:creationId xmlns:a16="http://schemas.microsoft.com/office/drawing/2014/main" id="{70BA2B75-2010-4136-96F7-3D1646F46CCE}"/>
                  </a:ext>
                </a:extLst>
              </p:cNvPr>
              <p:cNvSpPr/>
              <p:nvPr/>
            </p:nvSpPr>
            <p:spPr>
              <a:xfrm>
                <a:off x="13065233" y="6126572"/>
                <a:ext cx="336766" cy="27603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3" name="Rectangle 32">
              <a:hlinkClick r:id="rId7"/>
              <a:extLst>
                <a:ext uri="{FF2B5EF4-FFF2-40B4-BE49-F238E27FC236}">
                  <a16:creationId xmlns:a16="http://schemas.microsoft.com/office/drawing/2014/main" id="{C7A5BFC1-81CD-41E7-8BAA-94CD445A461B}"/>
                </a:ext>
              </a:extLst>
            </p:cNvPr>
            <p:cNvSpPr/>
            <p:nvPr/>
          </p:nvSpPr>
          <p:spPr>
            <a:xfrm>
              <a:off x="7371995" y="5940759"/>
              <a:ext cx="2697764" cy="84624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 name="Rectangle: Rounded Corners 33">
            <a:extLst>
              <a:ext uri="{FF2B5EF4-FFF2-40B4-BE49-F238E27FC236}">
                <a16:creationId xmlns:a16="http://schemas.microsoft.com/office/drawing/2014/main" id="{B331A3EF-8597-425F-BE12-C0DCD335907C}"/>
              </a:ext>
            </a:extLst>
          </p:cNvPr>
          <p:cNvSpPr/>
          <p:nvPr/>
        </p:nvSpPr>
        <p:spPr>
          <a:xfrm>
            <a:off x="1263688" y="2338864"/>
            <a:ext cx="7457189" cy="3277075"/>
          </a:xfrm>
          <a:prstGeom prst="roundRect">
            <a:avLst>
              <a:gd name="adj" fmla="val 5656"/>
            </a:avLst>
          </a:prstGeom>
          <a:no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689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0D9D-4768-F1B8-0A0E-8E048E0B87A2}"/>
              </a:ext>
            </a:extLst>
          </p:cNvPr>
          <p:cNvSpPr>
            <a:spLocks noGrp="1"/>
          </p:cNvSpPr>
          <p:nvPr>
            <p:ph type="title"/>
          </p:nvPr>
        </p:nvSpPr>
        <p:spPr>
          <a:xfrm>
            <a:off x="296487" y="196072"/>
            <a:ext cx="11596255" cy="646331"/>
          </a:xfrm>
        </p:spPr>
        <p:txBody>
          <a:bodyPr/>
          <a:lstStyle/>
          <a:p>
            <a:r>
              <a:rPr lang="en-US" dirty="0"/>
              <a:t>VEHICLES ON THE ROAD BY AGE</a:t>
            </a:r>
          </a:p>
        </p:txBody>
      </p:sp>
      <p:sp>
        <p:nvSpPr>
          <p:cNvPr id="3" name="Slide Number Placeholder 2">
            <a:extLst>
              <a:ext uri="{FF2B5EF4-FFF2-40B4-BE49-F238E27FC236}">
                <a16:creationId xmlns:a16="http://schemas.microsoft.com/office/drawing/2014/main" id="{2316944C-593D-1BA8-B7A3-0B2BAE055809}"/>
              </a:ext>
            </a:extLst>
          </p:cNvPr>
          <p:cNvSpPr>
            <a:spLocks noGrp="1"/>
          </p:cNvSpPr>
          <p:nvPr>
            <p:ph type="sldNum" sz="quarter" idx="4"/>
          </p:nvPr>
        </p:nvSpPr>
        <p:spPr/>
        <p:txBody>
          <a:bodyPr/>
          <a:lstStyle/>
          <a:p>
            <a:fld id="{712E29C6-EE55-43BD-857B-236F68ABA214}" type="slidenum">
              <a:rPr lang="en-US" smtClean="0"/>
              <a:pPr/>
              <a:t>9</a:t>
            </a:fld>
            <a:endParaRPr lang="en-US" dirty="0"/>
          </a:p>
        </p:txBody>
      </p:sp>
      <p:graphicFrame>
        <p:nvGraphicFramePr>
          <p:cNvPr id="4" name="Table 3">
            <a:extLst>
              <a:ext uri="{FF2B5EF4-FFF2-40B4-BE49-F238E27FC236}">
                <a16:creationId xmlns:a16="http://schemas.microsoft.com/office/drawing/2014/main" id="{FF31A103-6CE1-E43C-1BFC-5973A6386AE3}"/>
              </a:ext>
            </a:extLst>
          </p:cNvPr>
          <p:cNvGraphicFramePr>
            <a:graphicFrameLocks noGrp="1"/>
          </p:cNvGraphicFramePr>
          <p:nvPr>
            <p:extLst>
              <p:ext uri="{D42A27DB-BD31-4B8C-83A1-F6EECF244321}">
                <p14:modId xmlns:p14="http://schemas.microsoft.com/office/powerpoint/2010/main" val="1550429033"/>
              </p:ext>
            </p:extLst>
          </p:nvPr>
        </p:nvGraphicFramePr>
        <p:xfrm>
          <a:off x="7684613" y="1730689"/>
          <a:ext cx="3992225" cy="3396617"/>
        </p:xfrm>
        <a:graphic>
          <a:graphicData uri="http://schemas.openxmlformats.org/drawingml/2006/table">
            <a:tbl>
              <a:tblPr/>
              <a:tblGrid>
                <a:gridCol w="1008563">
                  <a:extLst>
                    <a:ext uri="{9D8B030D-6E8A-4147-A177-3AD203B41FA5}">
                      <a16:colId xmlns:a16="http://schemas.microsoft.com/office/drawing/2014/main" val="477588267"/>
                    </a:ext>
                  </a:extLst>
                </a:gridCol>
                <a:gridCol w="994554">
                  <a:extLst>
                    <a:ext uri="{9D8B030D-6E8A-4147-A177-3AD203B41FA5}">
                      <a16:colId xmlns:a16="http://schemas.microsoft.com/office/drawing/2014/main" val="1789398346"/>
                    </a:ext>
                  </a:extLst>
                </a:gridCol>
                <a:gridCol w="994554">
                  <a:extLst>
                    <a:ext uri="{9D8B030D-6E8A-4147-A177-3AD203B41FA5}">
                      <a16:colId xmlns:a16="http://schemas.microsoft.com/office/drawing/2014/main" val="76944102"/>
                    </a:ext>
                  </a:extLst>
                </a:gridCol>
                <a:gridCol w="994554">
                  <a:extLst>
                    <a:ext uri="{9D8B030D-6E8A-4147-A177-3AD203B41FA5}">
                      <a16:colId xmlns:a16="http://schemas.microsoft.com/office/drawing/2014/main" val="4099842195"/>
                    </a:ext>
                  </a:extLst>
                </a:gridCol>
              </a:tblGrid>
              <a:tr h="486743">
                <a:tc>
                  <a:txBody>
                    <a:bodyPr/>
                    <a:lstStyle/>
                    <a:p>
                      <a:pPr algn="l" fontAlgn="b"/>
                      <a:r>
                        <a:rPr lang="en-US" sz="700" b="0" i="0" u="none" strike="noStrike">
                          <a:effectLst/>
                          <a:latin typeface="Arial" panose="020B0604020202020204" pitchFamily="34" charset="0"/>
                        </a:rPr>
                        <a:t> </a:t>
                      </a:r>
                    </a:p>
                  </a:txBody>
                  <a:tcPr marL="9624" marR="9624" marT="96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200" b="1" i="0" u="none" strike="noStrike" dirty="0">
                          <a:effectLst/>
                          <a:latin typeface="Arial" panose="020B0604020202020204" pitchFamily="34" charset="0"/>
                        </a:rPr>
                        <a:t>1-5 Years</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200" b="1" i="0" u="none" strike="noStrike" dirty="0">
                          <a:effectLst/>
                          <a:latin typeface="Arial" panose="020B0604020202020204" pitchFamily="34" charset="0"/>
                        </a:rPr>
                        <a:t>6-10 Years</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tc>
                  <a:txBody>
                    <a:bodyPr/>
                    <a:lstStyle/>
                    <a:p>
                      <a:pPr algn="ctr" fontAlgn="b"/>
                      <a:r>
                        <a:rPr lang="en-US" sz="1200" b="1" i="0" u="none" strike="noStrike" dirty="0">
                          <a:effectLst/>
                          <a:latin typeface="Arial" panose="020B0604020202020204" pitchFamily="34" charset="0"/>
                        </a:rPr>
                        <a:t>Over 10 Years</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1937"/>
                    </a:solidFill>
                  </a:tcPr>
                </a:tc>
                <a:extLst>
                  <a:ext uri="{0D108BD9-81ED-4DB2-BD59-A6C34878D82A}">
                    <a16:rowId xmlns:a16="http://schemas.microsoft.com/office/drawing/2014/main" val="2188837527"/>
                  </a:ext>
                </a:extLst>
              </a:tr>
              <a:tr h="264534">
                <a:tc>
                  <a:txBody>
                    <a:bodyPr/>
                    <a:lstStyle/>
                    <a:p>
                      <a:pPr algn="r" fontAlgn="ctr"/>
                      <a:r>
                        <a:rPr lang="en-US" sz="1000" b="1" i="0" u="none" strike="noStrike">
                          <a:effectLst/>
                          <a:latin typeface="Arial" panose="020B0604020202020204" pitchFamily="34" charset="0"/>
                        </a:rPr>
                        <a:t>2011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24.1%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31.1%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44.9%</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905554"/>
                  </a:ext>
                </a:extLst>
              </a:tr>
              <a:tr h="264534">
                <a:tc>
                  <a:txBody>
                    <a:bodyPr/>
                    <a:lstStyle/>
                    <a:p>
                      <a:pPr algn="r" fontAlgn="ctr"/>
                      <a:r>
                        <a:rPr lang="en-US" sz="1000" b="1" i="0" u="none" strike="noStrike">
                          <a:effectLst/>
                          <a:latin typeface="Arial" panose="020B0604020202020204" pitchFamily="34" charset="0"/>
                        </a:rPr>
                        <a:t>2012</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23.0%</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30.4%</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46.6%</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4022829"/>
                  </a:ext>
                </a:extLst>
              </a:tr>
              <a:tr h="264534">
                <a:tc>
                  <a:txBody>
                    <a:bodyPr/>
                    <a:lstStyle/>
                    <a:p>
                      <a:pPr algn="r" fontAlgn="ctr"/>
                      <a:r>
                        <a:rPr lang="en-US" sz="1000" b="1" i="0" u="none" strike="noStrike">
                          <a:effectLst/>
                          <a:latin typeface="Arial" panose="020B0604020202020204" pitchFamily="34" charset="0"/>
                        </a:rPr>
                        <a:t>2013</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22.9%</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29.3%</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47.8%</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600337"/>
                  </a:ext>
                </a:extLst>
              </a:tr>
              <a:tr h="264534">
                <a:tc>
                  <a:txBody>
                    <a:bodyPr/>
                    <a:lstStyle/>
                    <a:p>
                      <a:pPr algn="r" fontAlgn="ctr"/>
                      <a:r>
                        <a:rPr lang="en-US" sz="1000" b="1" i="0" u="none" strike="noStrike">
                          <a:effectLst/>
                          <a:latin typeface="Arial" panose="020B0604020202020204" pitchFamily="34" charset="0"/>
                        </a:rPr>
                        <a:t>2014</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25.1%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26.3%</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48.5%</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353223"/>
                  </a:ext>
                </a:extLst>
              </a:tr>
              <a:tr h="264534">
                <a:tc>
                  <a:txBody>
                    <a:bodyPr/>
                    <a:lstStyle/>
                    <a:p>
                      <a:pPr algn="r" fontAlgn="ctr"/>
                      <a:r>
                        <a:rPr lang="en-US" sz="1000" b="1" i="0" u="none" strike="noStrike">
                          <a:effectLst/>
                          <a:latin typeface="Arial" panose="020B0604020202020204" pitchFamily="34" charset="0"/>
                        </a:rPr>
                        <a:t>2015</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26.5%</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23.9%</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49.5%</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445064"/>
                  </a:ext>
                </a:extLst>
              </a:tr>
              <a:tr h="264534">
                <a:tc>
                  <a:txBody>
                    <a:bodyPr/>
                    <a:lstStyle/>
                    <a:p>
                      <a:pPr algn="r" fontAlgn="ctr"/>
                      <a:r>
                        <a:rPr lang="en-US" sz="1000" b="1" i="0" u="none" strike="noStrike">
                          <a:effectLst/>
                          <a:latin typeface="Arial" panose="020B0604020202020204" pitchFamily="34" charset="0"/>
                        </a:rPr>
                        <a:t>2016</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32.0%</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22.9%</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45.0%</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91143"/>
                  </a:ext>
                </a:extLst>
              </a:tr>
              <a:tr h="264534">
                <a:tc>
                  <a:txBody>
                    <a:bodyPr/>
                    <a:lstStyle/>
                    <a:p>
                      <a:pPr algn="r" fontAlgn="ctr"/>
                      <a:r>
                        <a:rPr lang="en-US" sz="1000" b="1" i="0" u="none" strike="noStrike">
                          <a:effectLst/>
                          <a:latin typeface="Arial" panose="020B0604020202020204" pitchFamily="34" charset="0"/>
                        </a:rPr>
                        <a:t>2017</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33.1%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21.4%</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dirty="0">
                          <a:effectLst/>
                          <a:latin typeface="Arial" panose="020B0604020202020204" pitchFamily="34" charset="0"/>
                        </a:rPr>
                        <a:t>45.4%</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948255"/>
                  </a:ext>
                </a:extLst>
              </a:tr>
              <a:tr h="264534">
                <a:tc>
                  <a:txBody>
                    <a:bodyPr/>
                    <a:lstStyle/>
                    <a:p>
                      <a:pPr algn="r" fontAlgn="ctr"/>
                      <a:r>
                        <a:rPr lang="en-US" sz="1000" b="1" i="0" u="none" strike="noStrike">
                          <a:effectLst/>
                          <a:latin typeface="Arial" panose="020B0604020202020204" pitchFamily="34" charset="0"/>
                        </a:rPr>
                        <a:t>2018</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33.7%</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20.5%</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45.8%</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476001"/>
                  </a:ext>
                </a:extLst>
              </a:tr>
              <a:tr h="264534">
                <a:tc>
                  <a:txBody>
                    <a:bodyPr/>
                    <a:lstStyle/>
                    <a:p>
                      <a:pPr algn="r" fontAlgn="ctr"/>
                      <a:r>
                        <a:rPr lang="en-US" sz="1000" b="1" i="0" u="none" strike="noStrike">
                          <a:effectLst/>
                          <a:latin typeface="Arial" panose="020B0604020202020204" pitchFamily="34" charset="0"/>
                        </a:rPr>
                        <a:t>2019</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33.7%</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20.6%</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45.8%</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855824"/>
                  </a:ext>
                </a:extLst>
              </a:tr>
              <a:tr h="264534">
                <a:tc>
                  <a:txBody>
                    <a:bodyPr/>
                    <a:lstStyle/>
                    <a:p>
                      <a:pPr algn="r" fontAlgn="ctr"/>
                      <a:r>
                        <a:rPr lang="en-US" sz="1000" b="1" i="0" u="none" strike="noStrike">
                          <a:effectLst/>
                          <a:latin typeface="Arial" panose="020B0604020202020204" pitchFamily="34" charset="0"/>
                        </a:rPr>
                        <a:t>2020</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32.9%</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22.4%</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44.7%</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5514432"/>
                  </a:ext>
                </a:extLst>
              </a:tr>
              <a:tr h="264534">
                <a:tc>
                  <a:txBody>
                    <a:bodyPr/>
                    <a:lstStyle/>
                    <a:p>
                      <a:pPr algn="r" fontAlgn="ctr"/>
                      <a:r>
                        <a:rPr lang="en-US" sz="1000" b="1" i="0" u="none" strike="noStrike">
                          <a:effectLst/>
                          <a:latin typeface="Arial" panose="020B0604020202020204" pitchFamily="34" charset="0"/>
                        </a:rPr>
                        <a:t>2021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32.2%</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24.1%</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dirty="0">
                          <a:effectLst/>
                          <a:latin typeface="Arial" panose="020B0604020202020204" pitchFamily="34" charset="0"/>
                        </a:rPr>
                        <a:t>43.7%</a:t>
                      </a:r>
                    </a:p>
                  </a:txBody>
                  <a:tcPr marL="9624" marR="115498" marT="96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060500"/>
                  </a:ext>
                </a:extLst>
              </a:tr>
            </a:tbl>
          </a:graphicData>
        </a:graphic>
      </p:graphicFrame>
      <p:graphicFrame>
        <p:nvGraphicFramePr>
          <p:cNvPr id="5" name="Chart 4">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8238138"/>
              </p:ext>
            </p:extLst>
          </p:nvPr>
        </p:nvGraphicFramePr>
        <p:xfrm>
          <a:off x="588214" y="1730692"/>
          <a:ext cx="6355080" cy="339661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F1F2657-CA7B-866D-CBB6-40A9D4A0499E}"/>
              </a:ext>
            </a:extLst>
          </p:cNvPr>
          <p:cNvSpPr txBox="1"/>
          <p:nvPr/>
        </p:nvSpPr>
        <p:spPr>
          <a:xfrm>
            <a:off x="509891" y="5994344"/>
            <a:ext cx="4047200" cy="261610"/>
          </a:xfrm>
          <a:prstGeom prst="rect">
            <a:avLst/>
          </a:prstGeom>
          <a:noFill/>
        </p:spPr>
        <p:txBody>
          <a:bodyPr wrap="square" rtlCol="0">
            <a:spAutoFit/>
          </a:bodyPr>
          <a:lstStyle/>
          <a:p>
            <a:r>
              <a:rPr lang="en-US" sz="1050" dirty="0" err="1"/>
              <a:t>AutoCount</a:t>
            </a:r>
            <a:r>
              <a:rPr lang="en-US" sz="1050" dirty="0"/>
              <a:t>® data from Experian Automotive as of June 30, 2021</a:t>
            </a:r>
          </a:p>
        </p:txBody>
      </p:sp>
      <p:sp>
        <p:nvSpPr>
          <p:cNvPr id="8" name="TextBox 7">
            <a:extLst>
              <a:ext uri="{FF2B5EF4-FFF2-40B4-BE49-F238E27FC236}">
                <a16:creationId xmlns:a16="http://schemas.microsoft.com/office/drawing/2014/main" id="{A51FFDA9-BA1F-7352-A40B-6253C3F0F781}"/>
              </a:ext>
            </a:extLst>
          </p:cNvPr>
          <p:cNvSpPr txBox="1"/>
          <p:nvPr/>
        </p:nvSpPr>
        <p:spPr>
          <a:xfrm>
            <a:off x="7639475" y="1408711"/>
            <a:ext cx="4117627" cy="276999"/>
          </a:xfrm>
          <a:prstGeom prst="rect">
            <a:avLst/>
          </a:prstGeom>
          <a:noFill/>
        </p:spPr>
        <p:txBody>
          <a:bodyPr wrap="square">
            <a:spAutoFit/>
          </a:bodyPr>
          <a:lstStyle/>
          <a:p>
            <a:pPr algn="ctr"/>
            <a:r>
              <a:rPr lang="en-US" sz="1200" dirty="0"/>
              <a:t>Vehicles on the Road by Age Structure</a:t>
            </a:r>
          </a:p>
        </p:txBody>
      </p:sp>
    </p:spTree>
    <p:extLst>
      <p:ext uri="{BB962C8B-B14F-4D97-AF65-F5344CB8AC3E}">
        <p14:creationId xmlns:p14="http://schemas.microsoft.com/office/powerpoint/2010/main" val="949268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7MQuuLgZM1qRXYDFIf2kj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1n07.9sIDy_YpvCvKmlMs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FD2iW8_mrG0Guqtx06pFW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U8C.T7wFPO2Xue3DB2aH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UF2OTf4FaZbaRBzDa5PGO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uVMRO4tGfxNEiB6YPvqRM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86eHQVbaPUlxtglydOGC7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QvdpNlJNEwoSA2Q.H2y9T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MzpVRJy9m_br4e3fJci9n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NDdd5KntZ7vWpqFMC2MDw"/>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4vOp0WYnBQzPXbrWLNb7X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xGeh9WPqFgSc7eA4NMevb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w_LJVUSyZi_4deQ5YWOCv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1GzzTmQsdnXCL1sGul7h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qDGTU6DT.bdN4HVnwfxSm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AfAW4agCvEdy9MOh2AWvn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Fkhd4jZdZIyFSuTcDiat1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cuNOtV4mTzqGqbjkDuQhB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9CG5FPjpnF5nMKxJ7.5LV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mCks63nceKM3qCQa21lSBA"/>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qLQIITIJ1balOH5C.vZd.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XWr3gU_qhYbqVcamgPC2L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zIDad77d39u7H8Epp1iP0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cMmL3IXTDI28EMtWO1dIa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nYMrrJwxXyhvR95XAGPAY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e_EL0xY95S4_eicgpiev0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xJauk2MpBOKASbTwauqfv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_EiEDP9F0E73EYA8R61cS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6w7Rb.YFZFlFFLpxx_oJT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OFk7yhLh6fT18Hux_Ymyp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aYLTXUADe3ijYdyHBaDMa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7pE8IQRrUwsu6gVomtFSW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G73lEekUdX3Xm1os310SM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4jsVMpX_sHrezvbl61EtY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vUDd1dGD154Y6rJSvsDYg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ATwxEyPZTnv1k5BrlpnfU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soo.R1yih1uRNSEh2mzeb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1RuHdtBp42Yl9UHKubIk4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LYjqGuw05rfgGkErgyonU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ybyNyNzeyim0b4PAiyeWkA"/>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5af1kSdFYaHe3lZ_Z3bQe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ott5grTq6zA1AhUvLZqrz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pzUsgzq_JvBLufLCac.MS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K..j7lHc0izudkY2IhjQw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CIFEGTRWqX3TH5KLjLBCH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3ZSZnbrVJL8DySJ2z8hU.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t5XS_FaT2BXZWSlyyLmJv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lmmeyqYZjNXXakYyO6Fsy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DuypIT3RhyaqP3RifQmh7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J_blUenDENrN5d3rwsEl4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Mh063oABUXULbvKT.Cr2V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G2oGJSqDEMdZpx5SPvfUS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FYDxOsj.eqBxeKs7FojH_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tFEcWkR32FM_GKYoB3IOr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pCnR8f1CS6kCNtyJ33SQs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r0rk5_Vx6iUE7HriuCawa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yEHHQfYHUtYP7d5klvXqM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oZShi8snPXnzhoBuNlKt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Tsn4lglu8wVmYOPkhs.jy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ufK5qMHvgcxtlMp1_AG8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UWr4WdxTra7.bloHdZh9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LyPn9S2OFX9HigqMdHdt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nY1SXGDszb.WOsVG.HeuV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9RHvC_vK8lwFJRD3zGRiW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2IMQ2qkYowOCXqSNM_B0o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Cl0OB5oA3rinhgfrkRlOb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LNW464MhEg_jH9Uttv9PY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acwU7V1guG6vAEjHL78dy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xj.Y0RtWUrXrywoP3sHaV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MNlW7nx9guvPkFD5MCPWS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XCgBJH77dCX5KqnHKFdIp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DUsTp6.eXVXN_X0iJYPo6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GfsgQ9LYknQEqoBa0D.0A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KWTYeeJiZpZ92icZaiqDH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EGpMD5yUAQzMLsorVUYJ8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aItrrimayWGPxv3vCTyko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BlfbjPCCLTEmEccU_iv6l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k6XEUblqk8ns3Ii7_K0vw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sHESRnQW_9k0VA825vko9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pVAYSArV2VC4fUocgFGhR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f2QG7Y2Ap63yqSy0T0Dfb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_fMdVcLHxgClxT9IAH1jP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1XxhdOCbLq566n9Bre9gE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SMTZ5DpxAI8Uut89hvXXu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Wl_6apzc7yDRroEXMgC_D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UU16DU6EXNIT4L_Qgu3g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ONUNeqbaDQATmYdIyprGg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c_JhndvJSexMZraeXcYii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7EdHOkGa3Tvgu_SaA13PX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C0CZc.Q7b9lMEe5O66aUt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lXpP4lWzUmozm_JFE5bce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FS99FoTGd9I_WuoS.4Jy7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JZMFcDiI8k4VOcCcqCbvM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KUqiHYomq4XMS7ICDKoNf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e6t8hGa8EHTNeTzLsHB4z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uVMRO4tGfxNEiB6YPvqRM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86eHQVbaPUlxtglydOGC7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QvdpNlJNEwoSA2Q.H2y9T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gHo5NJXl1qCgQL68vbISP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nhK4eEgPVizxkmYzFurZ4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Gwzg9QIooHqHiRx3GoTBw"/>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EOv0K2IlYeVxh.TSJv3L_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M9yrd_MWLmSzA_7oye2BN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QDIeaJJKXDlAgiJN8_BVRw"/>
</p:tagLst>
</file>

<file path=ppt/tags/tag203.xml><?xml version="1.0" encoding="utf-8"?>
<p:tagLst xmlns:a="http://schemas.openxmlformats.org/drawingml/2006/main" xmlns:r="http://schemas.openxmlformats.org/officeDocument/2006/relationships" xmlns:p="http://schemas.openxmlformats.org/presentationml/2006/main">
  <p:tag name="TYPE" val="BulletList"/>
</p:tagLst>
</file>

<file path=ppt/tags/tag204.xml><?xml version="1.0" encoding="utf-8"?>
<p:tagLst xmlns:a="http://schemas.openxmlformats.org/drawingml/2006/main" xmlns:r="http://schemas.openxmlformats.org/officeDocument/2006/relationships" xmlns:p="http://schemas.openxmlformats.org/presentationml/2006/main">
  <p:tag name="TYPE" val="TitleOnly"/>
</p:tagLst>
</file>

<file path=ppt/tags/tag205.xml><?xml version="1.0" encoding="utf-8"?>
<p:tagLst xmlns:a="http://schemas.openxmlformats.org/drawingml/2006/main" xmlns:r="http://schemas.openxmlformats.org/officeDocument/2006/relationships" xmlns:p="http://schemas.openxmlformats.org/presentationml/2006/main">
  <p:tag name="TYPE" val="TitleOnly"/>
</p:tagLst>
</file>

<file path=ppt/tags/tag206.xml><?xml version="1.0" encoding="utf-8"?>
<p:tagLst xmlns:a="http://schemas.openxmlformats.org/drawingml/2006/main" xmlns:r="http://schemas.openxmlformats.org/officeDocument/2006/relationships" xmlns:p="http://schemas.openxmlformats.org/presentationml/2006/main">
  <p:tag name="TYPE" val="TitleOnly"/>
</p:tagLst>
</file>

<file path=ppt/tags/tag207.xml><?xml version="1.0" encoding="utf-8"?>
<p:tagLst xmlns:a="http://schemas.openxmlformats.org/drawingml/2006/main" xmlns:r="http://schemas.openxmlformats.org/officeDocument/2006/relationships" xmlns:p="http://schemas.openxmlformats.org/presentationml/2006/main">
  <p:tag name="TYPE" val="TitleOnly"/>
</p:tagLst>
</file>

<file path=ppt/tags/tag208.xml><?xml version="1.0" encoding="utf-8"?>
<p:tagLst xmlns:a="http://schemas.openxmlformats.org/drawingml/2006/main" xmlns:r="http://schemas.openxmlformats.org/officeDocument/2006/relationships" xmlns:p="http://schemas.openxmlformats.org/presentationml/2006/main">
  <p:tag name="INLINETEXTSHAPEGUID" val="761c475d-f6eb-4d87-9391-d6b368cff200"/>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0DmIX0zGSPPiN1CA8.Ol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8oWjEURuXXIZ2KnOoOqrP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WSsfwc2Al0C92mBDnyyM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1k4nlsbV_UDboCJRrxm6q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5GfXxaWTJ_zwBgeSgdJWK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KmxvqxQsbC97SVu0h3VF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839feKsvDQM1jOoRN8Nf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ruyare9Sf._7EeESzy6nn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mJeas9W6wVdvpfOZ1YKV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BqLXZcOdEV42kvQj3I1yx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9wt0aB70QsvJuVvTc_pAF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D4q6dlwd9HPR4LhIZhMxj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EdPq6xk_0Lwxr0XmMoP28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YWYySoC_cZzoz5vfpjmt3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1iD60L0LLIzafnJzC2yv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idrkKfq5d53ahuR2FvsZ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fulPICRY0zqBGDr2xvmlr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fl3frCHGkkeMbhQj54aR3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VA6YZgS2KYPt1b8mXSW7H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BrhlFEWFCgE8WNDIP2wH3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N1bhs8u.tOY7y72.mCoxT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C_qsf7VFytCo4wsYRMaWA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UWvMLAT_F24D2FWsJncZ4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M7cWKhW0s_N.r4aBkVvvx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VBay3JOMlG.Y.mTNLg29h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G0FmezHcr.QD_5T0NBkvr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cC8h8CfO7hg3PI7gp2219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rY4DRw7P3q0K0SGjkWG1A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DK4NcyZ5ytYUBVJINaED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SvZH_jdIP7L13V7z8Xmg8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uxTH4GnCnGqxFNnfzpTw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TfwnE937KT_fb4z52muoU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IoCEz8FbaffPVxeV9qGcb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WratZ5zkyJJXYauSiJ61R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NLal2f4PFBwV2DiWdhirX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t5Qo0F17OO.zYIaMv5vyd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SgbFCOnMSHQ.Xty32.Gz_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1SJBEMjbZ.LaPiE6GenXf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EQCMRrnYadkBjMrf87j.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GZ8hEolrQTyl9CEA75TGl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Nalyym9KKgHkxrQAQYqd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IRIdXEJdR9APk1aFbvY_L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sCbVem8GoQuMP336gBxEG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npU_glpmR4w3KliVl_yDP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G2zf1YoKFo16kxxsEnvXC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r2DhU4LN62qoV76gKJp63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P0c8H5YbSsNR4yfj9WWCZ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5gjpJPpXMtj5KiqHzbpah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NIb1cgXqBaeG.7CVzwUp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297TUqdErFRq.y.ZT.wrG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RvIPRwwTqXGbaWzRkXeHK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QmJzA0WFXtSWnI6Afq1QM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05Ai847dv7ySKLAkZItTB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U3hBgVf8XpTgmV9lzJa01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EoD3Ld3hirao6AXHLH_fz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5elVGh6ZDNgbJ8jwlfQ57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CFAq1Y6AYbJosaDobwLrB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pCsj0Et5M2tngWGauOMdAA"/>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mOR6MCcxkzI6rgfCQh1bA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DK_Vp4Hq9rs_0SMg6b8Q0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VQ1qKuT8.yfqu9tCPT0UK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vJu.8IsOOsLuol.KtQqyG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5YvJHrI1EKZcbRa6JgITH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_OpAxYvph9Z1zVPGZ.TOW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mtELMCROv2p0uM_HVO.U1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1c0Rlw2GC7YYvn0DA5i6w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KxdSS2SLvwYyDYCPHekhv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37DQo8l7ALQ_yZw.dCWLYw"/>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igoyvzQLrqP206KugzR8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s6MjvDD_Zb1i.IPG79vTK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qu1.htpgfKtftMgeHEw.k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Re.s0I8tk9LmVXrZ8mUA3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dJL33axUG2sdiUHPHv5te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52IkUww4Rjufg2gk0WJA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e6t8hGa8EHTNeTzLsHB4z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dlJDz9PivUY_5wdBytDXcw"/>
</p:tagLst>
</file>

<file path=ppt/theme/theme1.xml><?xml version="1.0" encoding="utf-8"?>
<a:theme xmlns:a="http://schemas.openxmlformats.org/drawingml/2006/main" name="SAN SERIF title Robot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SA Roboto">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oboto AASA">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B_PitchTeam">
  <a:themeElements>
    <a:clrScheme name="AASA">
      <a:dk1>
        <a:srgbClr val="212121"/>
      </a:dk1>
      <a:lt1>
        <a:srgbClr val="FFFFFF"/>
      </a:lt1>
      <a:dk2>
        <a:srgbClr val="7B8185"/>
      </a:dk2>
      <a:lt2>
        <a:srgbClr val="F2F3F4"/>
      </a:lt2>
      <a:accent1>
        <a:srgbClr val="F2F3F4"/>
      </a:accent1>
      <a:accent2>
        <a:srgbClr val="394348"/>
      </a:accent2>
      <a:accent3>
        <a:srgbClr val="394348"/>
      </a:accent3>
      <a:accent4>
        <a:srgbClr val="E51937"/>
      </a:accent4>
      <a:accent5>
        <a:srgbClr val="00AAC9"/>
      </a:accent5>
      <a:accent6>
        <a:srgbClr val="FFC000"/>
      </a:accent6>
      <a:hlink>
        <a:srgbClr val="8D9399"/>
      </a:hlink>
      <a:folHlink>
        <a:srgbClr val="8D9399"/>
      </a:folHlink>
    </a:clrScheme>
    <a:fontScheme name="RB_ArialNovaCond">
      <a:majorFont>
        <a:latin typeface="Arial Nova Cond"/>
        <a:ea typeface="Microsoft Tai Le"/>
        <a:cs typeface="Calibri"/>
        <a:font script="Hang" typeface="Microsoft Tai Le"/>
        <a:font script="Hans" typeface="Microsoft Tai Le"/>
        <a:font script="Hant" typeface="Microsoft Tai Le"/>
        <a:font script="Jpan" typeface="MS PGothic"/>
        <a:font script="Thai" typeface="Leelawadee"/>
        <a:font script="Kore" typeface="Calibri"/>
        <a:font script="Viet" typeface="Calibri"/>
        <a:font script="Arab" typeface="Calibri"/>
        <a:font script="Hebr" typeface="Calibri"/>
      </a:majorFont>
      <a:minorFont>
        <a:latin typeface="Arial Nova Cond"/>
        <a:ea typeface="Microsoft Tai Le"/>
        <a:cs typeface="Calibri"/>
        <a:font script="Hang" typeface="Microsoft Tai Le"/>
        <a:font script="Hans" typeface="Microsoft Tai Le"/>
        <a:font script="Hant" typeface="Microsoft Tai Le"/>
        <a:font script="Jpan" typeface="MS PGothic"/>
        <a:font script="Thai" typeface="Leelawadee"/>
        <a:font script="Kore" typeface="Calibri"/>
        <a:font script="Viet" typeface="Calibri"/>
        <a:font script="Arab" typeface="Calibri"/>
        <a:font script="Hebr"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6350" cmpd="sng">
          <a:solidFill>
            <a:schemeClr val="tx2"/>
          </a:solidFill>
        </a:ln>
      </a:spPr>
      <a:bodyPr lIns="72000" tIns="72000" rIns="72000" bIns="72000" rtlCol="0" anchor="t"/>
      <a:lstStyle>
        <a:defPPr algn="l">
          <a:spcBef>
            <a:spcPts val="400"/>
          </a:spcBef>
          <a:defRPr sz="1200" b="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mpd="sng">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w="9525">
          <a:noFill/>
        </a:ln>
      </a:spPr>
      <a:bodyPr vert="horz" wrap="square" lIns="0" tIns="0" rIns="0" bIns="0" rtlCol="0">
        <a:spAutoFit/>
      </a:bodyPr>
      <a:lstStyle>
        <a:defPPr algn="l" fontAlgn="base">
          <a:lnSpc>
            <a:spcPct val="90000"/>
          </a:lnSpc>
          <a:spcBef>
            <a:spcPts val="400"/>
          </a:spcBef>
          <a:spcAft>
            <a:spcPct val="0"/>
          </a:spcAft>
          <a:buSzPct val="100000"/>
          <a:defRPr sz="1200" b="0" dirty="0">
            <a:sym typeface="+mn-lt"/>
          </a:defRPr>
        </a:defPPr>
      </a:lstStyle>
    </a:txDef>
  </a:objectDefaults>
  <a:extraClrSchemeLst/>
  <a:custClrLst>
    <a:custClr name="RB Extra Gray 1">
      <a:srgbClr val="F3F4F5"/>
    </a:custClr>
    <a:custClr name="RB Extra Gray 2">
      <a:srgbClr val="C2C8CC"/>
    </a:custClr>
    <a:custClr name="RB Extra Gray 3">
      <a:srgbClr val="60676D"/>
    </a:custClr>
    <a:custClr name="RB Status Green">
      <a:srgbClr val="41A937"/>
    </a:custClr>
    <a:custClr name="RB Status Yellow">
      <a:srgbClr val="FED90D"/>
    </a:custClr>
    <a:custClr name="RB Status Red">
      <a:srgbClr val="E2262D"/>
    </a:custClr>
  </a:custClrLst>
  <a:extLst>
    <a:ext uri="{05A4C25C-085E-4340-85A3-A5531E510DB2}">
      <thm15:themeFamily xmlns:thm15="http://schemas.microsoft.com/office/thememl/2012/main" name="RB_Widescreen_20210830" id="{B4FB2919-9091-4141-A4E9-75463360F256}" vid="{F0F3C956-87E8-4C33-AB9B-5DD4487673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SA Roboto">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SA Roboto">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SA Roboto">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4771</TotalTime>
  <Words>4603</Words>
  <Application>Microsoft Office PowerPoint</Application>
  <PresentationFormat>Widescreen</PresentationFormat>
  <Paragraphs>813</Paragraphs>
  <Slides>37</Slides>
  <Notes>7</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2</vt:i4>
      </vt:variant>
      <vt:variant>
        <vt:lpstr>Slide Titles</vt:lpstr>
      </vt:variant>
      <vt:variant>
        <vt:i4>37</vt:i4>
      </vt:variant>
    </vt:vector>
  </HeadingPairs>
  <TitlesOfParts>
    <vt:vector size="60" baseType="lpstr">
      <vt:lpstr>Montserrat SemiBold</vt:lpstr>
      <vt:lpstr>Montserrat</vt:lpstr>
      <vt:lpstr>Courier New</vt:lpstr>
      <vt:lpstr>Arial</vt:lpstr>
      <vt:lpstr>Open Sans</vt:lpstr>
      <vt:lpstr>Segoe UI</vt:lpstr>
      <vt:lpstr>Arial Narrow</vt:lpstr>
      <vt:lpstr>Verdana</vt:lpstr>
      <vt:lpstr>Arial Nova Cond</vt:lpstr>
      <vt:lpstr>Roboto Black</vt:lpstr>
      <vt:lpstr>Georgia</vt:lpstr>
      <vt:lpstr>Calibri</vt:lpstr>
      <vt:lpstr>Times</vt:lpstr>
      <vt:lpstr>Symbol</vt:lpstr>
      <vt:lpstr>Wingdings</vt:lpstr>
      <vt:lpstr>Segoe UI Semibold</vt:lpstr>
      <vt:lpstr>Roboto</vt:lpstr>
      <vt:lpstr>Roboto Medium</vt:lpstr>
      <vt:lpstr>SAN SERIF title Roboto</vt:lpstr>
      <vt:lpstr>Custom Design</vt:lpstr>
      <vt:lpstr>RB_PitchTeam</vt:lpstr>
      <vt:lpstr>think-cell Slide</vt:lpstr>
      <vt:lpstr>Worksheet</vt:lpstr>
      <vt:lpstr>PowerPoint Presentation</vt:lpstr>
      <vt:lpstr>PowerPoint Presentation</vt:lpstr>
      <vt:lpstr>PowerPoint Presentation</vt:lpstr>
      <vt:lpstr>Note:</vt:lpstr>
      <vt:lpstr>PowerPoint Presentation</vt:lpstr>
      <vt:lpstr>U.S.VEHICLES IN OPERATION</vt:lpstr>
      <vt:lpstr>AVERAGE AGE BY VEHICLE TYPE</vt:lpstr>
      <vt:lpstr>PowerPoint Presentation</vt:lpstr>
      <vt:lpstr>VEHICLES ON THE ROAD BY AGE</vt:lpstr>
      <vt:lpstr>U.S. VEHICLE REGISTRATIONS BY AGE</vt:lpstr>
      <vt:lpstr>U.S. VEHICLE REGISTRATIONS BY MODEL YEAR - 2021*</vt:lpstr>
      <vt:lpstr>PowerPoint Presentation</vt:lpstr>
      <vt:lpstr>MONTHLY USED CAR SALES – January 2021 to April 2022</vt:lpstr>
      <vt:lpstr>PowerPoint Presentation</vt:lpstr>
      <vt:lpstr>NOTE:</vt:lpstr>
      <vt:lpstr>TREND: ALTERNATE POWER TRAIN PARC</vt:lpstr>
      <vt:lpstr>ALTHOUGH CAR PARC GROWTH IS SLOWING, THE EV MIX BECOMES MORE EVIDENT BY 2030 AND GROWS RAPIDLY THROUGH 2045</vt:lpstr>
      <vt:lpstr>By 2035,  only 5% of the  8+ year-old vehicles  will be electric  </vt:lpstr>
      <vt:lpstr>EVs SEEING WIDE REGIONAL VARIANCE</vt:lpstr>
      <vt:lpstr>WITHIN THE FORECASTED MARKET, KEY GROWTH CONTRIBUTORS WILL BE ELECTRIFICATION &amp; ADAS</vt:lpstr>
      <vt:lpstr>FIRST GENERATION OF EVS WILL JUST CONTINUE THE POSITIVE COMPLEXITY STORY FOR THE AFTERMARKET</vt:lpstr>
      <vt:lpstr>Are EV service costs really lower than ICE? </vt:lpstr>
      <vt:lpstr>Methodology and Sourcing</vt:lpstr>
      <vt:lpstr>THOUGH EV SERVICE IS MORE EXPENSIVE THAN ICE AND HYBRID IN YEAR 1, BY YEAR 3 EVS’ COSTS ARE MUCH LOWER.</vt:lpstr>
      <vt:lpstr>EV COSTS IN YEAR 1 ARE HIGHER ACROSS ALL THREE SERVICE COMPONENTS – PARTS, LABOR, AND RECALLS.</vt:lpstr>
      <vt:lpstr>BY YEAR 3, EV SAVINGS ARE MOST EVIDENT IN MAINTENANCE WHERE EV OWNERS SPEND JUST 1/3 WHAT ICE OWNERS DO.</vt:lpstr>
      <vt:lpstr>5 OF EV’S TOP 10 SERVICED PARTS ARE RELATED TO BATTERY AND CHARGING; 6 OF THE TOP FAILURE MODES ARE PROMINENT ON EV COMPONENTS </vt:lpstr>
      <vt:lpstr>EVS: LESS SERVICE, MORE PROBLEMS?</vt:lpstr>
      <vt:lpstr>PowerPoint Presentation</vt:lpstr>
      <vt:lpstr>NOTE:</vt:lpstr>
      <vt:lpstr>CONSUMER TRENDS DRIVING AFTERMARKET  E-COMMERCE GROWTH</vt:lpstr>
      <vt:lpstr>MARKETPLACES EXPECTED TO DRIVE TOTAL 2021 ONLINE SALES TO $34.7 BILLION</vt:lpstr>
      <vt:lpstr>TOTAL ONLINE CHANNEL DRIVING SALES TO NEARLY $50 BILLION BY 2025</vt:lpstr>
      <vt:lpstr>THE ONLINE AFTERMARKET CONSUMER DEMOGRAPHIC</vt:lpstr>
      <vt:lpstr>USE OF THIS REPORT - LEGAL TERMS AND CONDITIONS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AASA PowerPoint</dc:title>
  <dc:creator>Jennifer Hollar</dc:creator>
  <cp:lastModifiedBy>Philip Atkins</cp:lastModifiedBy>
  <cp:revision>252</cp:revision>
  <dcterms:created xsi:type="dcterms:W3CDTF">2017-05-26T15:25:54Z</dcterms:created>
  <dcterms:modified xsi:type="dcterms:W3CDTF">2022-10-03T20:06:23Z</dcterms:modified>
</cp:coreProperties>
</file>