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xml" ContentType="application/vnd.openxmlformats-officedocument.presentationml.tags+xml"/>
  <Override PartName="/ppt/notesSlides/notesSlide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chart8.xml" ContentType="application/vnd.openxmlformats-officedocument.drawingml.chart+xml"/>
  <Override PartName="/ppt/theme/themeOverride1.xml" ContentType="application/vnd.openxmlformats-officedocument.themeOverride+xml"/>
  <Override PartName="/ppt/charts/chart9.xml" ContentType="application/vnd.openxmlformats-officedocument.drawingml.chart+xml"/>
  <Override PartName="/ppt/theme/themeOverride2.xml" ContentType="application/vnd.openxmlformats-officedocument.themeOverride+xml"/>
  <Override PartName="/ppt/charts/chart10.xml" ContentType="application/vnd.openxmlformats-officedocument.drawingml.chart+xml"/>
  <Override PartName="/ppt/theme/themeOverride3.xml" ContentType="application/vnd.openxmlformats-officedocument.themeOverride+xml"/>
  <Override PartName="/ppt/drawings/drawing1.xml" ContentType="application/vnd.openxmlformats-officedocument.drawingml.chartshapes+xml"/>
  <Override PartName="/ppt/charts/chart11.xml" ContentType="application/vnd.openxmlformats-officedocument.drawingml.chart+xml"/>
  <Override PartName="/ppt/theme/themeOverride4.xml" ContentType="application/vnd.openxmlformats-officedocument.themeOverride+xml"/>
  <Override PartName="/ppt/drawings/drawing2.xml" ContentType="application/vnd.openxmlformats-officedocument.drawingml.chartshapes+xml"/>
  <Override PartName="/ppt/charts/chart12.xml" ContentType="application/vnd.openxmlformats-officedocument.drawingml.chart+xml"/>
  <Override PartName="/ppt/theme/themeOverride5.xml" ContentType="application/vnd.openxmlformats-officedocument.themeOverride+xml"/>
  <Override PartName="/ppt/drawings/drawing3.xml" ContentType="application/vnd.openxmlformats-officedocument.drawingml.chartshapes+xml"/>
  <Override PartName="/ppt/charts/chart13.xml" ContentType="application/vnd.openxmlformats-officedocument.drawingml.chart+xml"/>
  <Override PartName="/ppt/theme/themeOverride6.xml" ContentType="application/vnd.openxmlformats-officedocument.themeOverride+xml"/>
  <Override PartName="/ppt/charts/chart14.xml" ContentType="application/vnd.openxmlformats-officedocument.drawingml.chart+xml"/>
  <Override PartName="/ppt/theme/themeOverride7.xml" ContentType="application/vnd.openxmlformats-officedocument.themeOverride+xml"/>
  <Override PartName="/ppt/charts/chart15.xml" ContentType="application/vnd.openxmlformats-officedocument.drawingml.chart+xml"/>
  <Override PartName="/ppt/theme/themeOverride8.xml" ContentType="application/vnd.openxmlformats-officedocument.themeOverride+xml"/>
  <Override PartName="/ppt/charts/chart16.xml" ContentType="application/vnd.openxmlformats-officedocument.drawingml.chart+xml"/>
  <Override PartName="/ppt/theme/themeOverride9.xml" ContentType="application/vnd.openxmlformats-officedocument.themeOverride+xml"/>
  <Override PartName="/ppt/drawings/drawing4.xml" ContentType="application/vnd.openxmlformats-officedocument.drawingml.chartshapes+xml"/>
  <Override PartName="/ppt/charts/chart17.xml" ContentType="application/vnd.openxmlformats-officedocument.drawingml.chart+xml"/>
  <Override PartName="/ppt/theme/themeOverride10.xml" ContentType="application/vnd.openxmlformats-officedocument.themeOverride+xml"/>
  <Override PartName="/ppt/drawings/drawing5.xml" ContentType="application/vnd.openxmlformats-officedocument.drawingml.chartshapes+xml"/>
  <Override PartName="/ppt/charts/chart18.xml" ContentType="application/vnd.openxmlformats-officedocument.drawingml.chart+xml"/>
  <Override PartName="/ppt/theme/themeOverride11.xml" ContentType="application/vnd.openxmlformats-officedocument.themeOverride+xml"/>
  <Override PartName="/ppt/charts/chart19.xml" ContentType="application/vnd.openxmlformats-officedocument.drawingml.chart+xml"/>
  <Override PartName="/ppt/theme/themeOverride12.xml" ContentType="application/vnd.openxmlformats-officedocument.themeOverride+xml"/>
  <Override PartName="/ppt/drawings/drawing6.xml" ContentType="application/vnd.openxmlformats-officedocument.drawingml.chartshapes+xml"/>
  <Override PartName="/ppt/charts/chart20.xml" ContentType="application/vnd.openxmlformats-officedocument.drawingml.chart+xml"/>
  <Override PartName="/ppt/drawings/drawing7.xml" ContentType="application/vnd.openxmlformats-officedocument.drawingml.chartshape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 id="2147483693" r:id="rId6"/>
    <p:sldMasterId id="2147483702" r:id="rId7"/>
  </p:sldMasterIdLst>
  <p:notesMasterIdLst>
    <p:notesMasterId r:id="rId71"/>
  </p:notesMasterIdLst>
  <p:sldIdLst>
    <p:sldId id="283" r:id="rId8"/>
    <p:sldId id="488" r:id="rId9"/>
    <p:sldId id="498" r:id="rId10"/>
    <p:sldId id="430" r:id="rId11"/>
    <p:sldId id="431" r:id="rId12"/>
    <p:sldId id="490" r:id="rId13"/>
    <p:sldId id="432" r:id="rId14"/>
    <p:sldId id="433" r:id="rId15"/>
    <p:sldId id="449" r:id="rId16"/>
    <p:sldId id="450" r:id="rId17"/>
    <p:sldId id="472" r:id="rId18"/>
    <p:sldId id="473" r:id="rId19"/>
    <p:sldId id="506" r:id="rId20"/>
    <p:sldId id="474" r:id="rId21"/>
    <p:sldId id="475" r:id="rId22"/>
    <p:sldId id="476" r:id="rId23"/>
    <p:sldId id="477" r:id="rId24"/>
    <p:sldId id="478" r:id="rId25"/>
    <p:sldId id="479" r:id="rId26"/>
    <p:sldId id="480" r:id="rId27"/>
    <p:sldId id="481" r:id="rId28"/>
    <p:sldId id="482" r:id="rId29"/>
    <p:sldId id="483" r:id="rId30"/>
    <p:sldId id="484" r:id="rId31"/>
    <p:sldId id="485" r:id="rId32"/>
    <p:sldId id="491" r:id="rId33"/>
    <p:sldId id="495" r:id="rId34"/>
    <p:sldId id="494" r:id="rId35"/>
    <p:sldId id="492" r:id="rId36"/>
    <p:sldId id="493" r:id="rId37"/>
    <p:sldId id="496" r:id="rId38"/>
    <p:sldId id="437" r:id="rId39"/>
    <p:sldId id="397" r:id="rId40"/>
    <p:sldId id="398" r:id="rId41"/>
    <p:sldId id="399" r:id="rId42"/>
    <p:sldId id="400" r:id="rId43"/>
    <p:sldId id="401" r:id="rId44"/>
    <p:sldId id="402" r:id="rId45"/>
    <p:sldId id="451" r:id="rId46"/>
    <p:sldId id="454" r:id="rId47"/>
    <p:sldId id="455" r:id="rId48"/>
    <p:sldId id="456" r:id="rId49"/>
    <p:sldId id="457" r:id="rId50"/>
    <p:sldId id="458" r:id="rId51"/>
    <p:sldId id="459" r:id="rId52"/>
    <p:sldId id="460" r:id="rId53"/>
    <p:sldId id="462" r:id="rId54"/>
    <p:sldId id="463" r:id="rId55"/>
    <p:sldId id="464" r:id="rId56"/>
    <p:sldId id="468" r:id="rId57"/>
    <p:sldId id="469" r:id="rId58"/>
    <p:sldId id="470" r:id="rId59"/>
    <p:sldId id="471" r:id="rId60"/>
    <p:sldId id="497" r:id="rId61"/>
    <p:sldId id="499" r:id="rId62"/>
    <p:sldId id="500" r:id="rId63"/>
    <p:sldId id="501" r:id="rId64"/>
    <p:sldId id="502" r:id="rId65"/>
    <p:sldId id="503" r:id="rId66"/>
    <p:sldId id="504" r:id="rId67"/>
    <p:sldId id="505" r:id="rId68"/>
    <p:sldId id="489" r:id="rId69"/>
    <p:sldId id="486"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80" userDrawn="1">
          <p15:clr>
            <a:srgbClr val="A4A3A4"/>
          </p15:clr>
        </p15:guide>
        <p15:guide id="2" orient="horz" pos="3696" userDrawn="1">
          <p15:clr>
            <a:srgbClr val="A4A3A4"/>
          </p15:clr>
        </p15:guide>
        <p15:guide id="3" pos="1656" userDrawn="1">
          <p15:clr>
            <a:srgbClr val="A4A3A4"/>
          </p15:clr>
        </p15:guide>
        <p15:guide id="4" pos="705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A09C9D-DC4A-F55A-51AB-8CB8D8A06EFA}" name="Chandra, Sheel" initials="CS" userId="Chandra, Sheel" providerId="None"/>
  <p188:author id="{AB4A79D6-44CF-F19B-2525-4E8620E6D46B}" name="Sheel Chandra" initials="SC" userId="S::schandra@aasa.mema.org::847d8180-6dda-4b84-a2d7-fc47676b94f8" providerId="AD"/>
  <p188:author id="{8579D9EB-CA72-4B01-A480-03D41A9662A9}" name="Philip Atkins" initials="PA" userId="S::patkins@aasa.mema.org::5a49b5a0-4122-463a-9bd2-6875a96a99f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hilip Atkins" initials="PA" lastIdx="12" clrIdx="0">
    <p:extLst>
      <p:ext uri="{19B8F6BF-5375-455C-9EA6-DF929625EA0E}">
        <p15:presenceInfo xmlns:p15="http://schemas.microsoft.com/office/powerpoint/2012/main" userId="S::patkins@aasa.mema.org::5a49b5a0-4122-463a-9bd2-6875a96a99fe" providerId="AD"/>
      </p:ext>
    </p:extLst>
  </p:cmAuthor>
  <p:cmAuthor id="2" name="Sheel Chandra" initials="SC" lastIdx="8" clrIdx="1">
    <p:extLst>
      <p:ext uri="{19B8F6BF-5375-455C-9EA6-DF929625EA0E}">
        <p15:presenceInfo xmlns:p15="http://schemas.microsoft.com/office/powerpoint/2012/main" userId="S::schandra@aasa.mema.org::847d8180-6dda-4b84-a2d7-fc47676b94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FF5757"/>
    <a:srgbClr val="626366"/>
    <a:srgbClr val="C00000"/>
    <a:srgbClr val="BDBEBF"/>
    <a:srgbClr val="E31937"/>
    <a:srgbClr val="568DBE"/>
    <a:srgbClr val="7CE0DE"/>
    <a:srgbClr val="33CCCC"/>
    <a:srgbClr val="8FB4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C1BEEA-46A9-48D9-AE18-3B4220C32C96}" v="2" dt="2022-09-16T20:07:17.952"/>
    <p1510:client id="{92108747-335F-4F36-B07B-16978C689821}" v="999" dt="2022-09-15T20:43:57.4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97" d="100"/>
          <a:sy n="97" d="100"/>
        </p:scale>
        <p:origin x="996" y="72"/>
      </p:cViewPr>
      <p:guideLst>
        <p:guide orient="horz" pos="1080"/>
        <p:guide orient="horz" pos="3696"/>
        <p:guide pos="1656"/>
        <p:guide pos="70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presProps" Target="pres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2.xml"/></Relationships>
</file>

<file path=ppt/charts/_rels/chart1.xml.rels><?xml version="1.0" encoding="UTF-8" standalone="yes"?>
<Relationships xmlns="http://schemas.openxmlformats.org/package/2006/relationships"><Relationship Id="rId3" Type="http://schemas.openxmlformats.org/officeDocument/2006/relationships/oleObject" Target="file:///Z:\TRADE%20(Team%20Folder)\AASA\Industry%20Analysis\STATUS%20REPORT\2023%20Status%20Report\Report\Volume%202%20July%20Release\Size%20of%20the%20Aftermarket.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Z:\TRADE%20(Team%20Folder)\AASA\Industry%20Analysis\STATUS%20REPORT\2023%20Status%20Report\Report\Volume%202%20July%20Release\7%20International%20Markets.xlsx" TargetMode="External"/><Relationship Id="rId1" Type="http://schemas.openxmlformats.org/officeDocument/2006/relationships/themeOverride" Target="../theme/themeOverride3.xml"/></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Z:\TRADE%20(Team%20Folder)\AASA\Industry%20Analysis\STATUS%20REPORT\2023%20Status%20Report\Report\Volume%202%20July%20Release\7%20International%20Markets.xlsx" TargetMode="External"/><Relationship Id="rId1" Type="http://schemas.openxmlformats.org/officeDocument/2006/relationships/themeOverride" Target="../theme/themeOverride4.xml"/></Relationships>
</file>

<file path=ppt/charts/_rels/chart12.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Z:\TRADE%20(Team%20Folder)\AASA\Industry%20Analysis\STATUS%20REPORT\2023%20Status%20Report\Report\Volume%202%20July%20Release\7%20International%20Markets.xlsx" TargetMode="External"/><Relationship Id="rId1" Type="http://schemas.openxmlformats.org/officeDocument/2006/relationships/themeOverride" Target="../theme/themeOverride5.xml"/></Relationships>
</file>

<file path=ppt/charts/_rels/chart13.xml.rels><?xml version="1.0" encoding="UTF-8" standalone="yes"?>
<Relationships xmlns="http://schemas.openxmlformats.org/package/2006/relationships"><Relationship Id="rId2" Type="http://schemas.openxmlformats.org/officeDocument/2006/relationships/oleObject" Target="file:///Z:\TRADE%20(Team%20Folder)\AASA\Industry%20Analysis\STATUS%20REPORT\2023%20Status%20Report\Report\Volume%202%20July%20Release\7%20International%20Markets.xlsx" TargetMode="External"/><Relationship Id="rId1" Type="http://schemas.openxmlformats.org/officeDocument/2006/relationships/themeOverride" Target="../theme/themeOverride6.xml"/></Relationships>
</file>

<file path=ppt/charts/_rels/chart14.xml.rels><?xml version="1.0" encoding="UTF-8" standalone="yes"?>
<Relationships xmlns="http://schemas.openxmlformats.org/package/2006/relationships"><Relationship Id="rId2" Type="http://schemas.openxmlformats.org/officeDocument/2006/relationships/oleObject" Target="file:///C:\Users\schandra\AppData\Roaming\Microsoft\Excel\11%20International%20MarketsV2%20(version%201).xlsb" TargetMode="External"/><Relationship Id="rId1" Type="http://schemas.openxmlformats.org/officeDocument/2006/relationships/themeOverride" Target="../theme/themeOverride7.xml"/></Relationships>
</file>

<file path=ppt/charts/_rels/chart15.xml.rels><?xml version="1.0" encoding="UTF-8" standalone="yes"?>
<Relationships xmlns="http://schemas.openxmlformats.org/package/2006/relationships"><Relationship Id="rId2" Type="http://schemas.openxmlformats.org/officeDocument/2006/relationships/oleObject" Target="file:///Z:\TRADE%20(Team%20Folder)\AASA\Industry%20Analysis\STATUS%20REPORT\2023%20Status%20Report\Report\Volume%202%20July%20Release\7%20International%20Markets.xlsx" TargetMode="External"/><Relationship Id="rId1" Type="http://schemas.openxmlformats.org/officeDocument/2006/relationships/themeOverride" Target="../theme/themeOverride8.xml"/></Relationships>
</file>

<file path=ppt/charts/_rels/chart16.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file:///Z:\TRADE%20(Team%20Folder)\AASA\Industry%20Analysis\STATUS%20REPORT\2023%20Status%20Report\Report\Volume%202%20July%20Release\7%20International%20Markets.xlsx" TargetMode="External"/><Relationship Id="rId1" Type="http://schemas.openxmlformats.org/officeDocument/2006/relationships/themeOverride" Target="../theme/themeOverride9.xml"/></Relationships>
</file>

<file path=ppt/charts/_rels/chart17.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oleObject" Target="file:///Z:\TRADE%20(Team%20Folder)\AASA\Industry%20Analysis\STATUS%20REPORT\2023%20Status%20Report\Report\Volume%202%20July%20Release\International%20Markets.xlsx" TargetMode="External"/><Relationship Id="rId1" Type="http://schemas.openxmlformats.org/officeDocument/2006/relationships/themeOverride" Target="../theme/themeOverride10.xml"/></Relationships>
</file>

<file path=ppt/charts/_rels/chart18.xml.rels><?xml version="1.0" encoding="UTF-8" standalone="yes"?>
<Relationships xmlns="http://schemas.openxmlformats.org/package/2006/relationships"><Relationship Id="rId2" Type="http://schemas.openxmlformats.org/officeDocument/2006/relationships/oleObject" Target="file:///Z:\TRADE%20(Team%20Folder)\AASA\Industry%20Analysis\STATUS%20REPORT\2023%20Status%20Report\Report\Volume%202%20July%20Release\International%20Markets.xlsx" TargetMode="External"/><Relationship Id="rId1" Type="http://schemas.openxmlformats.org/officeDocument/2006/relationships/themeOverride" Target="../theme/themeOverride11.xml"/></Relationships>
</file>

<file path=ppt/charts/_rels/chart19.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oleObject" Target="file:///Z:\TRADE%20(Team%20Folder)\AASA\Industry%20Analysis\STATUS%20REPORT\2023%20Status%20Report\Report\Volume%202%20July%20Release\7%20International%20Markets.xlsx" TargetMode="External"/><Relationship Id="rId1" Type="http://schemas.openxmlformats.org/officeDocument/2006/relationships/themeOverride" Target="../theme/themeOverride12.xml"/></Relationships>
</file>

<file path=ppt/charts/_rels/chart2.xml.rels><?xml version="1.0" encoding="UTF-8" standalone="yes"?>
<Relationships xmlns="http://schemas.openxmlformats.org/package/2006/relationships"><Relationship Id="rId3" Type="http://schemas.openxmlformats.org/officeDocument/2006/relationships/oleObject" Target="file:///Z:\TRADE%20(Team%20Folder)\AASA\Industry%20Analysis\STATUS%20REPORT\2023%20Status%20Report\Report\Volume%202%20July%20Release\Size%20of%20the%20Aftermarket.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file:///Z:\TRADE%20(Team%20Folder)\AASA\Industry%20Analysis\STATUS%20REPORT\2023%20Status%20Report\Report\Volume%202%20July%20Release\7%20International%20Markets.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Z:\TRADE%20(Team%20Folder)\AASA\Industry%20Analysis\STATUS%20REPORT\2023%20Status%20Report\Unperformed\Unperformed%20Maintenance%202022%20Workbook.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Z:\TRADE%20(Team%20Folder)\AASA\Industry%20Analysis\STATUS%20REPORT\2023%20Status%20Report\Unperformed\Unperformed%20Maintenance%202022%20Workbook.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Z:\TRADE%20(Team%20Folder)\AASA\Industry%20Analysis\STATUS%20REPORT\2023%20Status%20Report\Unperformed\Unperformed%20Maintenance%202022%20Workbook.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Z:\TRADE%20(Team%20Folder)\AASA\Industry%20Analysis\STATUS%20REPORT\2023%20Status%20Report\Report\Volume%202%20July%20Release\3%20DIY%20Workbook.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1" Type="http://schemas.openxmlformats.org/officeDocument/2006/relationships/oleObject" Target="file:///Z:\TRADE%20(Team%20Folder)\AASA\Industry%20Analysis\STATUS%20REPORT\2023%20Status%20Report\Report\Volume%202%20July%20Release\3%20DIY%20Workbook.xlsx" TargetMode="External"/></Relationships>
</file>

<file path=ppt/charts/_rels/chart8.xml.rels><?xml version="1.0" encoding="UTF-8" standalone="yes"?>
<Relationships xmlns="http://schemas.openxmlformats.org/package/2006/relationships"><Relationship Id="rId2" Type="http://schemas.openxmlformats.org/officeDocument/2006/relationships/oleObject" Target="file:///Z:\TRADE%20(Team%20Folder)\AASA\Industry%20Analysis\STATUS%20REPORT\2023%20Status%20Report\Report\Volume%202%20July%20Release\3%20DIY%20Workbook.xlsx" TargetMode="External"/><Relationship Id="rId1" Type="http://schemas.openxmlformats.org/officeDocument/2006/relationships/themeOverride" Target="../theme/themeOverride1.xml"/></Relationships>
</file>

<file path=ppt/charts/_rels/chart9.xml.rels><?xml version="1.0" encoding="UTF-8" standalone="yes"?>
<Relationships xmlns="http://schemas.openxmlformats.org/package/2006/relationships"><Relationship Id="rId2" Type="http://schemas.openxmlformats.org/officeDocument/2006/relationships/oleObject" Target="file:///Z:\TRADE%20(Team%20Folder)\AASA\Industry%20Analysis\STATUS%20REPORT\2023%20Status%20Report\Report\Volume%202%20July%20Release\3%20DIY%20Workbook.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mn-cs"/>
              </a:defRPr>
            </a:pPr>
            <a:r>
              <a:rPr lang="en-US" sz="1400" b="1" i="0" baseline="0">
                <a:effectLst/>
              </a:rPr>
              <a:t>U.S. Light Vehicle Aftermarket Size and Outlook</a:t>
            </a:r>
            <a:endParaRPr lang="en-US" sz="1400">
              <a:effectLst/>
            </a:endParaRPr>
          </a:p>
          <a:p>
            <a:pPr>
              <a:defRPr>
                <a:latin typeface="Roboto" panose="02000000000000000000" pitchFamily="2" charset="0"/>
                <a:ea typeface="Roboto" panose="02000000000000000000" pitchFamily="2" charset="0"/>
              </a:defRPr>
            </a:pPr>
            <a:r>
              <a:rPr lang="en-US" sz="1400" b="0" i="0" baseline="0">
                <a:effectLst/>
              </a:rPr>
              <a:t>Sales and % Change Year over Year</a:t>
            </a:r>
            <a:endParaRPr lang="en-US" sz="14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en-US"/>
        </a:p>
      </c:txPr>
    </c:title>
    <c:autoTitleDeleted val="0"/>
    <c:plotArea>
      <c:layout/>
      <c:barChart>
        <c:barDir val="col"/>
        <c:grouping val="clustered"/>
        <c:varyColors val="0"/>
        <c:ser>
          <c:idx val="0"/>
          <c:order val="0"/>
          <c:tx>
            <c:strRef>
              <c:f>'Light Vehicle Aftermarket'!$B$50:$B$51</c:f>
              <c:strCache>
                <c:ptCount val="2"/>
                <c:pt idx="0">
                  <c:v>New to 5 Year</c:v>
                </c:pt>
                <c:pt idx="1">
                  <c:v>Old Vehicles</c:v>
                </c:pt>
              </c:strCache>
            </c:strRef>
          </c:tx>
          <c:spPr>
            <a:solidFill>
              <a:srgbClr val="E31937"/>
            </a:solidFill>
            <a:ln>
              <a:noFill/>
            </a:ln>
            <a:effectLst/>
          </c:spPr>
          <c:invertIfNegative val="0"/>
          <c:cat>
            <c:strRef>
              <c:f>'Light Vehicle Aftermarket'!$A$80:$A$88</c:f>
              <c:strCache>
                <c:ptCount val="9"/>
                <c:pt idx="0">
                  <c:v>2017</c:v>
                </c:pt>
                <c:pt idx="1">
                  <c:v>2018</c:v>
                </c:pt>
                <c:pt idx="2">
                  <c:v>2019</c:v>
                </c:pt>
                <c:pt idx="3">
                  <c:v>2020</c:v>
                </c:pt>
                <c:pt idx="4">
                  <c:v>2021</c:v>
                </c:pt>
                <c:pt idx="5">
                  <c:v>2022F</c:v>
                </c:pt>
                <c:pt idx="6">
                  <c:v>2023F</c:v>
                </c:pt>
                <c:pt idx="7">
                  <c:v>2024F</c:v>
                </c:pt>
                <c:pt idx="8">
                  <c:v>2025F</c:v>
                </c:pt>
              </c:strCache>
            </c:strRef>
          </c:cat>
          <c:val>
            <c:numRef>
              <c:f>'Light Vehicle Aftermarket'!$B$80:$B$88</c:f>
              <c:numCache>
                <c:formatCode>"$"#,##0.00</c:formatCode>
                <c:ptCount val="9"/>
                <c:pt idx="0">
                  <c:v>56.731636198888644</c:v>
                </c:pt>
                <c:pt idx="1">
                  <c:v>65.026620347228828</c:v>
                </c:pt>
                <c:pt idx="2">
                  <c:v>67.115619783582247</c:v>
                </c:pt>
                <c:pt idx="3">
                  <c:v>60.526510310760486</c:v>
                </c:pt>
                <c:pt idx="4">
                  <c:v>59.651806985596266</c:v>
                </c:pt>
                <c:pt idx="5">
                  <c:v>59.061523452601556</c:v>
                </c:pt>
                <c:pt idx="6">
                  <c:v>58.131887009400643</c:v>
                </c:pt>
                <c:pt idx="7">
                  <c:v>59.72102064262068</c:v>
                </c:pt>
                <c:pt idx="8">
                  <c:v>64.330339166597938</c:v>
                </c:pt>
              </c:numCache>
            </c:numRef>
          </c:val>
          <c:extLst>
            <c:ext xmlns:c16="http://schemas.microsoft.com/office/drawing/2014/chart" uri="{C3380CC4-5D6E-409C-BE32-E72D297353CC}">
              <c16:uniqueId val="{00000000-91DB-4BDB-948D-25EEF8AA4A04}"/>
            </c:ext>
          </c:extLst>
        </c:ser>
        <c:ser>
          <c:idx val="1"/>
          <c:order val="1"/>
          <c:tx>
            <c:strRef>
              <c:f>'Light Vehicle Aftermarket'!$C$50:$C$51</c:f>
              <c:strCache>
                <c:ptCount val="2"/>
                <c:pt idx="0">
                  <c:v>6 to 10 Year</c:v>
                </c:pt>
                <c:pt idx="1">
                  <c:v>Old Vehicles</c:v>
                </c:pt>
              </c:strCache>
            </c:strRef>
          </c:tx>
          <c:spPr>
            <a:solidFill>
              <a:srgbClr val="626366"/>
            </a:solidFill>
            <a:ln>
              <a:noFill/>
            </a:ln>
            <a:effectLst/>
          </c:spPr>
          <c:invertIfNegative val="0"/>
          <c:cat>
            <c:strRef>
              <c:f>'Light Vehicle Aftermarket'!$A$80:$A$88</c:f>
              <c:strCache>
                <c:ptCount val="9"/>
                <c:pt idx="0">
                  <c:v>2017</c:v>
                </c:pt>
                <c:pt idx="1">
                  <c:v>2018</c:v>
                </c:pt>
                <c:pt idx="2">
                  <c:v>2019</c:v>
                </c:pt>
                <c:pt idx="3">
                  <c:v>2020</c:v>
                </c:pt>
                <c:pt idx="4">
                  <c:v>2021</c:v>
                </c:pt>
                <c:pt idx="5">
                  <c:v>2022F</c:v>
                </c:pt>
                <c:pt idx="6">
                  <c:v>2023F</c:v>
                </c:pt>
                <c:pt idx="7">
                  <c:v>2024F</c:v>
                </c:pt>
                <c:pt idx="8">
                  <c:v>2025F</c:v>
                </c:pt>
              </c:strCache>
            </c:strRef>
          </c:cat>
          <c:val>
            <c:numRef>
              <c:f>'Light Vehicle Aftermarket'!$C$80:$C$88</c:f>
              <c:numCache>
                <c:formatCode>"$"#,##0.00</c:formatCode>
                <c:ptCount val="9"/>
                <c:pt idx="0">
                  <c:v>45.454000339073701</c:v>
                </c:pt>
                <c:pt idx="1">
                  <c:v>44.795433145552508</c:v>
                </c:pt>
                <c:pt idx="2">
                  <c:v>53.054522256684841</c:v>
                </c:pt>
                <c:pt idx="3">
                  <c:v>56.80306479114715</c:v>
                </c:pt>
                <c:pt idx="4">
                  <c:v>66.280681262199607</c:v>
                </c:pt>
                <c:pt idx="5">
                  <c:v>74.006853769137678</c:v>
                </c:pt>
                <c:pt idx="6">
                  <c:v>81.05261715954147</c:v>
                </c:pt>
                <c:pt idx="7">
                  <c:v>80.898876511566414</c:v>
                </c:pt>
                <c:pt idx="8">
                  <c:v>77.221960818812931</c:v>
                </c:pt>
              </c:numCache>
            </c:numRef>
          </c:val>
          <c:extLst>
            <c:ext xmlns:c16="http://schemas.microsoft.com/office/drawing/2014/chart" uri="{C3380CC4-5D6E-409C-BE32-E72D297353CC}">
              <c16:uniqueId val="{00000001-91DB-4BDB-948D-25EEF8AA4A04}"/>
            </c:ext>
          </c:extLst>
        </c:ser>
        <c:ser>
          <c:idx val="2"/>
          <c:order val="2"/>
          <c:tx>
            <c:strRef>
              <c:f>'Light Vehicle Aftermarket'!$D$50:$D$51</c:f>
              <c:strCache>
                <c:ptCount val="2"/>
                <c:pt idx="0">
                  <c:v>Over 10 Year</c:v>
                </c:pt>
                <c:pt idx="1">
                  <c:v>Old Vehicles</c:v>
                </c:pt>
              </c:strCache>
            </c:strRef>
          </c:tx>
          <c:spPr>
            <a:solidFill>
              <a:srgbClr val="BDBEBF"/>
            </a:solidFill>
            <a:ln>
              <a:noFill/>
            </a:ln>
            <a:effectLst/>
          </c:spPr>
          <c:invertIfNegative val="0"/>
          <c:cat>
            <c:strRef>
              <c:f>'Light Vehicle Aftermarket'!$A$80:$A$88</c:f>
              <c:strCache>
                <c:ptCount val="9"/>
                <c:pt idx="0">
                  <c:v>2017</c:v>
                </c:pt>
                <c:pt idx="1">
                  <c:v>2018</c:v>
                </c:pt>
                <c:pt idx="2">
                  <c:v>2019</c:v>
                </c:pt>
                <c:pt idx="3">
                  <c:v>2020</c:v>
                </c:pt>
                <c:pt idx="4">
                  <c:v>2021</c:v>
                </c:pt>
                <c:pt idx="5">
                  <c:v>2022F</c:v>
                </c:pt>
                <c:pt idx="6">
                  <c:v>2023F</c:v>
                </c:pt>
                <c:pt idx="7">
                  <c:v>2024F</c:v>
                </c:pt>
                <c:pt idx="8">
                  <c:v>2025F</c:v>
                </c:pt>
              </c:strCache>
            </c:strRef>
          </c:cat>
          <c:val>
            <c:numRef>
              <c:f>'Light Vehicle Aftermarket'!$D$80:$D$88</c:f>
              <c:numCache>
                <c:formatCode>"$"#,##0.00</c:formatCode>
                <c:ptCount val="9"/>
                <c:pt idx="0">
                  <c:v>95.746821652797479</c:v>
                </c:pt>
                <c:pt idx="1">
                  <c:v>93.761480437953935</c:v>
                </c:pt>
                <c:pt idx="2">
                  <c:v>91.527134044414709</c:v>
                </c:pt>
                <c:pt idx="3">
                  <c:v>83.027409896745226</c:v>
                </c:pt>
                <c:pt idx="4">
                  <c:v>86.153170598578569</c:v>
                </c:pt>
                <c:pt idx="5">
                  <c:v>91.007523531314376</c:v>
                </c:pt>
                <c:pt idx="6">
                  <c:v>89.034625998863163</c:v>
                </c:pt>
                <c:pt idx="7">
                  <c:v>93.966120154523253</c:v>
                </c:pt>
                <c:pt idx="8">
                  <c:v>100.48577906382837</c:v>
                </c:pt>
              </c:numCache>
            </c:numRef>
          </c:val>
          <c:extLst>
            <c:ext xmlns:c16="http://schemas.microsoft.com/office/drawing/2014/chart" uri="{C3380CC4-5D6E-409C-BE32-E72D297353CC}">
              <c16:uniqueId val="{00000002-91DB-4BDB-948D-25EEF8AA4A04}"/>
            </c:ext>
          </c:extLst>
        </c:ser>
        <c:dLbls>
          <c:showLegendKey val="0"/>
          <c:showVal val="0"/>
          <c:showCatName val="0"/>
          <c:showSerName val="0"/>
          <c:showPercent val="0"/>
          <c:showBubbleSize val="0"/>
        </c:dLbls>
        <c:gapWidth val="219"/>
        <c:overlap val="-27"/>
        <c:axId val="1560107471"/>
        <c:axId val="1560105391"/>
      </c:barChart>
      <c:lineChart>
        <c:grouping val="standard"/>
        <c:varyColors val="0"/>
        <c:ser>
          <c:idx val="4"/>
          <c:order val="3"/>
          <c:tx>
            <c:strRef>
              <c:f>'Light Vehicle Aftermarket'!$F$5:$F$6</c:f>
              <c:strCache>
                <c:ptCount val="2"/>
                <c:pt idx="0">
                  <c:v>Percent</c:v>
                </c:pt>
                <c:pt idx="1">
                  <c:v>Change</c:v>
                </c:pt>
              </c:strCache>
            </c:strRef>
          </c:tx>
          <c:spPr>
            <a:ln w="28575" cap="rnd">
              <a:solidFill>
                <a:sysClr val="windowText" lastClr="000000"/>
              </a:solidFill>
              <a:round/>
            </a:ln>
            <a:effectLst/>
          </c:spPr>
          <c:marker>
            <c:symbol val="circle"/>
            <c:size val="5"/>
            <c:spPr>
              <a:solidFill>
                <a:schemeClr val="tx1"/>
              </a:solidFill>
              <a:ln w="9525">
                <a:solidFill>
                  <a:sysClr val="windowText" lastClr="000000"/>
                </a:solidFill>
              </a:ln>
              <a:effectLst/>
            </c:spPr>
          </c:marker>
          <c:cat>
            <c:strRef>
              <c:f>'Light Vehicle Aftermarket'!$A$80:$A$88</c:f>
              <c:strCache>
                <c:ptCount val="9"/>
                <c:pt idx="0">
                  <c:v>2017</c:v>
                </c:pt>
                <c:pt idx="1">
                  <c:v>2018</c:v>
                </c:pt>
                <c:pt idx="2">
                  <c:v>2019</c:v>
                </c:pt>
                <c:pt idx="3">
                  <c:v>2020</c:v>
                </c:pt>
                <c:pt idx="4">
                  <c:v>2021</c:v>
                </c:pt>
                <c:pt idx="5">
                  <c:v>2022F</c:v>
                </c:pt>
                <c:pt idx="6">
                  <c:v>2023F</c:v>
                </c:pt>
                <c:pt idx="7">
                  <c:v>2024F</c:v>
                </c:pt>
                <c:pt idx="8">
                  <c:v>2025F</c:v>
                </c:pt>
              </c:strCache>
            </c:strRef>
          </c:cat>
          <c:val>
            <c:numRef>
              <c:f>'Light Vehicle Aftermarket'!$F$80:$F$88</c:f>
              <c:numCache>
                <c:formatCode>0.0%</c:formatCode>
                <c:ptCount val="9"/>
                <c:pt idx="0">
                  <c:v>2.6847283640590733E-2</c:v>
                </c:pt>
                <c:pt idx="1">
                  <c:v>2.8550525727969085E-2</c:v>
                </c:pt>
                <c:pt idx="2">
                  <c:v>3.9854609050587665E-2</c:v>
                </c:pt>
                <c:pt idx="3">
                  <c:v>-5.356843175201103E-2</c:v>
                </c:pt>
                <c:pt idx="4">
                  <c:v>5.8538881725538103E-2</c:v>
                </c:pt>
                <c:pt idx="5">
                  <c:v>5.6534901850032182E-2</c:v>
                </c:pt>
                <c:pt idx="6">
                  <c:v>1.8490294586912183E-2</c:v>
                </c:pt>
                <c:pt idx="7">
                  <c:v>2.7898130784319547E-2</c:v>
                </c:pt>
                <c:pt idx="8">
                  <c:v>3.176686243290501E-2</c:v>
                </c:pt>
              </c:numCache>
            </c:numRef>
          </c:val>
          <c:smooth val="0"/>
          <c:extLst>
            <c:ext xmlns:c16="http://schemas.microsoft.com/office/drawing/2014/chart" uri="{C3380CC4-5D6E-409C-BE32-E72D297353CC}">
              <c16:uniqueId val="{00000003-91DB-4BDB-948D-25EEF8AA4A04}"/>
            </c:ext>
          </c:extLst>
        </c:ser>
        <c:dLbls>
          <c:showLegendKey val="0"/>
          <c:showVal val="0"/>
          <c:showCatName val="0"/>
          <c:showSerName val="0"/>
          <c:showPercent val="0"/>
          <c:showBubbleSize val="0"/>
        </c:dLbls>
        <c:marker val="1"/>
        <c:smooth val="0"/>
        <c:axId val="1560106223"/>
        <c:axId val="1560107887"/>
      </c:lineChart>
      <c:catAx>
        <c:axId val="1560107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en-US"/>
          </a:p>
        </c:txPr>
        <c:crossAx val="1560105391"/>
        <c:crosses val="autoZero"/>
        <c:auto val="1"/>
        <c:lblAlgn val="ctr"/>
        <c:lblOffset val="100"/>
        <c:noMultiLvlLbl val="0"/>
      </c:catAx>
      <c:valAx>
        <c:axId val="156010539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Billions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en-US"/>
          </a:p>
        </c:txPr>
        <c:crossAx val="1560107471"/>
        <c:crosses val="autoZero"/>
        <c:crossBetween val="between"/>
      </c:valAx>
      <c:valAx>
        <c:axId val="1560107887"/>
        <c:scaling>
          <c:orientation val="minMax"/>
        </c:scaling>
        <c:delete val="0"/>
        <c:axPos val="r"/>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en-US"/>
          </a:p>
        </c:txPr>
        <c:crossAx val="1560106223"/>
        <c:crosses val="max"/>
        <c:crossBetween val="between"/>
      </c:valAx>
      <c:catAx>
        <c:axId val="1560106223"/>
        <c:scaling>
          <c:orientation val="minMax"/>
        </c:scaling>
        <c:delete val="1"/>
        <c:axPos val="b"/>
        <c:numFmt formatCode="General" sourceLinked="1"/>
        <c:majorTickMark val="none"/>
        <c:minorTickMark val="none"/>
        <c:tickLblPos val="nextTo"/>
        <c:crossAx val="1560107887"/>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25" b="1" i="0" u="none" strike="noStrike" baseline="0">
                <a:solidFill>
                  <a:srgbClr val="626366"/>
                </a:solidFill>
                <a:latin typeface="Montserrat SemiBold" panose="00000700000000000000" pitchFamily="50" charset="0"/>
                <a:ea typeface="Arial"/>
                <a:cs typeface="Arial"/>
              </a:defRPr>
            </a:pPr>
            <a:r>
              <a:rPr lang="en-US" sz="1400" b="1" i="0" u="none" strike="noStrike" baseline="0">
                <a:solidFill>
                  <a:srgbClr val="626366"/>
                </a:solidFill>
                <a:latin typeface="Roboto" panose="02000000000000000000" pitchFamily="2" charset="0"/>
                <a:cs typeface="Arial"/>
              </a:rPr>
              <a:t>Canadian Gross Domestic Product </a:t>
            </a:r>
          </a:p>
          <a:p>
            <a:pPr>
              <a:defRPr sz="1425" b="1" i="0" u="none" strike="noStrike" baseline="0">
                <a:solidFill>
                  <a:srgbClr val="626366"/>
                </a:solidFill>
                <a:latin typeface="Montserrat SemiBold" panose="00000700000000000000" pitchFamily="50" charset="0"/>
                <a:ea typeface="Arial"/>
                <a:cs typeface="Arial"/>
              </a:defRPr>
            </a:pPr>
            <a:r>
              <a:rPr lang="en-US" sz="1400" b="1" i="0" u="none" strike="noStrike" baseline="0">
                <a:solidFill>
                  <a:srgbClr val="626366"/>
                </a:solidFill>
                <a:latin typeface="Roboto" panose="02000000000000000000" pitchFamily="2" charset="0"/>
                <a:cs typeface="Arial"/>
              </a:rPr>
              <a:t>(in billions of Canadian dollars, constant 2012 prices)</a:t>
            </a:r>
            <a:endParaRPr lang="en-US" sz="1100" b="0" i="0" u="none" strike="noStrike" baseline="0">
              <a:solidFill>
                <a:srgbClr val="626366"/>
              </a:solidFill>
              <a:latin typeface="Roboto" panose="02000000000000000000" pitchFamily="2" charset="0"/>
              <a:cs typeface="Arial"/>
            </a:endParaRPr>
          </a:p>
        </c:rich>
      </c:tx>
      <c:layout>
        <c:manualLayout>
          <c:xMode val="edge"/>
          <c:yMode val="edge"/>
          <c:x val="0.27835644951817473"/>
          <c:y val="5.1923608083779535E-2"/>
        </c:manualLayout>
      </c:layout>
      <c:overlay val="0"/>
      <c:spPr>
        <a:noFill/>
        <a:ln w="25400">
          <a:noFill/>
        </a:ln>
      </c:spPr>
    </c:title>
    <c:autoTitleDeleted val="0"/>
    <c:plotArea>
      <c:layout>
        <c:manualLayout>
          <c:layoutTarget val="inner"/>
          <c:xMode val="edge"/>
          <c:yMode val="edge"/>
          <c:x val="0.14506194700934821"/>
          <c:y val="0.25000053405875811"/>
          <c:w val="0.79784070855141564"/>
          <c:h val="0.57000121765398437"/>
        </c:manualLayout>
      </c:layout>
      <c:barChart>
        <c:barDir val="col"/>
        <c:grouping val="clustered"/>
        <c:varyColors val="0"/>
        <c:ser>
          <c:idx val="1"/>
          <c:order val="0"/>
          <c:spPr>
            <a:solidFill>
              <a:srgbClr val="E31937"/>
            </a:solidFill>
            <a:ln w="12700">
              <a:noFill/>
              <a:prstDash val="solid"/>
            </a:ln>
          </c:spPr>
          <c:invertIfNegative val="0"/>
          <c:dLbls>
            <c:numFmt formatCode="#,##0.00" sourceLinked="0"/>
            <c:spPr>
              <a:noFill/>
              <a:ln>
                <a:noFill/>
              </a:ln>
              <a:effectLst/>
            </c:spPr>
            <c:txPr>
              <a:bodyPr wrap="square" lIns="38100" tIns="19050" rIns="38100" bIns="19050" anchor="ctr">
                <a:spAutoFit/>
              </a:bodyPr>
              <a:lstStyle/>
              <a:p>
                <a:pPr>
                  <a:defRPr b="0">
                    <a:latin typeface="+mn-lt"/>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GDP!$D$5:$I$5</c:f>
              <c:numCache>
                <c:formatCode>General</c:formatCode>
                <c:ptCount val="6"/>
                <c:pt idx="0">
                  <c:v>2016</c:v>
                </c:pt>
                <c:pt idx="1">
                  <c:v>2017</c:v>
                </c:pt>
                <c:pt idx="2">
                  <c:v>2018</c:v>
                </c:pt>
                <c:pt idx="3">
                  <c:v>2019</c:v>
                </c:pt>
                <c:pt idx="4">
                  <c:v>2020</c:v>
                </c:pt>
                <c:pt idx="5">
                  <c:v>2021</c:v>
                </c:pt>
              </c:numCache>
            </c:numRef>
          </c:cat>
          <c:val>
            <c:numRef>
              <c:f>GDP!$D$7:$I$7</c:f>
              <c:numCache>
                <c:formatCode>General</c:formatCode>
                <c:ptCount val="6"/>
                <c:pt idx="0">
                  <c:v>1524.229</c:v>
                </c:pt>
                <c:pt idx="1">
                  <c:v>1574.318</c:v>
                </c:pt>
                <c:pt idx="2">
                  <c:v>1619.038</c:v>
                </c:pt>
                <c:pt idx="3">
                  <c:v>1644.4110000000001</c:v>
                </c:pt>
                <c:pt idx="4" formatCode="_(* #,##0_);_(* \(#,##0\);_(* &quot;-&quot;??_);_(@_)">
                  <c:v>1576.6089999999999</c:v>
                </c:pt>
                <c:pt idx="5" formatCode="_(* #,##0_);_(* \(#,##0\);_(* &quot;-&quot;??_);_(@_)">
                  <c:v>1660.328</c:v>
                </c:pt>
              </c:numCache>
            </c:numRef>
          </c:val>
          <c:extLst>
            <c:ext xmlns:c16="http://schemas.microsoft.com/office/drawing/2014/chart" uri="{C3380CC4-5D6E-409C-BE32-E72D297353CC}">
              <c16:uniqueId val="{00000000-6520-40AB-858C-A70434713EAD}"/>
            </c:ext>
          </c:extLst>
        </c:ser>
        <c:dLbls>
          <c:showLegendKey val="0"/>
          <c:showVal val="0"/>
          <c:showCatName val="0"/>
          <c:showSerName val="0"/>
          <c:showPercent val="0"/>
          <c:showBubbleSize val="0"/>
        </c:dLbls>
        <c:gapWidth val="150"/>
        <c:axId val="113886336"/>
        <c:axId val="113887872"/>
      </c:barChart>
      <c:catAx>
        <c:axId val="113886336"/>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1200" b="0" i="0" u="none" strike="noStrike" baseline="0">
                <a:solidFill>
                  <a:srgbClr val="000000"/>
                </a:solidFill>
                <a:latin typeface="+mn-lt"/>
                <a:ea typeface="Arial"/>
                <a:cs typeface="Calibri Light" panose="020F0302020204030204" pitchFamily="34" charset="0"/>
              </a:defRPr>
            </a:pPr>
            <a:endParaRPr lang="en-US"/>
          </a:p>
        </c:txPr>
        <c:crossAx val="113887872"/>
        <c:crosses val="autoZero"/>
        <c:auto val="1"/>
        <c:lblAlgn val="ctr"/>
        <c:lblOffset val="100"/>
        <c:noMultiLvlLbl val="0"/>
      </c:catAx>
      <c:valAx>
        <c:axId val="113887872"/>
        <c:scaling>
          <c:orientation val="minMax"/>
        </c:scaling>
        <c:delete val="0"/>
        <c:axPos val="l"/>
        <c:majorGridlines>
          <c:spPr>
            <a:ln w="3175">
              <a:gradFill>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prstDash val="solid"/>
            </a:ln>
          </c:spPr>
        </c:majorGridlines>
        <c:numFmt formatCode="\$#,##0" sourceLinked="0"/>
        <c:majorTickMark val="out"/>
        <c:minorTickMark val="none"/>
        <c:tickLblPos val="nextTo"/>
        <c:spPr>
          <a:ln w="3175">
            <a:solidFill>
              <a:srgbClr val="000000"/>
            </a:solidFill>
            <a:prstDash val="solid"/>
          </a:ln>
        </c:spPr>
        <c:txPr>
          <a:bodyPr rot="0" vert="horz"/>
          <a:lstStyle/>
          <a:p>
            <a:pPr>
              <a:defRPr sz="975" b="0" i="0" u="none" strike="noStrike" baseline="0">
                <a:solidFill>
                  <a:srgbClr val="000000"/>
                </a:solidFill>
                <a:latin typeface="+mn-lt"/>
                <a:ea typeface="Arial"/>
                <a:cs typeface="Calibri Light" panose="020F0302020204030204" pitchFamily="34" charset="0"/>
              </a:defRPr>
            </a:pPr>
            <a:endParaRPr lang="en-US"/>
          </a:p>
        </c:txPr>
        <c:crossAx val="113886336"/>
        <c:crosses val="autoZero"/>
        <c:crossBetween val="between"/>
      </c:valAx>
      <c:spPr>
        <a:noFill/>
        <a:ln w="12700">
          <a:noFill/>
          <a:prstDash val="solid"/>
        </a:ln>
      </c:spPr>
    </c:plotArea>
    <c:plotVisOnly val="1"/>
    <c:dispBlanksAs val="gap"/>
    <c:showDLblsOverMax val="0"/>
  </c:chart>
  <c:spPr>
    <a:solidFill>
      <a:srgbClr val="FFFFFF"/>
    </a:solidFill>
    <a:ln w="3175">
      <a:noFill/>
      <a:prstDash val="solid"/>
    </a:ln>
  </c:spPr>
  <c:txPr>
    <a:bodyPr/>
    <a:lstStyle/>
    <a:p>
      <a:pPr>
        <a:defRPr sz="1050"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b="1">
                <a:solidFill>
                  <a:srgbClr val="626366"/>
                </a:solidFill>
              </a:defRPr>
            </a:pPr>
            <a:r>
              <a:rPr lang="en-US" b="1">
                <a:solidFill>
                  <a:srgbClr val="626366"/>
                </a:solidFill>
              </a:rPr>
              <a:t>Exchange Rate</a:t>
            </a:r>
          </a:p>
        </c:rich>
      </c:tx>
      <c:layout>
        <c:manualLayout>
          <c:xMode val="edge"/>
          <c:yMode val="edge"/>
          <c:x val="0.44360770982211317"/>
          <c:y val="3.0140206133085178E-2"/>
        </c:manualLayout>
      </c:layout>
      <c:overlay val="0"/>
      <c:spPr>
        <a:noFill/>
        <a:ln w="25400">
          <a:noFill/>
        </a:ln>
      </c:spPr>
    </c:title>
    <c:autoTitleDeleted val="0"/>
    <c:plotArea>
      <c:layout>
        <c:manualLayout>
          <c:layoutTarget val="inner"/>
          <c:xMode val="edge"/>
          <c:yMode val="edge"/>
          <c:x val="0.15229922453591552"/>
          <c:y val="0.14219134449116727"/>
          <c:w val="0.70689828746859507"/>
          <c:h val="0.56876537796465532"/>
        </c:manualLayout>
      </c:layout>
      <c:lineChart>
        <c:grouping val="standard"/>
        <c:varyColors val="0"/>
        <c:ser>
          <c:idx val="1"/>
          <c:order val="0"/>
          <c:tx>
            <c:strRef>
              <c:f>'Exchange Rate'!$A$4</c:f>
              <c:strCache>
                <c:ptCount val="1"/>
                <c:pt idx="0">
                  <c:v>US $ Per Canadian $</c:v>
                </c:pt>
              </c:strCache>
            </c:strRef>
          </c:tx>
          <c:spPr>
            <a:ln w="12700">
              <a:solidFill>
                <a:srgbClr val="E31937"/>
              </a:solidFill>
              <a:prstDash val="solid"/>
            </a:ln>
          </c:spPr>
          <c:marker>
            <c:symbol val="circle"/>
            <c:size val="5"/>
            <c:spPr>
              <a:solidFill>
                <a:srgbClr val="E31937"/>
              </a:solidFill>
              <a:ln>
                <a:solidFill>
                  <a:srgbClr val="E31937"/>
                </a:solidFill>
                <a:prstDash val="solid"/>
              </a:ln>
            </c:spPr>
          </c:marker>
          <c:dLbls>
            <c:dLbl>
              <c:idx val="2"/>
              <c:layout>
                <c:manualLayout>
                  <c:x val="2.3043943671569523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40F-437F-B3F0-6B66D9F021AB}"/>
                </c:ext>
              </c:extLst>
            </c:dLbl>
            <c:dLbl>
              <c:idx val="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0F-437F-B3F0-6B66D9F021AB}"/>
                </c:ext>
              </c:extLst>
            </c:dLbl>
            <c:dLbl>
              <c:idx val="8"/>
              <c:layout>
                <c:manualLayout>
                  <c:x val="-1.2802190928649855E-2"/>
                  <c:y val="2.17116161705381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40F-437F-B3F0-6B66D9F021AB}"/>
                </c:ext>
              </c:extLst>
            </c:dLbl>
            <c:dLbl>
              <c:idx val="9"/>
              <c:layout>
                <c:manualLayout>
                  <c:x val="0"/>
                  <c:y val="2.41240179672646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40F-437F-B3F0-6B66D9F021AB}"/>
                </c:ext>
              </c:extLst>
            </c:dLbl>
            <c:dLbl>
              <c:idx val="10"/>
              <c:layout>
                <c:manualLayout>
                  <c:x val="0"/>
                  <c:y val="4.58356341378028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40F-437F-B3F0-6B66D9F021AB}"/>
                </c:ext>
              </c:extLst>
            </c:dLbl>
            <c:dLbl>
              <c:idx val="11"/>
              <c:layout>
                <c:manualLayout>
                  <c:x val="1.2802190928649761E-3"/>
                  <c:y val="3.13612233574439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40F-437F-B3F0-6B66D9F021AB}"/>
                </c:ext>
              </c:extLst>
            </c:dLbl>
            <c:dLbl>
              <c:idx val="13"/>
              <c:layout>
                <c:manualLayout>
                  <c:x val="-2.432416276443464E-2"/>
                  <c:y val="-2.8948821560717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D58-455C-9238-F82F174BC02A}"/>
                </c:ext>
              </c:extLst>
            </c:dLbl>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'Exchange Rate'!$K$3:$X$3</c:f>
              <c:numCache>
                <c:formatCode>###0</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'Exchange Rate'!$K$4:$X$4</c:f>
              <c:numCache>
                <c:formatCode>0.00</c:formatCode>
                <c:ptCount val="14"/>
                <c:pt idx="0">
                  <c:v>0.94285808437415675</c:v>
                </c:pt>
                <c:pt idx="1">
                  <c:v>0.88082457224678168</c:v>
                </c:pt>
                <c:pt idx="2">
                  <c:v>0.97239723117130206</c:v>
                </c:pt>
                <c:pt idx="3">
                  <c:v>1.0114213480314949</c:v>
                </c:pt>
                <c:pt idx="4">
                  <c:v>1.0004</c:v>
                </c:pt>
                <c:pt idx="5">
                  <c:v>0.96589999999999998</c:v>
                </c:pt>
                <c:pt idx="6">
                  <c:v>0.90515151502384017</c:v>
                </c:pt>
                <c:pt idx="7">
                  <c:v>0.78311692253842935</c:v>
                </c:pt>
                <c:pt idx="8">
                  <c:v>0.75499570623309997</c:v>
                </c:pt>
                <c:pt idx="9">
                  <c:v>0.77073378799323378</c:v>
                </c:pt>
                <c:pt idx="10">
                  <c:v>0.77</c:v>
                </c:pt>
                <c:pt idx="11">
                  <c:v>0.75375537537356496</c:v>
                </c:pt>
                <c:pt idx="12">
                  <c:v>0.74573028448449818</c:v>
                </c:pt>
                <c:pt idx="13">
                  <c:v>0.79820686783867345</c:v>
                </c:pt>
              </c:numCache>
            </c:numRef>
          </c:val>
          <c:smooth val="0"/>
          <c:extLst>
            <c:ext xmlns:c16="http://schemas.microsoft.com/office/drawing/2014/chart" uri="{C3380CC4-5D6E-409C-BE32-E72D297353CC}">
              <c16:uniqueId val="{00000006-540F-437F-B3F0-6B66D9F021AB}"/>
            </c:ext>
          </c:extLst>
        </c:ser>
        <c:dLbls>
          <c:showLegendKey val="0"/>
          <c:showVal val="1"/>
          <c:showCatName val="0"/>
          <c:showSerName val="0"/>
          <c:showPercent val="0"/>
          <c:showBubbleSize val="0"/>
        </c:dLbls>
        <c:marker val="1"/>
        <c:smooth val="0"/>
        <c:axId val="170881792"/>
        <c:axId val="170883712"/>
      </c:lineChart>
      <c:lineChart>
        <c:grouping val="standard"/>
        <c:varyColors val="0"/>
        <c:ser>
          <c:idx val="0"/>
          <c:order val="1"/>
          <c:tx>
            <c:strRef>
              <c:f>'Exchange Rate'!$A$6</c:f>
              <c:strCache>
                <c:ptCount val="1"/>
                <c:pt idx="0">
                  <c:v>Percent Change</c:v>
                </c:pt>
              </c:strCache>
            </c:strRef>
          </c:tx>
          <c:spPr>
            <a:ln w="12700">
              <a:solidFill>
                <a:srgbClr val="626366"/>
              </a:solidFill>
              <a:prstDash val="solid"/>
            </a:ln>
          </c:spPr>
          <c:marker>
            <c:symbol val="diamond"/>
            <c:size val="5"/>
            <c:spPr>
              <a:solidFill>
                <a:srgbClr val="626366"/>
              </a:solidFill>
              <a:ln>
                <a:solidFill>
                  <a:srgbClr val="626366"/>
                </a:solidFill>
                <a:prstDash val="solid"/>
              </a:ln>
            </c:spPr>
          </c:marker>
          <c:dLbls>
            <c:dLbl>
              <c:idx val="2"/>
              <c:layout>
                <c:manualLayout>
                  <c:x val="-5.493420127483617E-2"/>
                  <c:y val="9.6496071869058633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40F-437F-B3F0-6B66D9F021AB}"/>
                </c:ext>
              </c:extLst>
            </c:dLbl>
            <c:dLbl>
              <c:idx val="3"/>
              <c:layout>
                <c:manualLayout>
                  <c:x val="-7.3546650907110905E-2"/>
                  <c:y val="2.626353450925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40F-437F-B3F0-6B66D9F021AB}"/>
                </c:ext>
              </c:extLst>
            </c:dLbl>
            <c:dLbl>
              <c:idx val="9"/>
              <c:layout>
                <c:manualLayout>
                  <c:x val="-4.4583881920656184E-3"/>
                  <c:y val="4.58356341378027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40F-437F-B3F0-6B66D9F021AB}"/>
                </c:ext>
              </c:extLst>
            </c:dLbl>
            <c:dLbl>
              <c:idx val="1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40F-437F-B3F0-6B66D9F021AB}"/>
                </c:ext>
              </c:extLst>
            </c:dLbl>
            <c:dLbl>
              <c:idx val="11"/>
              <c:layout>
                <c:manualLayout>
                  <c:x val="-3.3343310753036384E-2"/>
                  <c:y val="-2.42937694210565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40F-437F-B3F0-6B66D9F021AB}"/>
                </c:ext>
              </c:extLst>
            </c:dLbl>
            <c:dLbl>
              <c:idx val="13"/>
              <c:layout>
                <c:manualLayout>
                  <c:x val="-2.0611527395126211E-2"/>
                  <c:y val="5.30728395279822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40F-437F-B3F0-6B66D9F021AB}"/>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'Exchange Rate'!$K$3:$X$3</c:f>
              <c:numCache>
                <c:formatCode>###0</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'Exchange Rate'!$K$6:$X$6</c:f>
              <c:numCache>
                <c:formatCode>0.0%</c:formatCode>
                <c:ptCount val="14"/>
                <c:pt idx="0">
                  <c:v>8.1366447592174929E-3</c:v>
                </c:pt>
                <c:pt idx="1">
                  <c:v>-6.5793053223435205E-2</c:v>
                </c:pt>
                <c:pt idx="2">
                  <c:v>0.10396242544748668</c:v>
                </c:pt>
                <c:pt idx="3">
                  <c:v>4.0131867522068321E-2</c:v>
                </c:pt>
                <c:pt idx="4">
                  <c:v>-1.0896890848651197E-2</c:v>
                </c:pt>
                <c:pt idx="5">
                  <c:v>-3.4486205517792912E-2</c:v>
                </c:pt>
                <c:pt idx="6">
                  <c:v>-6.2893141087234539E-2</c:v>
                </c:pt>
                <c:pt idx="7">
                  <c:v>-0.13482228163999332</c:v>
                </c:pt>
                <c:pt idx="8">
                  <c:v>-0.16589024743198422</c:v>
                </c:pt>
                <c:pt idx="9">
                  <c:v>-1.5812625405994707E-2</c:v>
                </c:pt>
                <c:pt idx="10">
                  <c:v>1.9873349799247153E-2</c:v>
                </c:pt>
                <c:pt idx="11">
                  <c:v>-2.2028893613027734E-2</c:v>
                </c:pt>
                <c:pt idx="12">
                  <c:v>-3.151911105909333E-2</c:v>
                </c:pt>
                <c:pt idx="13">
                  <c:v>5.8973367112742814E-2</c:v>
                </c:pt>
              </c:numCache>
            </c:numRef>
          </c:val>
          <c:smooth val="0"/>
          <c:extLst>
            <c:ext xmlns:c16="http://schemas.microsoft.com/office/drawing/2014/chart" uri="{C3380CC4-5D6E-409C-BE32-E72D297353CC}">
              <c16:uniqueId val="{0000000D-540F-437F-B3F0-6B66D9F021AB}"/>
            </c:ext>
          </c:extLst>
        </c:ser>
        <c:dLbls>
          <c:showLegendKey val="0"/>
          <c:showVal val="1"/>
          <c:showCatName val="0"/>
          <c:showSerName val="0"/>
          <c:showPercent val="0"/>
          <c:showBubbleSize val="0"/>
        </c:dLbls>
        <c:marker val="1"/>
        <c:smooth val="0"/>
        <c:axId val="170889984"/>
        <c:axId val="170891520"/>
      </c:lineChart>
      <c:catAx>
        <c:axId val="170881792"/>
        <c:scaling>
          <c:orientation val="minMax"/>
        </c:scaling>
        <c:delete val="0"/>
        <c:axPos val="b"/>
        <c:numFmt formatCode="###0" sourceLinked="1"/>
        <c:majorTickMark val="cross"/>
        <c:minorTickMark val="none"/>
        <c:tickLblPos val="nextTo"/>
        <c:spPr>
          <a:ln w="3175">
            <a:solidFill>
              <a:srgbClr val="000000"/>
            </a:solidFill>
            <a:prstDash val="solid"/>
          </a:ln>
        </c:spPr>
        <c:txPr>
          <a:bodyPr rot="0" vert="horz"/>
          <a:lstStyle/>
          <a:p>
            <a:pPr>
              <a:defRPr/>
            </a:pPr>
            <a:endParaRPr lang="en-US"/>
          </a:p>
        </c:txPr>
        <c:crossAx val="170883712"/>
        <c:crosses val="autoZero"/>
        <c:auto val="0"/>
        <c:lblAlgn val="ctr"/>
        <c:lblOffset val="100"/>
        <c:tickLblSkip val="1"/>
        <c:tickMarkSkip val="1"/>
        <c:noMultiLvlLbl val="0"/>
      </c:catAx>
      <c:valAx>
        <c:axId val="170883712"/>
        <c:scaling>
          <c:orientation val="minMax"/>
          <c:max val="1.05"/>
          <c:min val="0.60000000000000064"/>
        </c:scaling>
        <c:delete val="0"/>
        <c:axPos val="l"/>
        <c:title>
          <c:tx>
            <c:rich>
              <a:bodyPr/>
              <a:lstStyle/>
              <a:p>
                <a:pPr>
                  <a:defRPr/>
                </a:pPr>
                <a:r>
                  <a:rPr lang="en-US"/>
                  <a:t>Rate</a:t>
                </a:r>
              </a:p>
            </c:rich>
          </c:tx>
          <c:layout>
            <c:manualLayout>
              <c:xMode val="edge"/>
              <c:yMode val="edge"/>
              <c:x val="2.7298917605494466E-2"/>
              <c:y val="0.37762291487817712"/>
            </c:manualLayout>
          </c:layout>
          <c:overlay val="0"/>
          <c:spPr>
            <a:noFill/>
            <a:ln w="25400">
              <a:noFill/>
            </a:ln>
          </c:spPr>
        </c:title>
        <c:numFmt formatCode="\$#,##0.00" sourceLinked="0"/>
        <c:majorTickMark val="cross"/>
        <c:minorTickMark val="none"/>
        <c:tickLblPos val="nextTo"/>
        <c:spPr>
          <a:ln w="3175">
            <a:solidFill>
              <a:srgbClr val="000000"/>
            </a:solidFill>
            <a:prstDash val="solid"/>
          </a:ln>
        </c:spPr>
        <c:txPr>
          <a:bodyPr rot="0" vert="horz"/>
          <a:lstStyle/>
          <a:p>
            <a:pPr>
              <a:defRPr/>
            </a:pPr>
            <a:endParaRPr lang="en-US"/>
          </a:p>
        </c:txPr>
        <c:crossAx val="170881792"/>
        <c:crosses val="autoZero"/>
        <c:crossBetween val="between"/>
      </c:valAx>
      <c:catAx>
        <c:axId val="170889984"/>
        <c:scaling>
          <c:orientation val="minMax"/>
        </c:scaling>
        <c:delete val="1"/>
        <c:axPos val="b"/>
        <c:numFmt formatCode="###0" sourceLinked="1"/>
        <c:majorTickMark val="out"/>
        <c:minorTickMark val="none"/>
        <c:tickLblPos val="none"/>
        <c:crossAx val="170891520"/>
        <c:crosses val="autoZero"/>
        <c:auto val="0"/>
        <c:lblAlgn val="ctr"/>
        <c:lblOffset val="100"/>
        <c:noMultiLvlLbl val="0"/>
      </c:catAx>
      <c:valAx>
        <c:axId val="170891520"/>
        <c:scaling>
          <c:orientation val="minMax"/>
        </c:scaling>
        <c:delete val="0"/>
        <c:axPos val="r"/>
        <c:title>
          <c:tx>
            <c:rich>
              <a:bodyPr/>
              <a:lstStyle/>
              <a:p>
                <a:pPr>
                  <a:defRPr/>
                </a:pPr>
                <a:r>
                  <a:rPr lang="en-US"/>
                  <a:t>Percent Change</a:t>
                </a:r>
              </a:p>
            </c:rich>
          </c:tx>
          <c:layout>
            <c:manualLayout>
              <c:xMode val="edge"/>
              <c:yMode val="edge"/>
              <c:x val="0.92959998372391839"/>
              <c:y val="0.27272766074534732"/>
            </c:manualLayout>
          </c:layout>
          <c:overlay val="0"/>
          <c:spPr>
            <a:noFill/>
            <a:ln w="25400">
              <a:noFill/>
            </a:ln>
          </c:spPr>
        </c:title>
        <c:numFmt formatCode="0%" sourceLinked="0"/>
        <c:majorTickMark val="cross"/>
        <c:minorTickMark val="none"/>
        <c:tickLblPos val="nextTo"/>
        <c:spPr>
          <a:ln w="3175">
            <a:solidFill>
              <a:srgbClr val="000000"/>
            </a:solidFill>
            <a:prstDash val="solid"/>
          </a:ln>
        </c:spPr>
        <c:txPr>
          <a:bodyPr rot="0" vert="horz"/>
          <a:lstStyle/>
          <a:p>
            <a:pPr>
              <a:defRPr/>
            </a:pPr>
            <a:endParaRPr lang="en-US"/>
          </a:p>
        </c:txPr>
        <c:crossAx val="170889984"/>
        <c:crosses val="max"/>
        <c:crossBetween val="between"/>
      </c:valAx>
      <c:spPr>
        <a:noFill/>
        <a:ln w="12700">
          <a:gradFill>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prstDash val="solid"/>
        </a:ln>
      </c:spPr>
    </c:plotArea>
    <c:legend>
      <c:legendPos val="r"/>
      <c:layout>
        <c:manualLayout>
          <c:xMode val="edge"/>
          <c:yMode val="edge"/>
          <c:x val="0.43602498221553909"/>
          <c:y val="0.78905388830731638"/>
          <c:w val="0.15430490806766856"/>
          <c:h val="8.6267488250938412E-2"/>
        </c:manualLayout>
      </c:layout>
      <c:overlay val="0"/>
    </c:legend>
    <c:plotVisOnly val="1"/>
    <c:dispBlanksAs val="gap"/>
    <c:showDLblsOverMax val="0"/>
  </c:chart>
  <c:spPr>
    <a:solidFill>
      <a:srgbClr val="FFFFFF"/>
    </a:solidFill>
    <a:ln w="3175">
      <a:noFill/>
      <a:prstDash val="solid"/>
    </a:ln>
  </c:spPr>
  <c:txPr>
    <a:bodyPr/>
    <a:lstStyle/>
    <a:p>
      <a:pPr>
        <a:defRPr sz="1000" b="0" i="0" u="none" strike="noStrike" baseline="0">
          <a:solidFill>
            <a:srgbClr val="000000"/>
          </a:solidFill>
          <a:latin typeface="Roboto" panose="02000000000000000000" pitchFamily="2" charset="0"/>
          <a:ea typeface="Roboto" panose="02000000000000000000" pitchFamily="2" charset="0"/>
          <a:cs typeface="Arial"/>
        </a:defRPr>
      </a:pPr>
      <a:endParaRPr lang="en-US"/>
    </a:p>
  </c:txPr>
  <c:externalData r:id="rId2">
    <c:autoUpdate val="0"/>
  </c:externalData>
  <c:userShapes r:id="rId3"/>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b="1">
                <a:solidFill>
                  <a:srgbClr val="626366"/>
                </a:solidFill>
              </a:defRPr>
            </a:pPr>
            <a:r>
              <a:rPr lang="en-US" b="1">
                <a:solidFill>
                  <a:srgbClr val="626366"/>
                </a:solidFill>
              </a:rPr>
              <a:t>Canadian New Light Motor Vehicle Sales</a:t>
            </a:r>
          </a:p>
        </c:rich>
      </c:tx>
      <c:layout>
        <c:manualLayout>
          <c:xMode val="edge"/>
          <c:yMode val="edge"/>
          <c:x val="0.31935421759044103"/>
          <c:y val="3.5583319369893965E-2"/>
        </c:manualLayout>
      </c:layout>
      <c:overlay val="0"/>
      <c:spPr>
        <a:noFill/>
        <a:ln w="25400">
          <a:noFill/>
        </a:ln>
      </c:spPr>
    </c:title>
    <c:autoTitleDeleted val="0"/>
    <c:plotArea>
      <c:layout>
        <c:manualLayout>
          <c:layoutTarget val="inner"/>
          <c:xMode val="edge"/>
          <c:yMode val="edge"/>
          <c:x val="0.13806479207583999"/>
          <c:y val="0.17219148070854567"/>
          <c:w val="0.83613061264608279"/>
          <c:h val="0.56408677759595549"/>
        </c:manualLayout>
      </c:layout>
      <c:barChart>
        <c:barDir val="col"/>
        <c:grouping val="stacked"/>
        <c:varyColors val="0"/>
        <c:ser>
          <c:idx val="0"/>
          <c:order val="0"/>
          <c:tx>
            <c:strRef>
              <c:f>'Vehicle Sales'!$A$4</c:f>
              <c:strCache>
                <c:ptCount val="1"/>
                <c:pt idx="0">
                  <c:v>Passenger Cars</c:v>
                </c:pt>
              </c:strCache>
            </c:strRef>
          </c:tx>
          <c:spPr>
            <a:solidFill>
              <a:srgbClr val="626366"/>
            </a:solidFill>
            <a:ln w="12700">
              <a:noFill/>
              <a:prstDash val="solid"/>
            </a:ln>
          </c:spPr>
          <c:invertIfNegative val="0"/>
          <c:cat>
            <c:numRef>
              <c:f>'Vehicle Sales'!$B$3:$K$3</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'Vehicle Sales'!$B$4:$K$4</c:f>
              <c:numCache>
                <c:formatCode>General</c:formatCode>
                <c:ptCount val="10"/>
                <c:pt idx="0">
                  <c:v>759795</c:v>
                </c:pt>
                <c:pt idx="1">
                  <c:v>764382</c:v>
                </c:pt>
                <c:pt idx="2">
                  <c:v>763792</c:v>
                </c:pt>
                <c:pt idx="3">
                  <c:v>716226</c:v>
                </c:pt>
                <c:pt idx="4">
                  <c:v>662098</c:v>
                </c:pt>
                <c:pt idx="5">
                  <c:v>639823</c:v>
                </c:pt>
                <c:pt idx="6">
                  <c:v>577711</c:v>
                </c:pt>
                <c:pt idx="7">
                  <c:v>484687</c:v>
                </c:pt>
                <c:pt idx="8">
                  <c:v>308593</c:v>
                </c:pt>
                <c:pt idx="9">
                  <c:v>308169</c:v>
                </c:pt>
              </c:numCache>
            </c:numRef>
          </c:val>
          <c:extLst>
            <c:ext xmlns:c16="http://schemas.microsoft.com/office/drawing/2014/chart" uri="{C3380CC4-5D6E-409C-BE32-E72D297353CC}">
              <c16:uniqueId val="{00000000-F1A9-426B-A3B1-BB28F3B8FDAE}"/>
            </c:ext>
          </c:extLst>
        </c:ser>
        <c:ser>
          <c:idx val="1"/>
          <c:order val="1"/>
          <c:tx>
            <c:strRef>
              <c:f>'Vehicle Sales'!$A$5</c:f>
              <c:strCache>
                <c:ptCount val="1"/>
                <c:pt idx="0">
                  <c:v>Light Trucks</c:v>
                </c:pt>
              </c:strCache>
            </c:strRef>
          </c:tx>
          <c:spPr>
            <a:solidFill>
              <a:srgbClr val="E31937"/>
            </a:solidFill>
            <a:ln w="12700">
              <a:noFill/>
              <a:prstDash val="solid"/>
            </a:ln>
          </c:spPr>
          <c:invertIfNegative val="0"/>
          <c:cat>
            <c:numRef>
              <c:f>'Vehicle Sales'!$B$3:$K$3</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'Vehicle Sales'!$B$5:$K$5</c:f>
              <c:numCache>
                <c:formatCode>General</c:formatCode>
                <c:ptCount val="10"/>
                <c:pt idx="0">
                  <c:v>915880</c:v>
                </c:pt>
                <c:pt idx="1">
                  <c:v>980185</c:v>
                </c:pt>
                <c:pt idx="2">
                  <c:v>1087581</c:v>
                </c:pt>
                <c:pt idx="3">
                  <c:v>1182766</c:v>
                </c:pt>
                <c:pt idx="4">
                  <c:v>1286797</c:v>
                </c:pt>
                <c:pt idx="5">
                  <c:v>1398975</c:v>
                </c:pt>
                <c:pt idx="6">
                  <c:v>1407281</c:v>
                </c:pt>
                <c:pt idx="7">
                  <c:v>1429670</c:v>
                </c:pt>
                <c:pt idx="8">
                  <c:v>1228795</c:v>
                </c:pt>
                <c:pt idx="9">
                  <c:v>1330229</c:v>
                </c:pt>
              </c:numCache>
            </c:numRef>
          </c:val>
          <c:extLst>
            <c:ext xmlns:c16="http://schemas.microsoft.com/office/drawing/2014/chart" uri="{C3380CC4-5D6E-409C-BE32-E72D297353CC}">
              <c16:uniqueId val="{00000001-F1A9-426B-A3B1-BB28F3B8FDAE}"/>
            </c:ext>
          </c:extLst>
        </c:ser>
        <c:dLbls>
          <c:showLegendKey val="0"/>
          <c:showVal val="0"/>
          <c:showCatName val="0"/>
          <c:showSerName val="0"/>
          <c:showPercent val="0"/>
          <c:showBubbleSize val="0"/>
        </c:dLbls>
        <c:gapWidth val="150"/>
        <c:overlap val="100"/>
        <c:axId val="121890688"/>
        <c:axId val="122216448"/>
      </c:barChart>
      <c:catAx>
        <c:axId val="121890688"/>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a:pPr>
            <a:endParaRPr lang="en-US"/>
          </a:p>
        </c:txPr>
        <c:crossAx val="122216448"/>
        <c:crosses val="autoZero"/>
        <c:auto val="1"/>
        <c:lblAlgn val="ctr"/>
        <c:lblOffset val="100"/>
        <c:noMultiLvlLbl val="0"/>
      </c:catAx>
      <c:valAx>
        <c:axId val="122216448"/>
        <c:scaling>
          <c:orientation val="minMax"/>
        </c:scaling>
        <c:delete val="0"/>
        <c:axPos val="l"/>
        <c:majorGridlines>
          <c:spPr>
            <a:ln w="3175">
              <a:solidFill>
                <a:srgbClr val="000000"/>
              </a:solidFill>
              <a:prstDash val="solid"/>
            </a:ln>
          </c:spPr>
        </c:majorGridlines>
        <c:title>
          <c:tx>
            <c:rich>
              <a:bodyPr/>
              <a:lstStyle/>
              <a:p>
                <a:pPr>
                  <a:defRPr/>
                </a:pPr>
                <a:r>
                  <a:rPr lang="en-US"/>
                  <a:t>Units Sold</a:t>
                </a:r>
              </a:p>
            </c:rich>
          </c:tx>
          <c:layout>
            <c:manualLayout>
              <c:xMode val="edge"/>
              <c:yMode val="edge"/>
              <c:x val="1.7756992091001733E-2"/>
              <c:y val="0.38052889586839994"/>
            </c:manualLayout>
          </c:layout>
          <c:overlay val="0"/>
        </c:title>
        <c:numFmt formatCode="#,##0" sourceLinked="0"/>
        <c:majorTickMark val="out"/>
        <c:minorTickMark val="none"/>
        <c:tickLblPos val="nextTo"/>
        <c:spPr>
          <a:ln w="3175">
            <a:solidFill>
              <a:srgbClr val="000000"/>
            </a:solidFill>
            <a:prstDash val="solid"/>
          </a:ln>
        </c:spPr>
        <c:txPr>
          <a:bodyPr rot="0" vert="horz"/>
          <a:lstStyle/>
          <a:p>
            <a:pPr>
              <a:defRPr/>
            </a:pPr>
            <a:endParaRPr lang="en-US"/>
          </a:p>
        </c:txPr>
        <c:crossAx val="121890688"/>
        <c:crosses val="autoZero"/>
        <c:crossBetween val="between"/>
      </c:valAx>
      <c:spPr>
        <a:noFill/>
        <a:ln w="12700">
          <a:noFill/>
          <a:prstDash val="solid"/>
        </a:ln>
      </c:spPr>
    </c:plotArea>
    <c:legend>
      <c:legendPos val="b"/>
      <c:layout>
        <c:manualLayout>
          <c:xMode val="edge"/>
          <c:yMode val="edge"/>
          <c:x val="0.34193613017161695"/>
          <c:y val="0.80416523311258381"/>
          <c:w val="0.35293367472066078"/>
          <c:h val="5.684924835581294E-2"/>
        </c:manualLayout>
      </c:layout>
      <c:overlay val="0"/>
      <c:spPr>
        <a:solidFill>
          <a:srgbClr val="FFFFFF"/>
        </a:solidFill>
        <a:ln w="3175">
          <a:noFill/>
          <a:prstDash val="solid"/>
        </a:ln>
      </c:spPr>
    </c:legend>
    <c:plotVisOnly val="1"/>
    <c:dispBlanksAs val="gap"/>
    <c:showDLblsOverMax val="0"/>
  </c:chart>
  <c:spPr>
    <a:solidFill>
      <a:srgbClr val="FFFFFF"/>
    </a:solidFill>
    <a:ln w="3175">
      <a:noFill/>
      <a:prstDash val="solid"/>
    </a:ln>
  </c:spPr>
  <c:txPr>
    <a:bodyPr/>
    <a:lstStyle/>
    <a:p>
      <a:pPr>
        <a:defRPr sz="950" b="0" i="0" u="none" strike="noStrike" baseline="0">
          <a:solidFill>
            <a:srgbClr val="000000"/>
          </a:solidFill>
          <a:latin typeface="Roboto" panose="02000000000000000000" pitchFamily="2" charset="0"/>
          <a:ea typeface="Roboto" panose="02000000000000000000" pitchFamily="2" charset="0"/>
          <a:cs typeface="Arial"/>
        </a:defRPr>
      </a:pPr>
      <a:endParaRPr lang="en-US"/>
    </a:p>
  </c:txPr>
  <c:externalData r:id="rId2">
    <c:autoUpdate val="0"/>
  </c:externalData>
  <c:userShapes r:id="rId3"/>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602890572963421"/>
          <c:y val="0.25967690891453898"/>
          <c:w val="0.47402427910212741"/>
          <c:h val="0.53624337288043"/>
        </c:manualLayout>
      </c:layout>
      <c:pieChart>
        <c:varyColors val="1"/>
        <c:ser>
          <c:idx val="0"/>
          <c:order val="0"/>
          <c:spPr>
            <a:solidFill>
              <a:srgbClr val="9999FF"/>
            </a:solidFill>
            <a:ln w="12700">
              <a:noFill/>
              <a:prstDash val="solid"/>
            </a:ln>
          </c:spPr>
          <c:dPt>
            <c:idx val="0"/>
            <c:bubble3D val="0"/>
            <c:spPr>
              <a:solidFill>
                <a:sysClr val="windowText" lastClr="000000"/>
              </a:solidFill>
              <a:ln w="12700">
                <a:noFill/>
                <a:prstDash val="solid"/>
              </a:ln>
            </c:spPr>
            <c:extLst>
              <c:ext xmlns:c16="http://schemas.microsoft.com/office/drawing/2014/chart" uri="{C3380CC4-5D6E-409C-BE32-E72D297353CC}">
                <c16:uniqueId val="{00000001-DD4C-4E4C-BE43-1BC3AF898119}"/>
              </c:ext>
            </c:extLst>
          </c:dPt>
          <c:dPt>
            <c:idx val="1"/>
            <c:bubble3D val="0"/>
            <c:spPr>
              <a:solidFill>
                <a:srgbClr val="BDBEBF"/>
              </a:solidFill>
              <a:ln w="12700">
                <a:noFill/>
                <a:prstDash val="solid"/>
              </a:ln>
            </c:spPr>
            <c:extLst>
              <c:ext xmlns:c16="http://schemas.microsoft.com/office/drawing/2014/chart" uri="{C3380CC4-5D6E-409C-BE32-E72D297353CC}">
                <c16:uniqueId val="{00000003-DD4C-4E4C-BE43-1BC3AF898119}"/>
              </c:ext>
            </c:extLst>
          </c:dPt>
          <c:dPt>
            <c:idx val="2"/>
            <c:bubble3D val="0"/>
            <c:spPr>
              <a:solidFill>
                <a:srgbClr val="626366"/>
              </a:solidFill>
              <a:ln w="12700">
                <a:noFill/>
                <a:prstDash val="solid"/>
              </a:ln>
            </c:spPr>
            <c:extLst>
              <c:ext xmlns:c16="http://schemas.microsoft.com/office/drawing/2014/chart" uri="{C3380CC4-5D6E-409C-BE32-E72D297353CC}">
                <c16:uniqueId val="{00000005-DD4C-4E4C-BE43-1BC3AF898119}"/>
              </c:ext>
            </c:extLst>
          </c:dPt>
          <c:dPt>
            <c:idx val="3"/>
            <c:bubble3D val="0"/>
            <c:spPr>
              <a:solidFill>
                <a:srgbClr val="C00000"/>
              </a:solidFill>
              <a:ln w="12700">
                <a:noFill/>
                <a:prstDash val="solid"/>
              </a:ln>
            </c:spPr>
            <c:extLst>
              <c:ext xmlns:c16="http://schemas.microsoft.com/office/drawing/2014/chart" uri="{C3380CC4-5D6E-409C-BE32-E72D297353CC}">
                <c16:uniqueId val="{00000007-DD4C-4E4C-BE43-1BC3AF898119}"/>
              </c:ext>
            </c:extLst>
          </c:dPt>
          <c:dLbls>
            <c:numFmt formatCode="0.0%" sourceLinked="0"/>
            <c:spPr>
              <a:noFill/>
              <a:ln w="25400">
                <a:noFill/>
              </a:ln>
            </c:spPr>
            <c:txPr>
              <a:bodyPr/>
              <a:lstStyle/>
              <a:p>
                <a:pPr>
                  <a:defRPr sz="1000" b="1" i="0" u="none" strike="noStrike" baseline="0">
                    <a:solidFill>
                      <a:srgbClr val="000000"/>
                    </a:solidFill>
                    <a:latin typeface="+mn-lt"/>
                    <a:ea typeface="Arial"/>
                    <a:cs typeface="Calibri Light" panose="020F0302020204030204" pitchFamily="34" charset="0"/>
                  </a:defRPr>
                </a:pPr>
                <a:endParaRPr lang="en-US"/>
              </a:p>
            </c:txPr>
            <c:dLblPos val="outEnd"/>
            <c:showLegendKey val="0"/>
            <c:showVal val="0"/>
            <c:showCatName val="1"/>
            <c:showSerName val="0"/>
            <c:showPercent val="1"/>
            <c:showBubbleSize val="0"/>
            <c:showLeaderLines val="1"/>
            <c:extLst>
              <c:ext xmlns:c15="http://schemas.microsoft.com/office/drawing/2012/chart" uri="{CE6537A1-D6FC-4f65-9D91-7224C49458BB}"/>
            </c:extLst>
          </c:dLbls>
          <c:cat>
            <c:strRef>
              <c:f>'Vehicle Sales'!$A$14:$A$17</c:f>
              <c:strCache>
                <c:ptCount val="4"/>
                <c:pt idx="0">
                  <c:v>Passenger Cars</c:v>
                </c:pt>
                <c:pt idx="1">
                  <c:v>Vans</c:v>
                </c:pt>
                <c:pt idx="2">
                  <c:v>Pickup</c:v>
                </c:pt>
                <c:pt idx="3">
                  <c:v>SUVs</c:v>
                </c:pt>
              </c:strCache>
            </c:strRef>
          </c:cat>
          <c:val>
            <c:numRef>
              <c:f>'Vehicle Sales'!$B$14:$B$17</c:f>
              <c:numCache>
                <c:formatCode>0.0%</c:formatCode>
                <c:ptCount val="4"/>
                <c:pt idx="0">
                  <c:v>0.18809166026813998</c:v>
                </c:pt>
                <c:pt idx="1">
                  <c:v>4.2419485375348356E-2</c:v>
                </c:pt>
                <c:pt idx="2">
                  <c:v>0.21382777566867148</c:v>
                </c:pt>
                <c:pt idx="3">
                  <c:v>0.5556610786878402</c:v>
                </c:pt>
              </c:numCache>
            </c:numRef>
          </c:val>
          <c:extLst>
            <c:ext xmlns:c16="http://schemas.microsoft.com/office/drawing/2014/chart" uri="{C3380CC4-5D6E-409C-BE32-E72D297353CC}">
              <c16:uniqueId val="{00000008-DD4C-4E4C-BE43-1BC3AF898119}"/>
            </c:ext>
          </c:extLst>
        </c:ser>
        <c:dLbls>
          <c:showLegendKey val="0"/>
          <c:showVal val="0"/>
          <c:showCatName val="1"/>
          <c:showSerName val="0"/>
          <c:showPercent val="1"/>
          <c:showBubbleSize val="0"/>
          <c:showLeaderLines val="1"/>
        </c:dLbls>
        <c:firstSliceAng val="0"/>
      </c:pieChart>
    </c:plotArea>
    <c:plotVisOnly val="1"/>
    <c:dispBlanksAs val="zero"/>
    <c:showDLblsOverMax val="0"/>
  </c:chart>
  <c:spPr>
    <a:solidFill>
      <a:srgbClr val="FFFFFF"/>
    </a:solidFill>
    <a:ln w="3175">
      <a:noFill/>
      <a:prstDash val="solid"/>
    </a:ln>
  </c:spPr>
  <c:txPr>
    <a:bodyPr/>
    <a:lstStyle/>
    <a:p>
      <a:pPr>
        <a:defRPr sz="950" b="0" i="0" u="none" strike="noStrike" baseline="0">
          <a:solidFill>
            <a:srgbClr val="000000"/>
          </a:solidFill>
          <a:latin typeface="Arial"/>
          <a:ea typeface="Arial"/>
          <a:cs typeface="Arial"/>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92326086359014"/>
          <c:y val="0.245589696248567"/>
          <c:w val="0.48869976737388038"/>
          <c:h val="0.55892827422089031"/>
        </c:manualLayout>
      </c:layout>
      <c:pieChart>
        <c:varyColors val="1"/>
        <c:ser>
          <c:idx val="0"/>
          <c:order val="0"/>
          <c:spPr>
            <a:solidFill>
              <a:srgbClr val="9999FF"/>
            </a:solidFill>
            <a:ln w="12700">
              <a:noFill/>
              <a:prstDash val="solid"/>
            </a:ln>
          </c:spPr>
          <c:dPt>
            <c:idx val="0"/>
            <c:bubble3D val="0"/>
            <c:spPr>
              <a:solidFill>
                <a:srgbClr val="BDBEBF"/>
              </a:solidFill>
              <a:ln w="12700">
                <a:noFill/>
                <a:prstDash val="solid"/>
              </a:ln>
            </c:spPr>
            <c:extLst>
              <c:ext xmlns:c16="http://schemas.microsoft.com/office/drawing/2014/chart" uri="{C3380CC4-5D6E-409C-BE32-E72D297353CC}">
                <c16:uniqueId val="{00000001-07E7-4C7F-BAE4-386F26B6F47E}"/>
              </c:ext>
            </c:extLst>
          </c:dPt>
          <c:dPt>
            <c:idx val="1"/>
            <c:bubble3D val="0"/>
            <c:spPr>
              <a:solidFill>
                <a:srgbClr val="C00000"/>
              </a:solidFill>
              <a:ln w="12700">
                <a:noFill/>
                <a:prstDash val="solid"/>
              </a:ln>
            </c:spPr>
            <c:extLst>
              <c:ext xmlns:c16="http://schemas.microsoft.com/office/drawing/2014/chart" uri="{C3380CC4-5D6E-409C-BE32-E72D297353CC}">
                <c16:uniqueId val="{00000003-07E7-4C7F-BAE4-386F26B6F47E}"/>
              </c:ext>
            </c:extLst>
          </c:dPt>
          <c:dPt>
            <c:idx val="2"/>
            <c:bubble3D val="0"/>
            <c:spPr>
              <a:solidFill>
                <a:srgbClr val="626366"/>
              </a:solidFill>
              <a:ln w="12700">
                <a:noFill/>
                <a:prstDash val="solid"/>
              </a:ln>
            </c:spPr>
            <c:extLst>
              <c:ext xmlns:c16="http://schemas.microsoft.com/office/drawing/2014/chart" uri="{C3380CC4-5D6E-409C-BE32-E72D297353CC}">
                <c16:uniqueId val="{00000005-07E7-4C7F-BAE4-386F26B6F47E}"/>
              </c:ext>
            </c:extLst>
          </c:dPt>
          <c:dLbls>
            <c:numFmt formatCode="0.0%" sourceLinked="0"/>
            <c:spPr>
              <a:noFill/>
              <a:ln w="25400">
                <a:noFill/>
              </a:ln>
            </c:spPr>
            <c:txPr>
              <a:bodyPr/>
              <a:lstStyle/>
              <a:p>
                <a:pPr>
                  <a:defRPr sz="1000" b="1" i="0" u="none" strike="noStrike" baseline="0">
                    <a:solidFill>
                      <a:srgbClr val="000000"/>
                    </a:solidFill>
                    <a:latin typeface="+mn-lt"/>
                    <a:ea typeface="Arial"/>
                    <a:cs typeface="Calibri Light" panose="020F0302020204030204" pitchFamily="34" charset="0"/>
                  </a:defRPr>
                </a:pPr>
                <a:endParaRPr lang="en-US"/>
              </a:p>
            </c:txPr>
            <c:dLblPos val="outEnd"/>
            <c:showLegendKey val="0"/>
            <c:showVal val="0"/>
            <c:showCatName val="1"/>
            <c:showSerName val="0"/>
            <c:showPercent val="1"/>
            <c:showBubbleSize val="0"/>
            <c:showLeaderLines val="1"/>
            <c:extLst>
              <c:ext xmlns:c15="http://schemas.microsoft.com/office/drawing/2012/chart" uri="{CE6537A1-D6FC-4f65-9D91-7224C49458BB}"/>
            </c:extLst>
          </c:dLbls>
          <c:cat>
            <c:strRef>
              <c:f>'Vehicle Sales'!$E$22:$E$24</c:f>
              <c:strCache>
                <c:ptCount val="3"/>
                <c:pt idx="0">
                  <c:v>Detroit</c:v>
                </c:pt>
                <c:pt idx="1">
                  <c:v>Asian</c:v>
                </c:pt>
                <c:pt idx="2">
                  <c:v>European</c:v>
                </c:pt>
              </c:strCache>
            </c:strRef>
          </c:cat>
          <c:val>
            <c:numRef>
              <c:f>'Vehicle Sales'!$F$22:$F$24</c:f>
              <c:numCache>
                <c:formatCode>#,##0</c:formatCode>
                <c:ptCount val="3"/>
                <c:pt idx="0">
                  <c:v>33588</c:v>
                </c:pt>
                <c:pt idx="1">
                  <c:v>215186</c:v>
                </c:pt>
                <c:pt idx="2">
                  <c:v>59819</c:v>
                </c:pt>
              </c:numCache>
            </c:numRef>
          </c:val>
          <c:extLst>
            <c:ext xmlns:c16="http://schemas.microsoft.com/office/drawing/2014/chart" uri="{C3380CC4-5D6E-409C-BE32-E72D297353CC}">
              <c16:uniqueId val="{00000006-07E7-4C7F-BAE4-386F26B6F47E}"/>
            </c:ext>
          </c:extLst>
        </c:ser>
        <c:dLbls>
          <c:showLegendKey val="0"/>
          <c:showVal val="0"/>
          <c:showCatName val="1"/>
          <c:showSerName val="0"/>
          <c:showPercent val="1"/>
          <c:showBubbleSize val="0"/>
          <c:showLeaderLines val="1"/>
        </c:dLbls>
        <c:firstSliceAng val="0"/>
      </c:pieChart>
    </c:plotArea>
    <c:plotVisOnly val="1"/>
    <c:dispBlanksAs val="zero"/>
    <c:showDLblsOverMax val="0"/>
  </c:chart>
  <c:spPr>
    <a:solidFill>
      <a:srgbClr val="FFFFFF"/>
    </a:solidFill>
    <a:ln w="3175">
      <a:noFill/>
      <a:prstDash val="solid"/>
    </a:ln>
  </c:spPr>
  <c:txPr>
    <a:bodyPr/>
    <a:lstStyle/>
    <a:p>
      <a:pPr>
        <a:defRPr sz="950" b="0" i="0" u="none" strike="noStrike" baseline="0">
          <a:solidFill>
            <a:srgbClr val="000000"/>
          </a:solidFill>
          <a:latin typeface="Arial"/>
          <a:ea typeface="Arial"/>
          <a:cs typeface="Arial"/>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92326086359014"/>
          <c:y val="0.245589696248567"/>
          <c:w val="0.48869976737388038"/>
          <c:h val="0.55892827422089031"/>
        </c:manualLayout>
      </c:layout>
      <c:pieChart>
        <c:varyColors val="1"/>
        <c:ser>
          <c:idx val="0"/>
          <c:order val="0"/>
          <c:spPr>
            <a:solidFill>
              <a:srgbClr val="9999FF"/>
            </a:solidFill>
            <a:ln w="12700">
              <a:noFill/>
              <a:prstDash val="solid"/>
            </a:ln>
          </c:spPr>
          <c:dPt>
            <c:idx val="0"/>
            <c:bubble3D val="0"/>
            <c:spPr>
              <a:solidFill>
                <a:srgbClr val="626366"/>
              </a:solidFill>
              <a:ln w="12700">
                <a:noFill/>
                <a:prstDash val="solid"/>
              </a:ln>
            </c:spPr>
            <c:extLst>
              <c:ext xmlns:c16="http://schemas.microsoft.com/office/drawing/2014/chart" uri="{C3380CC4-5D6E-409C-BE32-E72D297353CC}">
                <c16:uniqueId val="{00000001-E5E3-4357-89DB-7CA0FFBEB860}"/>
              </c:ext>
            </c:extLst>
          </c:dPt>
          <c:dPt>
            <c:idx val="1"/>
            <c:bubble3D val="0"/>
            <c:spPr>
              <a:solidFill>
                <a:srgbClr val="C00000"/>
              </a:solidFill>
              <a:ln w="12700">
                <a:noFill/>
                <a:prstDash val="solid"/>
              </a:ln>
            </c:spPr>
            <c:extLst>
              <c:ext xmlns:c16="http://schemas.microsoft.com/office/drawing/2014/chart" uri="{C3380CC4-5D6E-409C-BE32-E72D297353CC}">
                <c16:uniqueId val="{00000003-E5E3-4357-89DB-7CA0FFBEB860}"/>
              </c:ext>
            </c:extLst>
          </c:dPt>
          <c:dPt>
            <c:idx val="2"/>
            <c:bubble3D val="0"/>
            <c:spPr>
              <a:solidFill>
                <a:srgbClr val="BDBEBF"/>
              </a:solidFill>
              <a:ln w="12700">
                <a:noFill/>
                <a:prstDash val="solid"/>
              </a:ln>
            </c:spPr>
            <c:extLst>
              <c:ext xmlns:c16="http://schemas.microsoft.com/office/drawing/2014/chart" uri="{C3380CC4-5D6E-409C-BE32-E72D297353CC}">
                <c16:uniqueId val="{00000005-E5E3-4357-89DB-7CA0FFBEB860}"/>
              </c:ext>
            </c:extLst>
          </c:dPt>
          <c:dLbls>
            <c:numFmt formatCode="0.0%" sourceLinked="0"/>
            <c:spPr>
              <a:noFill/>
              <a:ln w="25400">
                <a:noFill/>
              </a:ln>
            </c:spPr>
            <c:txPr>
              <a:bodyPr/>
              <a:lstStyle/>
              <a:p>
                <a:pPr>
                  <a:defRPr sz="1000" b="1" i="0" u="none" strike="noStrike" baseline="0">
                    <a:solidFill>
                      <a:srgbClr val="000000"/>
                    </a:solidFill>
                    <a:latin typeface="+mn-lt"/>
                    <a:ea typeface="Arial"/>
                    <a:cs typeface="Calibri Light" panose="020F0302020204030204" pitchFamily="34" charset="0"/>
                  </a:defRPr>
                </a:pPr>
                <a:endParaRPr lang="en-US"/>
              </a:p>
            </c:txPr>
            <c:dLblPos val="outEnd"/>
            <c:showLegendKey val="0"/>
            <c:showVal val="0"/>
            <c:showCatName val="1"/>
            <c:showSerName val="0"/>
            <c:showPercent val="1"/>
            <c:showBubbleSize val="0"/>
            <c:showLeaderLines val="1"/>
            <c:extLst>
              <c:ext xmlns:c15="http://schemas.microsoft.com/office/drawing/2012/chart" uri="{CE6537A1-D6FC-4f65-9D91-7224C49458BB}"/>
            </c:extLst>
          </c:dLbls>
          <c:cat>
            <c:strRef>
              <c:f>'Vehicle Sales'!$E$28:$E$30</c:f>
              <c:strCache>
                <c:ptCount val="3"/>
                <c:pt idx="0">
                  <c:v>Detroit </c:v>
                </c:pt>
                <c:pt idx="1">
                  <c:v>Asian</c:v>
                </c:pt>
                <c:pt idx="2">
                  <c:v>European</c:v>
                </c:pt>
              </c:strCache>
            </c:strRef>
          </c:cat>
          <c:val>
            <c:numRef>
              <c:f>'Vehicle Sales'!$F$28:$F$30</c:f>
              <c:numCache>
                <c:formatCode>#,##0</c:formatCode>
                <c:ptCount val="3"/>
                <c:pt idx="0">
                  <c:v>596138</c:v>
                </c:pt>
                <c:pt idx="1">
                  <c:v>599004</c:v>
                </c:pt>
                <c:pt idx="2">
                  <c:v>135087</c:v>
                </c:pt>
              </c:numCache>
            </c:numRef>
          </c:val>
          <c:extLst>
            <c:ext xmlns:c16="http://schemas.microsoft.com/office/drawing/2014/chart" uri="{C3380CC4-5D6E-409C-BE32-E72D297353CC}">
              <c16:uniqueId val="{00000006-E5E3-4357-89DB-7CA0FFBEB860}"/>
            </c:ext>
          </c:extLst>
        </c:ser>
        <c:dLbls>
          <c:showLegendKey val="0"/>
          <c:showVal val="0"/>
          <c:showCatName val="1"/>
          <c:showSerName val="0"/>
          <c:showPercent val="1"/>
          <c:showBubbleSize val="0"/>
          <c:showLeaderLines val="1"/>
        </c:dLbls>
        <c:firstSliceAng val="0"/>
      </c:pieChart>
    </c:plotArea>
    <c:plotVisOnly val="1"/>
    <c:dispBlanksAs val="zero"/>
    <c:showDLblsOverMax val="0"/>
  </c:chart>
  <c:spPr>
    <a:solidFill>
      <a:srgbClr val="FFFFFF"/>
    </a:solidFill>
    <a:ln w="3175">
      <a:noFill/>
      <a:prstDash val="solid"/>
    </a:ln>
  </c:spPr>
  <c:txPr>
    <a:bodyPr/>
    <a:lstStyle/>
    <a:p>
      <a:pPr>
        <a:defRPr sz="950" b="0" i="0" u="none" strike="noStrike" baseline="0">
          <a:solidFill>
            <a:srgbClr val="000000"/>
          </a:solidFill>
          <a:latin typeface="Arial"/>
          <a:ea typeface="Arial"/>
          <a:cs typeface="Arial"/>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b="1">
                <a:solidFill>
                  <a:srgbClr val="626366"/>
                </a:solidFill>
              </a:defRPr>
            </a:pPr>
            <a:r>
              <a:rPr lang="en-US" b="1">
                <a:solidFill>
                  <a:srgbClr val="626366"/>
                </a:solidFill>
              </a:rPr>
              <a:t>Canadian Production to Sales Ratios</a:t>
            </a:r>
          </a:p>
        </c:rich>
      </c:tx>
      <c:layout>
        <c:manualLayout>
          <c:xMode val="edge"/>
          <c:yMode val="edge"/>
          <c:x val="0.29309903807939619"/>
          <c:y val="4.6129057206250206E-2"/>
        </c:manualLayout>
      </c:layout>
      <c:overlay val="0"/>
      <c:spPr>
        <a:noFill/>
        <a:ln w="25400">
          <a:noFill/>
        </a:ln>
      </c:spPr>
    </c:title>
    <c:autoTitleDeleted val="0"/>
    <c:plotArea>
      <c:layout>
        <c:manualLayout>
          <c:layoutTarget val="inner"/>
          <c:xMode val="edge"/>
          <c:yMode val="edge"/>
          <c:x val="0.10174442072624071"/>
          <c:y val="0.18414345246495151"/>
          <c:w val="0.8750020182456506"/>
          <c:h val="0.5370850696894357"/>
        </c:manualLayout>
      </c:layout>
      <c:lineChart>
        <c:grouping val="standard"/>
        <c:varyColors val="0"/>
        <c:ser>
          <c:idx val="1"/>
          <c:order val="0"/>
          <c:tx>
            <c:strRef>
              <c:f>'Production to Sales Ratio'!$B$6:$B$7</c:f>
              <c:strCache>
                <c:ptCount val="2"/>
                <c:pt idx="0">
                  <c:v>Canada</c:v>
                </c:pt>
                <c:pt idx="1">
                  <c:v>Total</c:v>
                </c:pt>
              </c:strCache>
            </c:strRef>
          </c:tx>
          <c:spPr>
            <a:ln w="38100">
              <a:solidFill>
                <a:srgbClr val="626366"/>
              </a:solidFill>
              <a:prstDash val="solid"/>
            </a:ln>
          </c:spPr>
          <c:marker>
            <c:symbol val="none"/>
          </c:marker>
          <c:dLbls>
            <c:numFmt formatCode="0%" sourceLinked="0"/>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'Production to Sales Ratio'!$E$42:$E$46</c:f>
              <c:numCache>
                <c:formatCode>General</c:formatCode>
                <c:ptCount val="5"/>
                <c:pt idx="0">
                  <c:v>17</c:v>
                </c:pt>
                <c:pt idx="1">
                  <c:v>18</c:v>
                </c:pt>
                <c:pt idx="2">
                  <c:v>19</c:v>
                </c:pt>
                <c:pt idx="3">
                  <c:v>20</c:v>
                </c:pt>
                <c:pt idx="4">
                  <c:v>21</c:v>
                </c:pt>
              </c:numCache>
            </c:numRef>
          </c:cat>
          <c:val>
            <c:numRef>
              <c:f>'Production to Sales Ratio'!$B$42:$B$46</c:f>
              <c:numCache>
                <c:formatCode>0%</c:formatCode>
                <c:ptCount val="5"/>
                <c:pt idx="0">
                  <c:v>1.0466883069709396</c:v>
                </c:pt>
                <c:pt idx="1">
                  <c:v>1.0057106533527798</c:v>
                </c:pt>
                <c:pt idx="2">
                  <c:v>1.0028697947106584</c:v>
                </c:pt>
                <c:pt idx="3">
                  <c:v>0.92603233536361673</c:v>
                </c:pt>
                <c:pt idx="4">
                  <c:v>0.67815085223492699</c:v>
                </c:pt>
              </c:numCache>
            </c:numRef>
          </c:val>
          <c:smooth val="0"/>
          <c:extLst>
            <c:ext xmlns:c16="http://schemas.microsoft.com/office/drawing/2014/chart" uri="{C3380CC4-5D6E-409C-BE32-E72D297353CC}">
              <c16:uniqueId val="{00000000-5AAF-4244-961D-76EAE3F8DB8F}"/>
            </c:ext>
          </c:extLst>
        </c:ser>
        <c:ser>
          <c:idx val="2"/>
          <c:order val="1"/>
          <c:tx>
            <c:strRef>
              <c:f>'Production to Sales Ratio'!$C$6:$C$7</c:f>
              <c:strCache>
                <c:ptCount val="2"/>
                <c:pt idx="0">
                  <c:v>N. American</c:v>
                </c:pt>
                <c:pt idx="1">
                  <c:v>Total</c:v>
                </c:pt>
              </c:strCache>
            </c:strRef>
          </c:tx>
          <c:spPr>
            <a:ln w="38100">
              <a:solidFill>
                <a:srgbClr val="E31937"/>
              </a:solidFill>
              <a:prstDash val="solid"/>
            </a:ln>
          </c:spPr>
          <c:marker>
            <c:symbol val="none"/>
          </c:marker>
          <c:dLbls>
            <c:numFmt formatCode="0%" sourceLinked="0"/>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'Production to Sales Ratio'!$E$42:$E$46</c:f>
              <c:numCache>
                <c:formatCode>General</c:formatCode>
                <c:ptCount val="5"/>
                <c:pt idx="0">
                  <c:v>17</c:v>
                </c:pt>
                <c:pt idx="1">
                  <c:v>18</c:v>
                </c:pt>
                <c:pt idx="2">
                  <c:v>19</c:v>
                </c:pt>
                <c:pt idx="3">
                  <c:v>20</c:v>
                </c:pt>
                <c:pt idx="4">
                  <c:v>21</c:v>
                </c:pt>
              </c:numCache>
            </c:numRef>
          </c:cat>
          <c:val>
            <c:numRef>
              <c:f>'Production to Sales Ratio'!$C$42:$C$46</c:f>
              <c:numCache>
                <c:formatCode>0%</c:formatCode>
                <c:ptCount val="5"/>
                <c:pt idx="0">
                  <c:v>0.80391629371999451</c:v>
                </c:pt>
                <c:pt idx="1">
                  <c:v>0.78783227455769056</c:v>
                </c:pt>
                <c:pt idx="2">
                  <c:v>0.76585334619554968</c:v>
                </c:pt>
                <c:pt idx="3">
                  <c:v>0.73690717689565355</c:v>
                </c:pt>
                <c:pt idx="4">
                  <c:v>0.7021548662978222</c:v>
                </c:pt>
              </c:numCache>
            </c:numRef>
          </c:val>
          <c:smooth val="0"/>
          <c:extLst>
            <c:ext xmlns:c16="http://schemas.microsoft.com/office/drawing/2014/chart" uri="{C3380CC4-5D6E-409C-BE32-E72D297353CC}">
              <c16:uniqueId val="{00000001-5AAF-4244-961D-76EAE3F8DB8F}"/>
            </c:ext>
          </c:extLst>
        </c:ser>
        <c:dLbls>
          <c:showLegendKey val="0"/>
          <c:showVal val="0"/>
          <c:showCatName val="0"/>
          <c:showSerName val="0"/>
          <c:showPercent val="0"/>
          <c:showBubbleSize val="0"/>
        </c:dLbls>
        <c:smooth val="0"/>
        <c:axId val="170015744"/>
        <c:axId val="179131136"/>
      </c:lineChart>
      <c:catAx>
        <c:axId val="170015744"/>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a:pPr>
            <a:endParaRPr lang="en-US"/>
          </a:p>
        </c:txPr>
        <c:crossAx val="179131136"/>
        <c:crosses val="autoZero"/>
        <c:auto val="1"/>
        <c:lblAlgn val="ctr"/>
        <c:lblOffset val="100"/>
        <c:tickLblSkip val="1"/>
        <c:tickMarkSkip val="1"/>
        <c:noMultiLvlLbl val="0"/>
      </c:catAx>
      <c:valAx>
        <c:axId val="179131136"/>
        <c:scaling>
          <c:orientation val="minMax"/>
        </c:scaling>
        <c:delete val="0"/>
        <c:axPos val="l"/>
        <c:majorGridlines>
          <c:spPr>
            <a:ln w="3175">
              <a:solidFill>
                <a:srgbClr val="000000"/>
              </a:solidFill>
              <a:prstDash val="solid"/>
            </a:ln>
          </c:spPr>
        </c:majorGridlines>
        <c:numFmt formatCode="0%" sourceLinked="0"/>
        <c:majorTickMark val="out"/>
        <c:minorTickMark val="none"/>
        <c:tickLblPos val="nextTo"/>
        <c:spPr>
          <a:ln w="3175">
            <a:solidFill>
              <a:srgbClr val="000000"/>
            </a:solidFill>
            <a:prstDash val="solid"/>
          </a:ln>
        </c:spPr>
        <c:txPr>
          <a:bodyPr rot="0" vert="horz"/>
          <a:lstStyle/>
          <a:p>
            <a:pPr>
              <a:defRPr/>
            </a:pPr>
            <a:endParaRPr lang="en-US"/>
          </a:p>
        </c:txPr>
        <c:crossAx val="170015744"/>
        <c:crosses val="autoZero"/>
        <c:crossBetween val="between"/>
      </c:valAx>
      <c:spPr>
        <a:noFill/>
        <a:ln w="12700">
          <a:noFill/>
          <a:prstDash val="solid"/>
        </a:ln>
      </c:spPr>
    </c:plotArea>
    <c:legend>
      <c:legendPos val="b"/>
      <c:layout>
        <c:manualLayout>
          <c:xMode val="edge"/>
          <c:yMode val="edge"/>
          <c:x val="0.24212827321003474"/>
          <c:y val="0.82345333031454115"/>
          <c:w val="0.51574345357993046"/>
          <c:h val="7.8570098865437352E-2"/>
        </c:manualLayout>
      </c:layout>
      <c:overlay val="0"/>
    </c:legend>
    <c:plotVisOnly val="1"/>
    <c:dispBlanksAs val="gap"/>
    <c:showDLblsOverMax val="0"/>
  </c:chart>
  <c:spPr>
    <a:solidFill>
      <a:srgbClr val="FFFFFF"/>
    </a:solidFill>
    <a:ln w="3175">
      <a:noFill/>
      <a:prstDash val="solid"/>
    </a:ln>
  </c:spPr>
  <c:txPr>
    <a:bodyPr/>
    <a:lstStyle/>
    <a:p>
      <a:pPr>
        <a:defRPr sz="1125" b="0" i="0" u="none" strike="noStrike" baseline="0">
          <a:solidFill>
            <a:srgbClr val="000000"/>
          </a:solidFill>
          <a:latin typeface="Roboto" panose="02000000000000000000" pitchFamily="2" charset="0"/>
          <a:ea typeface="Roboto" panose="02000000000000000000" pitchFamily="2" charset="0"/>
          <a:cs typeface="Arial"/>
        </a:defRPr>
      </a:pPr>
      <a:endParaRPr lang="en-US"/>
    </a:p>
  </c:txPr>
  <c:externalData r:id="rId2">
    <c:autoUpdate val="0"/>
  </c:externalData>
  <c:userShapes r:id="rId3"/>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325" b="1" i="0" u="none" strike="noStrike" baseline="0">
                <a:solidFill>
                  <a:srgbClr val="626366"/>
                </a:solidFill>
                <a:latin typeface="Montserrat SemiBold" panose="00000700000000000000" pitchFamily="50" charset="0"/>
                <a:ea typeface="Arial"/>
                <a:cs typeface="Calibri Light" panose="020F0302020204030204" pitchFamily="34" charset="0"/>
              </a:defRPr>
            </a:pPr>
            <a:r>
              <a:rPr lang="en-US" dirty="0">
                <a:solidFill>
                  <a:srgbClr val="626366"/>
                </a:solidFill>
                <a:latin typeface="Roboto" panose="02000000000000000000" pitchFamily="2" charset="0"/>
                <a:cs typeface="Calibri Light" panose="020F0302020204030204" pitchFamily="34" charset="0"/>
              </a:rPr>
              <a:t>Light Vehicles on the Road in Canada</a:t>
            </a:r>
          </a:p>
        </c:rich>
      </c:tx>
      <c:layout>
        <c:manualLayout>
          <c:xMode val="edge"/>
          <c:yMode val="edge"/>
          <c:x val="0.31935421759044103"/>
          <c:y val="3.5583319369893965E-2"/>
        </c:manualLayout>
      </c:layout>
      <c:overlay val="0"/>
      <c:spPr>
        <a:noFill/>
        <a:ln w="25400">
          <a:noFill/>
        </a:ln>
      </c:spPr>
    </c:title>
    <c:autoTitleDeleted val="0"/>
    <c:plotArea>
      <c:layout>
        <c:manualLayout>
          <c:layoutTarget val="inner"/>
          <c:xMode val="edge"/>
          <c:yMode val="edge"/>
          <c:x val="0.13806477708816234"/>
          <c:y val="0.16590787576351637"/>
          <c:w val="0.83613061264608279"/>
          <c:h val="0.56408677759595549"/>
        </c:manualLayout>
      </c:layout>
      <c:barChart>
        <c:barDir val="col"/>
        <c:grouping val="stacked"/>
        <c:varyColors val="0"/>
        <c:ser>
          <c:idx val="0"/>
          <c:order val="0"/>
          <c:tx>
            <c:strRef>
              <c:f>'Vehicle Registration'!$A$4</c:f>
              <c:strCache>
                <c:ptCount val="1"/>
                <c:pt idx="0">
                  <c:v>Passenger Cars</c:v>
                </c:pt>
              </c:strCache>
            </c:strRef>
          </c:tx>
          <c:spPr>
            <a:solidFill>
              <a:srgbClr val="626366"/>
            </a:solidFill>
            <a:ln w="12700">
              <a:noFill/>
              <a:prstDash val="solid"/>
            </a:ln>
          </c:spPr>
          <c:invertIfNegative val="0"/>
          <c:cat>
            <c:numRef>
              <c:f>'Vehicle Registration'!$S$3:$X$3</c:f>
              <c:numCache>
                <c:formatCode>General</c:formatCode>
                <c:ptCount val="6"/>
                <c:pt idx="0">
                  <c:v>2015</c:v>
                </c:pt>
                <c:pt idx="1">
                  <c:v>2016</c:v>
                </c:pt>
                <c:pt idx="2">
                  <c:v>2017</c:v>
                </c:pt>
                <c:pt idx="3">
                  <c:v>2018</c:v>
                </c:pt>
                <c:pt idx="4">
                  <c:v>2019</c:v>
                </c:pt>
                <c:pt idx="5">
                  <c:v>2020</c:v>
                </c:pt>
              </c:numCache>
            </c:numRef>
          </c:cat>
          <c:val>
            <c:numRef>
              <c:f>'Vehicle Registration'!$S$4:$X$4</c:f>
              <c:numCache>
                <c:formatCode>#,##0</c:formatCode>
                <c:ptCount val="6"/>
                <c:pt idx="0">
                  <c:v>12858978</c:v>
                </c:pt>
                <c:pt idx="1">
                  <c:v>12855742</c:v>
                </c:pt>
                <c:pt idx="2">
                  <c:v>12486421.289459202</c:v>
                </c:pt>
                <c:pt idx="3">
                  <c:v>12602539</c:v>
                </c:pt>
                <c:pt idx="4" formatCode="_(* #,##0_);_(* \(#,##0\);_(* &quot;-&quot;??_);_(@_)">
                  <c:v>12230282</c:v>
                </c:pt>
                <c:pt idx="5" formatCode="_(* #,##0_);_(* \(#,##0\);_(* &quot;-&quot;??_);_(@_)">
                  <c:v>11438564</c:v>
                </c:pt>
              </c:numCache>
            </c:numRef>
          </c:val>
          <c:extLst>
            <c:ext xmlns:c16="http://schemas.microsoft.com/office/drawing/2014/chart" uri="{C3380CC4-5D6E-409C-BE32-E72D297353CC}">
              <c16:uniqueId val="{00000000-CD93-4D2E-8610-B7AD4B3F27E6}"/>
            </c:ext>
          </c:extLst>
        </c:ser>
        <c:ser>
          <c:idx val="1"/>
          <c:order val="1"/>
          <c:tx>
            <c:strRef>
              <c:f>'Vehicle Registration'!$A$5</c:f>
              <c:strCache>
                <c:ptCount val="1"/>
                <c:pt idx="0">
                  <c:v>Light Trucks</c:v>
                </c:pt>
              </c:strCache>
            </c:strRef>
          </c:tx>
          <c:spPr>
            <a:solidFill>
              <a:srgbClr val="E31937"/>
            </a:solidFill>
            <a:ln w="12700">
              <a:noFill/>
              <a:prstDash val="solid"/>
            </a:ln>
          </c:spPr>
          <c:invertIfNegative val="0"/>
          <c:cat>
            <c:numRef>
              <c:f>'Vehicle Registration'!$S$3:$X$3</c:f>
              <c:numCache>
                <c:formatCode>General</c:formatCode>
                <c:ptCount val="6"/>
                <c:pt idx="0">
                  <c:v>2015</c:v>
                </c:pt>
                <c:pt idx="1">
                  <c:v>2016</c:v>
                </c:pt>
                <c:pt idx="2">
                  <c:v>2017</c:v>
                </c:pt>
                <c:pt idx="3">
                  <c:v>2018</c:v>
                </c:pt>
                <c:pt idx="4">
                  <c:v>2019</c:v>
                </c:pt>
                <c:pt idx="5">
                  <c:v>2020</c:v>
                </c:pt>
              </c:numCache>
            </c:numRef>
          </c:cat>
          <c:val>
            <c:numRef>
              <c:f>'Vehicle Registration'!$S$5:$X$5</c:f>
              <c:numCache>
                <c:formatCode>#,##0</c:formatCode>
                <c:ptCount val="6"/>
                <c:pt idx="0">
                  <c:v>12701798</c:v>
                </c:pt>
                <c:pt idx="1">
                  <c:v>13407410</c:v>
                </c:pt>
                <c:pt idx="2">
                  <c:v>14285380.710540799</c:v>
                </c:pt>
                <c:pt idx="3">
                  <c:v>14653551</c:v>
                </c:pt>
                <c:pt idx="4" formatCode="_(* #,##0_);_(* \(#,##0\);_(* &quot;-&quot;??_);_(@_)">
                  <c:v>15143260</c:v>
                </c:pt>
                <c:pt idx="5" formatCode="_(* #,##0_);_(* \(#,##0\);_(* &quot;-&quot;??_);_(@_)">
                  <c:v>15589595</c:v>
                </c:pt>
              </c:numCache>
            </c:numRef>
          </c:val>
          <c:extLst>
            <c:ext xmlns:c16="http://schemas.microsoft.com/office/drawing/2014/chart" uri="{C3380CC4-5D6E-409C-BE32-E72D297353CC}">
              <c16:uniqueId val="{00000001-CD93-4D2E-8610-B7AD4B3F27E6}"/>
            </c:ext>
          </c:extLst>
        </c:ser>
        <c:dLbls>
          <c:showLegendKey val="0"/>
          <c:showVal val="0"/>
          <c:showCatName val="0"/>
          <c:showSerName val="0"/>
          <c:showPercent val="0"/>
          <c:showBubbleSize val="0"/>
        </c:dLbls>
        <c:gapWidth val="150"/>
        <c:overlap val="100"/>
        <c:axId val="121890688"/>
        <c:axId val="122216448"/>
      </c:barChart>
      <c:catAx>
        <c:axId val="121890688"/>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950" b="0" i="0" u="none" strike="noStrike" baseline="0">
                <a:solidFill>
                  <a:srgbClr val="000000"/>
                </a:solidFill>
                <a:latin typeface="Calibri Light" panose="020F0302020204030204" pitchFamily="34" charset="0"/>
                <a:ea typeface="Arial"/>
                <a:cs typeface="Calibri Light" panose="020F0302020204030204" pitchFamily="34" charset="0"/>
              </a:defRPr>
            </a:pPr>
            <a:endParaRPr lang="en-US"/>
          </a:p>
        </c:txPr>
        <c:crossAx val="122216448"/>
        <c:crosses val="autoZero"/>
        <c:auto val="1"/>
        <c:lblAlgn val="ctr"/>
        <c:lblOffset val="100"/>
        <c:noMultiLvlLbl val="0"/>
      </c:catAx>
      <c:valAx>
        <c:axId val="122216448"/>
        <c:scaling>
          <c:orientation val="minMax"/>
        </c:scaling>
        <c:delete val="0"/>
        <c:axPos val="l"/>
        <c:majorGridlines>
          <c:spPr>
            <a:ln w="3175">
              <a:solidFill>
                <a:srgbClr val="000000"/>
              </a:solidFill>
              <a:prstDash val="solid"/>
            </a:ln>
          </c:spPr>
        </c:majorGridlines>
        <c:numFmt formatCode="#,##0" sourceLinked="0"/>
        <c:majorTickMark val="out"/>
        <c:minorTickMark val="none"/>
        <c:tickLblPos val="nextTo"/>
        <c:spPr>
          <a:ln w="3175">
            <a:solidFill>
              <a:srgbClr val="000000"/>
            </a:solidFill>
            <a:prstDash val="solid"/>
          </a:ln>
        </c:spPr>
        <c:txPr>
          <a:bodyPr rot="0" vert="horz"/>
          <a:lstStyle/>
          <a:p>
            <a:pPr>
              <a:defRPr sz="950" b="0" i="0" u="none" strike="noStrike" baseline="0">
                <a:solidFill>
                  <a:srgbClr val="000000"/>
                </a:solidFill>
                <a:latin typeface="Calibri Light" panose="020F0302020204030204" pitchFamily="34" charset="0"/>
                <a:ea typeface="Arial"/>
                <a:cs typeface="Calibri Light" panose="020F0302020204030204" pitchFamily="34" charset="0"/>
              </a:defRPr>
            </a:pPr>
            <a:endParaRPr lang="en-US"/>
          </a:p>
        </c:txPr>
        <c:crossAx val="121890688"/>
        <c:crosses val="autoZero"/>
        <c:crossBetween val="between"/>
      </c:valAx>
      <c:spPr>
        <a:noFill/>
        <a:ln w="12700">
          <a:noFill/>
          <a:prstDash val="solid"/>
        </a:ln>
      </c:spPr>
    </c:plotArea>
    <c:legend>
      <c:legendPos val="b"/>
      <c:layout>
        <c:manualLayout>
          <c:xMode val="edge"/>
          <c:yMode val="edge"/>
          <c:x val="0.34193613017161695"/>
          <c:y val="0.80416523311258381"/>
          <c:w val="0.35293367472066078"/>
          <c:h val="5.684924835581294E-2"/>
        </c:manualLayout>
      </c:layout>
      <c:overlay val="0"/>
      <c:spPr>
        <a:solidFill>
          <a:srgbClr val="FFFFFF"/>
        </a:solidFill>
        <a:ln w="3175">
          <a:noFill/>
          <a:prstDash val="solid"/>
        </a:ln>
      </c:spPr>
      <c:txPr>
        <a:bodyPr/>
        <a:lstStyle/>
        <a:p>
          <a:pPr>
            <a:defRPr sz="920" b="0" i="0" u="none" strike="noStrike" baseline="0">
              <a:solidFill>
                <a:srgbClr val="000000"/>
              </a:solidFill>
              <a:latin typeface="Calibri Light" panose="020F0302020204030204" pitchFamily="34" charset="0"/>
              <a:ea typeface="Arial"/>
              <a:cs typeface="Calibri Light" panose="020F0302020204030204" pitchFamily="34" charset="0"/>
            </a:defRPr>
          </a:pPr>
          <a:endParaRPr lang="en-US"/>
        </a:p>
      </c:txPr>
    </c:legend>
    <c:plotVisOnly val="1"/>
    <c:dispBlanksAs val="gap"/>
    <c:showDLblsOverMax val="0"/>
  </c:chart>
  <c:spPr>
    <a:solidFill>
      <a:srgbClr val="FFFFFF"/>
    </a:solidFill>
    <a:ln w="3175">
      <a:noFill/>
      <a:prstDash val="solid"/>
    </a:ln>
  </c:spPr>
  <c:txPr>
    <a:bodyPr/>
    <a:lstStyle/>
    <a:p>
      <a:pPr>
        <a:defRPr sz="950"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200" b="1" i="0" u="none" strike="noStrike" baseline="0">
                <a:solidFill>
                  <a:srgbClr val="626366"/>
                </a:solidFill>
                <a:latin typeface="Montserrat SemiBold" panose="00000700000000000000" pitchFamily="50" charset="0"/>
                <a:ea typeface="Arial"/>
                <a:cs typeface="Calibri Light" panose="020F0302020204030204" pitchFamily="34" charset="0"/>
              </a:defRPr>
            </a:pPr>
            <a:r>
              <a:rPr lang="en-US" dirty="0">
                <a:solidFill>
                  <a:srgbClr val="626366"/>
                </a:solidFill>
                <a:latin typeface="Roboto" panose="02000000000000000000" pitchFamily="2" charset="0"/>
                <a:cs typeface="Calibri Light" panose="020F0302020204030204" pitchFamily="34" charset="0"/>
              </a:rPr>
              <a:t>Average Age of Canadian Light Vehicles (Years)</a:t>
            </a:r>
          </a:p>
        </c:rich>
      </c:tx>
      <c:layout>
        <c:manualLayout>
          <c:xMode val="edge"/>
          <c:yMode val="edge"/>
          <c:x val="0.27646504617654444"/>
          <c:y val="3.6163632654040004E-2"/>
        </c:manualLayout>
      </c:layout>
      <c:overlay val="0"/>
      <c:spPr>
        <a:noFill/>
        <a:ln w="25400">
          <a:noFill/>
        </a:ln>
      </c:spPr>
    </c:title>
    <c:autoTitleDeleted val="0"/>
    <c:plotArea>
      <c:layout>
        <c:manualLayout>
          <c:layoutTarget val="inner"/>
          <c:xMode val="edge"/>
          <c:yMode val="edge"/>
          <c:x val="0.10776553505529544"/>
          <c:y val="0.17268111863426672"/>
          <c:w val="0.82884374755762469"/>
          <c:h val="0.5747446187379327"/>
        </c:manualLayout>
      </c:layout>
      <c:areaChart>
        <c:grouping val="standard"/>
        <c:varyColors val="0"/>
        <c:ser>
          <c:idx val="0"/>
          <c:order val="0"/>
          <c:tx>
            <c:strRef>
              <c:f>'Vehicle Registration'!$A$28:$E$28</c:f>
              <c:strCache>
                <c:ptCount val="5"/>
                <c:pt idx="0">
                  <c:v>Total</c:v>
                </c:pt>
                <c:pt idx="1">
                  <c:v>8.2</c:v>
                </c:pt>
                <c:pt idx="2">
                  <c:v>8.4</c:v>
                </c:pt>
                <c:pt idx="3">
                  <c:v>8.5</c:v>
                </c:pt>
                <c:pt idx="4">
                  <c:v>8.5</c:v>
                </c:pt>
              </c:strCache>
            </c:strRef>
          </c:tx>
          <c:spPr>
            <a:solidFill>
              <a:srgbClr val="E31937"/>
            </a:solidFill>
            <a:ln w="12700">
              <a:noFill/>
              <a:prstDash val="solid"/>
            </a:ln>
          </c:spPr>
          <c:cat>
            <c:numRef>
              <c:f>'Vehicle Registration'!$S$23:$X$23</c:f>
              <c:numCache>
                <c:formatCode>General</c:formatCode>
                <c:ptCount val="6"/>
                <c:pt idx="0">
                  <c:v>2015</c:v>
                </c:pt>
                <c:pt idx="1">
                  <c:v>2016</c:v>
                </c:pt>
                <c:pt idx="2">
                  <c:v>2017</c:v>
                </c:pt>
                <c:pt idx="3">
                  <c:v>2018</c:v>
                </c:pt>
                <c:pt idx="4">
                  <c:v>2019</c:v>
                </c:pt>
                <c:pt idx="5">
                  <c:v>2020</c:v>
                </c:pt>
              </c:numCache>
            </c:numRef>
          </c:cat>
          <c:val>
            <c:numRef>
              <c:f>'Vehicle Registration'!$S$28:$X$28</c:f>
              <c:numCache>
                <c:formatCode>#,##0.0</c:formatCode>
                <c:ptCount val="6"/>
                <c:pt idx="0">
                  <c:v>9.6222629156485695</c:v>
                </c:pt>
                <c:pt idx="1">
                  <c:v>9.658420512511217</c:v>
                </c:pt>
                <c:pt idx="2">
                  <c:v>9.7051159649245875</c:v>
                </c:pt>
                <c:pt idx="3">
                  <c:v>9.7611109663931988</c:v>
                </c:pt>
                <c:pt idx="4" formatCode="General">
                  <c:v>9.6999999999999993</c:v>
                </c:pt>
                <c:pt idx="5" formatCode="General">
                  <c:v>9.74</c:v>
                </c:pt>
              </c:numCache>
            </c:numRef>
          </c:val>
          <c:extLst>
            <c:ext xmlns:c16="http://schemas.microsoft.com/office/drawing/2014/chart" uri="{C3380CC4-5D6E-409C-BE32-E72D297353CC}">
              <c16:uniqueId val="{00000000-0BF7-4B05-88D8-6097D1DE6BDB}"/>
            </c:ext>
          </c:extLst>
        </c:ser>
        <c:dLbls>
          <c:showLegendKey val="0"/>
          <c:showVal val="0"/>
          <c:showCatName val="0"/>
          <c:showSerName val="0"/>
          <c:showPercent val="0"/>
          <c:showBubbleSize val="0"/>
        </c:dLbls>
        <c:axId val="72231168"/>
        <c:axId val="73875456"/>
      </c:areaChart>
      <c:catAx>
        <c:axId val="72231168"/>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900" b="0" i="0" u="none" strike="noStrike" baseline="0">
                <a:solidFill>
                  <a:srgbClr val="000000"/>
                </a:solidFill>
                <a:latin typeface="Calibri Light" panose="020F0302020204030204" pitchFamily="34" charset="0"/>
                <a:ea typeface="Arial"/>
                <a:cs typeface="Calibri Light" panose="020F0302020204030204" pitchFamily="34" charset="0"/>
              </a:defRPr>
            </a:pPr>
            <a:endParaRPr lang="en-US"/>
          </a:p>
        </c:txPr>
        <c:crossAx val="73875456"/>
        <c:crosses val="autoZero"/>
        <c:auto val="1"/>
        <c:lblAlgn val="ctr"/>
        <c:lblOffset val="100"/>
        <c:tickLblSkip val="1"/>
        <c:tickMarkSkip val="1"/>
        <c:noMultiLvlLbl val="0"/>
      </c:catAx>
      <c:valAx>
        <c:axId val="73875456"/>
        <c:scaling>
          <c:orientation val="minMax"/>
          <c:max val="9.8500000000000014"/>
        </c:scaling>
        <c:delete val="0"/>
        <c:axPos val="l"/>
        <c:majorGridlines>
          <c:spPr>
            <a:ln w="3175">
              <a:solidFill>
                <a:srgbClr val="000000"/>
              </a:solidFill>
              <a:prstDash val="solid"/>
            </a:ln>
          </c:spPr>
        </c:majorGridlines>
        <c:numFmt formatCode="#,##0.00" sourceLinked="0"/>
        <c:majorTickMark val="out"/>
        <c:minorTickMark val="none"/>
        <c:tickLblPos val="nextTo"/>
        <c:spPr>
          <a:ln w="3175">
            <a:solidFill>
              <a:srgbClr val="000000"/>
            </a:solidFill>
            <a:prstDash val="solid"/>
          </a:ln>
        </c:spPr>
        <c:txPr>
          <a:bodyPr rot="0" vert="horz"/>
          <a:lstStyle/>
          <a:p>
            <a:pPr>
              <a:defRPr sz="900" b="0" i="0" u="none" strike="noStrike" baseline="0">
                <a:solidFill>
                  <a:srgbClr val="000000"/>
                </a:solidFill>
                <a:latin typeface="Calibri Light" panose="020F0302020204030204" pitchFamily="34" charset="0"/>
                <a:ea typeface="Arial"/>
                <a:cs typeface="Calibri Light" panose="020F0302020204030204" pitchFamily="34" charset="0"/>
              </a:defRPr>
            </a:pPr>
            <a:endParaRPr lang="en-US"/>
          </a:p>
        </c:txPr>
        <c:crossAx val="72231168"/>
        <c:crosses val="autoZero"/>
        <c:crossBetween val="midCat"/>
      </c:valAx>
      <c:spPr>
        <a:noFill/>
        <a:ln w="12700">
          <a:noFill/>
          <a:prstDash val="solid"/>
        </a:ln>
      </c:spPr>
    </c:plotArea>
    <c:plotVisOnly val="1"/>
    <c:dispBlanksAs val="zero"/>
    <c:showDLblsOverMax val="0"/>
  </c:chart>
  <c:spPr>
    <a:solidFill>
      <a:srgbClr val="FFFFFF"/>
    </a:solidFill>
    <a:ln w="3175">
      <a:noFill/>
      <a:prstDash val="solid"/>
    </a:ln>
  </c:spPr>
  <c:txPr>
    <a:bodyPr/>
    <a:lstStyle/>
    <a:p>
      <a:pPr>
        <a:defRPr sz="1025" b="0" i="0" u="none" strike="noStrike" baseline="0">
          <a:solidFill>
            <a:srgbClr val="000000"/>
          </a:solidFill>
          <a:latin typeface="Arial"/>
          <a:ea typeface="Arial"/>
          <a:cs typeface="Arial"/>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b="1">
                <a:solidFill>
                  <a:srgbClr val="626366"/>
                </a:solidFill>
              </a:defRPr>
            </a:pPr>
            <a:r>
              <a:rPr lang="en-US" sz="1600" b="1">
                <a:solidFill>
                  <a:srgbClr val="626366"/>
                </a:solidFill>
              </a:rPr>
              <a:t>Overview of the Mechanic-Installed Market Percent of Service Jobs in 2021</a:t>
            </a:r>
          </a:p>
        </c:rich>
      </c:tx>
      <c:layout>
        <c:manualLayout>
          <c:xMode val="edge"/>
          <c:yMode val="edge"/>
          <c:x val="0.23279614531380355"/>
          <c:y val="8.0210552310710961E-2"/>
        </c:manualLayout>
      </c:layout>
      <c:overlay val="0"/>
      <c:spPr>
        <a:noFill/>
        <a:ln w="25400">
          <a:noFill/>
        </a:ln>
      </c:spPr>
    </c:title>
    <c:autoTitleDeleted val="0"/>
    <c:plotArea>
      <c:layout>
        <c:manualLayout>
          <c:layoutTarget val="inner"/>
          <c:xMode val="edge"/>
          <c:yMode val="edge"/>
          <c:x val="0.36225559303410498"/>
          <c:y val="0.30428873286487107"/>
          <c:w val="0.40543837895870088"/>
          <c:h val="0.51872039025285277"/>
        </c:manualLayout>
      </c:layout>
      <c:pieChart>
        <c:varyColors val="1"/>
        <c:ser>
          <c:idx val="0"/>
          <c:order val="0"/>
          <c:spPr>
            <a:solidFill>
              <a:srgbClr val="9999FF"/>
            </a:solidFill>
            <a:ln w="12700">
              <a:noFill/>
              <a:prstDash val="solid"/>
            </a:ln>
          </c:spPr>
          <c:dPt>
            <c:idx val="0"/>
            <c:bubble3D val="0"/>
            <c:spPr>
              <a:solidFill>
                <a:srgbClr val="626366"/>
              </a:solidFill>
              <a:ln w="12700">
                <a:noFill/>
                <a:prstDash val="solid"/>
              </a:ln>
            </c:spPr>
            <c:extLst>
              <c:ext xmlns:c16="http://schemas.microsoft.com/office/drawing/2014/chart" uri="{C3380CC4-5D6E-409C-BE32-E72D297353CC}">
                <c16:uniqueId val="{00000001-A6E1-4FA5-9A7E-9A9446DEE926}"/>
              </c:ext>
            </c:extLst>
          </c:dPt>
          <c:dPt>
            <c:idx val="1"/>
            <c:bubble3D val="0"/>
            <c:spPr>
              <a:solidFill>
                <a:srgbClr val="E7E6E6">
                  <a:lumMod val="90000"/>
                </a:srgbClr>
              </a:solidFill>
              <a:ln w="12700">
                <a:noFill/>
                <a:prstDash val="solid"/>
              </a:ln>
            </c:spPr>
            <c:extLst>
              <c:ext xmlns:c16="http://schemas.microsoft.com/office/drawing/2014/chart" uri="{C3380CC4-5D6E-409C-BE32-E72D297353CC}">
                <c16:uniqueId val="{00000003-A6E1-4FA5-9A7E-9A9446DEE926}"/>
              </c:ext>
            </c:extLst>
          </c:dPt>
          <c:dPt>
            <c:idx val="2"/>
            <c:bubble3D val="0"/>
            <c:spPr>
              <a:solidFill>
                <a:srgbClr val="FF7C80"/>
              </a:solidFill>
              <a:ln w="12700">
                <a:noFill/>
                <a:prstDash val="solid"/>
              </a:ln>
            </c:spPr>
            <c:extLst>
              <c:ext xmlns:c16="http://schemas.microsoft.com/office/drawing/2014/chart" uri="{C3380CC4-5D6E-409C-BE32-E72D297353CC}">
                <c16:uniqueId val="{00000005-A6E1-4FA5-9A7E-9A9446DEE926}"/>
              </c:ext>
            </c:extLst>
          </c:dPt>
          <c:dPt>
            <c:idx val="3"/>
            <c:bubble3D val="0"/>
            <c:spPr>
              <a:solidFill>
                <a:srgbClr val="C00000"/>
              </a:solidFill>
              <a:ln w="12700">
                <a:noFill/>
                <a:prstDash val="solid"/>
              </a:ln>
            </c:spPr>
            <c:extLst>
              <c:ext xmlns:c16="http://schemas.microsoft.com/office/drawing/2014/chart" uri="{C3380CC4-5D6E-409C-BE32-E72D297353CC}">
                <c16:uniqueId val="{00000007-A6E1-4FA5-9A7E-9A9446DEE926}"/>
              </c:ext>
            </c:extLst>
          </c:dPt>
          <c:dPt>
            <c:idx val="4"/>
            <c:bubble3D val="0"/>
            <c:spPr>
              <a:solidFill>
                <a:srgbClr val="E7E6E6">
                  <a:lumMod val="50000"/>
                </a:srgbClr>
              </a:solidFill>
              <a:ln w="12700">
                <a:noFill/>
                <a:prstDash val="solid"/>
              </a:ln>
            </c:spPr>
            <c:extLst>
              <c:ext xmlns:c16="http://schemas.microsoft.com/office/drawing/2014/chart" uri="{C3380CC4-5D6E-409C-BE32-E72D297353CC}">
                <c16:uniqueId val="{00000009-A6E1-4FA5-9A7E-9A9446DEE926}"/>
              </c:ext>
            </c:extLst>
          </c:dPt>
          <c:dPt>
            <c:idx val="5"/>
            <c:bubble3D val="0"/>
            <c:spPr>
              <a:solidFill>
                <a:sysClr val="windowText" lastClr="000000"/>
              </a:solidFill>
              <a:ln w="12700">
                <a:noFill/>
                <a:prstDash val="solid"/>
              </a:ln>
            </c:spPr>
            <c:extLst>
              <c:ext xmlns:c16="http://schemas.microsoft.com/office/drawing/2014/chart" uri="{C3380CC4-5D6E-409C-BE32-E72D297353CC}">
                <c16:uniqueId val="{0000000B-A6E1-4FA5-9A7E-9A9446DEE926}"/>
              </c:ext>
            </c:extLst>
          </c:dPt>
          <c:dPt>
            <c:idx val="6"/>
            <c:bubble3D val="0"/>
            <c:spPr>
              <a:solidFill>
                <a:sysClr val="window" lastClr="FFFFFF">
                  <a:lumMod val="75000"/>
                </a:sysClr>
              </a:solidFill>
              <a:ln w="12700">
                <a:noFill/>
                <a:prstDash val="solid"/>
              </a:ln>
            </c:spPr>
            <c:extLst>
              <c:ext xmlns:c16="http://schemas.microsoft.com/office/drawing/2014/chart" uri="{C3380CC4-5D6E-409C-BE32-E72D297353CC}">
                <c16:uniqueId val="{0000000D-A6E1-4FA5-9A7E-9A9446DEE926}"/>
              </c:ext>
            </c:extLst>
          </c:dPt>
          <c:dPt>
            <c:idx val="7"/>
            <c:bubble3D val="0"/>
            <c:spPr>
              <a:solidFill>
                <a:srgbClr val="FF5757"/>
              </a:solidFill>
              <a:ln w="12700">
                <a:noFill/>
                <a:prstDash val="solid"/>
              </a:ln>
            </c:spPr>
            <c:extLst>
              <c:ext xmlns:c16="http://schemas.microsoft.com/office/drawing/2014/chart" uri="{C3380CC4-5D6E-409C-BE32-E72D297353CC}">
                <c16:uniqueId val="{0000000F-A6E1-4FA5-9A7E-9A9446DEE926}"/>
              </c:ext>
            </c:extLst>
          </c:dPt>
          <c:dLbls>
            <c:dLbl>
              <c:idx val="0"/>
              <c:layout>
                <c:manualLayout>
                  <c:x val="-2.404103033357544E-2"/>
                  <c:y val="-9.7110145670407048E-3"/>
                </c:manualLayout>
              </c:layout>
              <c:tx>
                <c:rich>
                  <a:bodyPr/>
                  <a:lstStyle/>
                  <a:p>
                    <a:r>
                      <a:rPr lang="en-US">
                        <a:latin typeface="+mn-lt"/>
                      </a:rPr>
                      <a:t>Canadian Tire</a:t>
                    </a:r>
                    <a:r>
                      <a:rPr lang="en-US" baseline="0">
                        <a:latin typeface="+mn-lt"/>
                      </a:rPr>
                      <a:t>
14.4%</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A6E1-4FA5-9A7E-9A9446DEE926}"/>
                </c:ext>
              </c:extLst>
            </c:dLbl>
            <c:dLbl>
              <c:idx val="1"/>
              <c:layout>
                <c:manualLayout>
                  <c:x val="3.2706459525756335E-2"/>
                  <c:y val="-5.3066032808457807E-2"/>
                </c:manualLayout>
              </c:layout>
              <c:tx>
                <c:rich>
                  <a:bodyPr/>
                  <a:lstStyle/>
                  <a:p>
                    <a:r>
                      <a:rPr lang="en-US">
                        <a:latin typeface="+mn-lt"/>
                      </a:rPr>
                      <a:t>Department Stores</a:t>
                    </a:r>
                    <a:r>
                      <a:rPr lang="en-US" baseline="0">
                        <a:latin typeface="+mn-lt"/>
                      </a:rPr>
                      <a:t>
1.1%</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A6E1-4FA5-9A7E-9A9446DEE926}"/>
                </c:ext>
              </c:extLst>
            </c:dLbl>
            <c:dLbl>
              <c:idx val="4"/>
              <c:layout>
                <c:manualLayout>
                  <c:x val="-3.7475718617229744E-17"/>
                  <c:y val="2.8301884164510831E-2"/>
                </c:manualLayout>
              </c:layout>
              <c:tx>
                <c:rich>
                  <a:bodyPr/>
                  <a:lstStyle/>
                  <a:p>
                    <a:r>
                      <a:rPr lang="en-US">
                        <a:latin typeface="+mn-lt"/>
                      </a:rPr>
                      <a:t>Service Stations</a:t>
                    </a:r>
                    <a:r>
                      <a:rPr lang="en-US" baseline="0">
                        <a:latin typeface="+mn-lt"/>
                      </a:rPr>
                      <a:t>
1.2%</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A6E1-4FA5-9A7E-9A9446DEE926}"/>
                </c:ext>
              </c:extLst>
            </c:dLbl>
            <c:dLbl>
              <c:idx val="6"/>
              <c:layout>
                <c:manualLayout>
                  <c:x val="-4.9059689288634467E-2"/>
                  <c:y val="-1.0613206561691691E-2"/>
                </c:manualLayout>
              </c:layout>
              <c:tx>
                <c:rich>
                  <a:bodyPr/>
                  <a:lstStyle/>
                  <a:p>
                    <a:r>
                      <a:rPr lang="en-US">
                        <a:latin typeface="+mn-lt"/>
                      </a:rPr>
                      <a:t>Tire Stores</a:t>
                    </a:r>
                    <a:r>
                      <a:rPr lang="en-US" baseline="0">
                        <a:latin typeface="+mn-lt"/>
                      </a:rPr>
                      <a:t>
2.4%</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D-A6E1-4FA5-9A7E-9A9446DEE926}"/>
                </c:ext>
              </c:extLst>
            </c:dLbl>
            <c:numFmt formatCode="0.0%" sourceLinked="0"/>
            <c:spPr>
              <a:noFill/>
              <a:ln w="25400">
                <a:noFill/>
              </a:ln>
            </c:spPr>
            <c:txPr>
              <a:bodyPr/>
              <a:lstStyle/>
              <a:p>
                <a:pPr>
                  <a:defRPr sz="1050">
                    <a:latin typeface="+mn-lt"/>
                  </a:defRPr>
                </a:pPr>
                <a:endParaRPr lang="en-US"/>
              </a:p>
            </c:txPr>
            <c:dLblPos val="outEnd"/>
            <c:showLegendKey val="0"/>
            <c:showVal val="0"/>
            <c:showCatName val="1"/>
            <c:showSerName val="0"/>
            <c:showPercent val="1"/>
            <c:showBubbleSize val="0"/>
            <c:showLeaderLines val="1"/>
            <c:extLst>
              <c:ext xmlns:c15="http://schemas.microsoft.com/office/drawing/2012/chart" uri="{CE6537A1-D6FC-4f65-9D91-7224C49458BB}"/>
            </c:extLst>
          </c:dLbls>
          <c:cat>
            <c:strRef>
              <c:f>'DIFM vs DIY'!$A$3:$A$10</c:f>
              <c:strCache>
                <c:ptCount val="8"/>
                <c:pt idx="0">
                  <c:v>Canadian Tire</c:v>
                </c:pt>
                <c:pt idx="1">
                  <c:v>Department Stores</c:v>
                </c:pt>
                <c:pt idx="2">
                  <c:v>Independent Repair Shops</c:v>
                </c:pt>
                <c:pt idx="3">
                  <c:v>New Car Dealers</c:v>
                </c:pt>
                <c:pt idx="4">
                  <c:v>Service Stations</c:v>
                </c:pt>
                <c:pt idx="5">
                  <c:v>Specialty Shops</c:v>
                </c:pt>
                <c:pt idx="6">
                  <c:v>Tire Stores</c:v>
                </c:pt>
                <c:pt idx="7">
                  <c:v>All Other Outlets</c:v>
                </c:pt>
              </c:strCache>
            </c:strRef>
          </c:cat>
          <c:val>
            <c:numRef>
              <c:f>'DIFM vs DIY'!$J$3:$J$10</c:f>
              <c:numCache>
                <c:formatCode>0.0%</c:formatCode>
                <c:ptCount val="8"/>
                <c:pt idx="0">
                  <c:v>0.105</c:v>
                </c:pt>
                <c:pt idx="1">
                  <c:v>1.9E-2</c:v>
                </c:pt>
                <c:pt idx="2">
                  <c:v>0.36799999999999999</c:v>
                </c:pt>
                <c:pt idx="3">
                  <c:v>0.33900000000000002</c:v>
                </c:pt>
                <c:pt idx="4">
                  <c:v>8.0000000000000002E-3</c:v>
                </c:pt>
                <c:pt idx="5">
                  <c:v>5.8000000000000003E-2</c:v>
                </c:pt>
                <c:pt idx="6">
                  <c:v>1.2E-2</c:v>
                </c:pt>
                <c:pt idx="7">
                  <c:v>9.0999999999999998E-2</c:v>
                </c:pt>
              </c:numCache>
            </c:numRef>
          </c:val>
          <c:extLst>
            <c:ext xmlns:c16="http://schemas.microsoft.com/office/drawing/2014/chart" uri="{C3380CC4-5D6E-409C-BE32-E72D297353CC}">
              <c16:uniqueId val="{00000010-A6E1-4FA5-9A7E-9A9446DEE926}"/>
            </c:ext>
          </c:extLst>
        </c:ser>
        <c:dLbls>
          <c:showLegendKey val="0"/>
          <c:showVal val="0"/>
          <c:showCatName val="1"/>
          <c:showSerName val="0"/>
          <c:showPercent val="1"/>
          <c:showBubbleSize val="0"/>
          <c:showLeaderLines val="1"/>
        </c:dLbls>
        <c:firstSliceAng val="300"/>
      </c:pieChart>
    </c:plotArea>
    <c:plotVisOnly val="1"/>
    <c:dispBlanksAs val="zero"/>
    <c:showDLblsOverMax val="0"/>
  </c:chart>
  <c:spPr>
    <a:solidFill>
      <a:srgbClr val="FFFFFF"/>
    </a:solidFill>
    <a:ln w="3175">
      <a:noFill/>
      <a:prstDash val="solid"/>
    </a:ln>
  </c:spPr>
  <c:txPr>
    <a:bodyPr/>
    <a:lstStyle/>
    <a:p>
      <a:pPr>
        <a:defRPr sz="1025" b="0" i="0" u="none" strike="noStrike" baseline="0">
          <a:solidFill>
            <a:srgbClr val="000000"/>
          </a:solidFill>
          <a:latin typeface="+mn-lt"/>
          <a:ea typeface="Arial"/>
          <a:cs typeface="Arial"/>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mn-cs"/>
              </a:defRPr>
            </a:pPr>
            <a:r>
              <a:rPr lang="en-US" b="1"/>
              <a:t>Share of Aftermarket</a:t>
            </a:r>
            <a:r>
              <a:rPr lang="en-US" b="1" baseline="0"/>
              <a:t> Parts and Services Spend</a:t>
            </a:r>
            <a:endParaRPr lang="en-US" b="1"/>
          </a:p>
        </c:rich>
      </c:tx>
      <c:overlay val="0"/>
      <c:spPr>
        <a:noFill/>
        <a:ln>
          <a:noFill/>
        </a:ln>
        <a:effectLst/>
      </c:spPr>
      <c:txPr>
        <a:bodyPr rot="0" spcFirstLastPara="1" vertOverflow="ellipsis" vert="horz" wrap="square" anchor="ctr" anchorCtr="1"/>
        <a:lstStyle/>
        <a:p>
          <a:pPr>
            <a:defRPr sz="1320" b="1"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en-US"/>
        </a:p>
      </c:txPr>
    </c:title>
    <c:autoTitleDeleted val="0"/>
    <c:plotArea>
      <c:layout/>
      <c:barChart>
        <c:barDir val="col"/>
        <c:grouping val="clustered"/>
        <c:varyColors val="0"/>
        <c:ser>
          <c:idx val="0"/>
          <c:order val="0"/>
          <c:tx>
            <c:strRef>
              <c:f>'Share of Aftermarket'!$B$3:$B$4</c:f>
              <c:strCache>
                <c:ptCount val="2"/>
                <c:pt idx="0">
                  <c:v>New to 5 Year</c:v>
                </c:pt>
                <c:pt idx="1">
                  <c:v>Old Vehicles</c:v>
                </c:pt>
              </c:strCache>
            </c:strRef>
          </c:tx>
          <c:spPr>
            <a:solidFill>
              <a:srgbClr val="E31937"/>
            </a:solidFill>
            <a:ln>
              <a:noFill/>
            </a:ln>
            <a:effectLst/>
          </c:spPr>
          <c:invertIfNegative val="0"/>
          <c:dLbls>
            <c:dLbl>
              <c:idx val="1"/>
              <c:layout>
                <c:manualLayout>
                  <c:x val="-6.7613252197430695E-3"/>
                  <c:y val="2.726653033401449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6E1-4A37-A18D-95240008B485}"/>
                </c:ext>
              </c:extLst>
            </c:dLbl>
            <c:dLbl>
              <c:idx val="2"/>
              <c:layout>
                <c:manualLayout>
                  <c:x val="-5.4090601757944556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E1-4A37-A18D-95240008B485}"/>
                </c:ext>
              </c:extLst>
            </c:dLbl>
            <c:dLbl>
              <c:idx val="3"/>
              <c:layout>
                <c:manualLayout>
                  <c:x val="-1.2170385395537525E-2"/>
                  <c:y val="5.453306066802999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6E1-4A37-A18D-95240008B485}"/>
                </c:ext>
              </c:extLst>
            </c:dLbl>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'Share of Aftermarket'!$A$19:$A$27</c:f>
              <c:strCache>
                <c:ptCount val="9"/>
                <c:pt idx="0">
                  <c:v>2017</c:v>
                </c:pt>
                <c:pt idx="1">
                  <c:v>2018</c:v>
                </c:pt>
                <c:pt idx="2">
                  <c:v>2019</c:v>
                </c:pt>
                <c:pt idx="3">
                  <c:v>2020</c:v>
                </c:pt>
                <c:pt idx="4">
                  <c:v>2021</c:v>
                </c:pt>
                <c:pt idx="5">
                  <c:v>2022F</c:v>
                </c:pt>
                <c:pt idx="6">
                  <c:v>2023F</c:v>
                </c:pt>
                <c:pt idx="7">
                  <c:v>2024F</c:v>
                </c:pt>
                <c:pt idx="8">
                  <c:v>2025F</c:v>
                </c:pt>
              </c:strCache>
            </c:strRef>
          </c:cat>
          <c:val>
            <c:numRef>
              <c:f>'Share of Aftermarket'!$B$19:$B$27</c:f>
              <c:numCache>
                <c:formatCode>0.0%</c:formatCode>
                <c:ptCount val="9"/>
                <c:pt idx="0">
                  <c:v>0.28662118743663978</c:v>
                </c:pt>
                <c:pt idx="1">
                  <c:v>0.31941001853987205</c:v>
                </c:pt>
                <c:pt idx="2">
                  <c:v>0.31703582126741719</c:v>
                </c:pt>
                <c:pt idx="3">
                  <c:v>0.30209333760521223</c:v>
                </c:pt>
                <c:pt idx="4">
                  <c:v>0.28126280348265048</c:v>
                </c:pt>
                <c:pt idx="5">
                  <c:v>0.26357820387695885</c:v>
                </c:pt>
                <c:pt idx="6">
                  <c:v>0.25471960640046848</c:v>
                </c:pt>
                <c:pt idx="7">
                  <c:v>0.25458047895509922</c:v>
                </c:pt>
                <c:pt idx="8">
                  <c:v>0.2657860259811054</c:v>
                </c:pt>
              </c:numCache>
            </c:numRef>
          </c:val>
          <c:extLst>
            <c:ext xmlns:c16="http://schemas.microsoft.com/office/drawing/2014/chart" uri="{C3380CC4-5D6E-409C-BE32-E72D297353CC}">
              <c16:uniqueId val="{00000003-06E1-4A37-A18D-95240008B485}"/>
            </c:ext>
          </c:extLst>
        </c:ser>
        <c:ser>
          <c:idx val="1"/>
          <c:order val="1"/>
          <c:tx>
            <c:strRef>
              <c:f>'Share of Aftermarket'!$C$3:$C$4</c:f>
              <c:strCache>
                <c:ptCount val="2"/>
                <c:pt idx="0">
                  <c:v>6 to 10 Year</c:v>
                </c:pt>
                <c:pt idx="1">
                  <c:v>Old Vehicles</c:v>
                </c:pt>
              </c:strCache>
            </c:strRef>
          </c:tx>
          <c:spPr>
            <a:solidFill>
              <a:srgbClr val="BDBEBF"/>
            </a:solidFill>
            <a:ln>
              <a:noFill/>
            </a:ln>
            <a:effectLst/>
          </c:spPr>
          <c:invertIfNegative val="0"/>
          <c:dLbls>
            <c:dLbl>
              <c:idx val="0"/>
              <c:layout>
                <c:manualLayout>
                  <c:x val="-5.4090601757944556E-3"/>
                  <c:y val="-0.13087934560327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6E1-4A37-A18D-95240008B485}"/>
                </c:ext>
              </c:extLst>
            </c:dLbl>
            <c:dLbl>
              <c:idx val="1"/>
              <c:layout>
                <c:manualLayout>
                  <c:x val="-4.0567951318458669E-3"/>
                  <c:y val="-0.1826857532379004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6E1-4A37-A18D-95240008B485}"/>
                </c:ext>
              </c:extLst>
            </c:dLbl>
            <c:dLbl>
              <c:idx val="2"/>
              <c:layout>
                <c:manualLayout>
                  <c:x val="-1.3522650439486139E-3"/>
                  <c:y val="-0.15269256987048399"/>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6E1-4A37-A18D-95240008B485}"/>
                </c:ext>
              </c:extLst>
            </c:dLbl>
            <c:dLbl>
              <c:idx val="3"/>
              <c:layout>
                <c:manualLayout>
                  <c:x val="-6.7613252197430695E-3"/>
                  <c:y val="-6.54396728016360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6E1-4A37-A18D-95240008B485}"/>
                </c:ext>
              </c:extLst>
            </c:dLbl>
            <c:dLbl>
              <c:idx val="4"/>
              <c:layout>
                <c:manualLayout>
                  <c:x val="-8.1135902636916835E-3"/>
                  <c:y val="-5.453306066802999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6E1-4A37-A18D-95240008B485}"/>
                </c:ext>
              </c:extLst>
            </c:dLbl>
            <c:dLbl>
              <c:idx val="5"/>
              <c:layout>
                <c:manualLayout>
                  <c:x val="-8.1135902636916835E-3"/>
                  <c:y val="4.9988061479342305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6E1-4A37-A18D-95240008B485}"/>
                </c:ext>
              </c:extLst>
            </c:dLbl>
            <c:dLbl>
              <c:idx val="6"/>
              <c:layout>
                <c:manualLayout>
                  <c:x val="-9.4658553076403962E-3"/>
                  <c:y val="-2.726653033401499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6E1-4A37-A18D-95240008B485}"/>
                </c:ext>
              </c:extLst>
            </c:dLbl>
            <c:dLbl>
              <c:idx val="7"/>
              <c:layout>
                <c:manualLayout>
                  <c:x val="-8.1135902636917823E-3"/>
                  <c:y val="-5.453306066802999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6E1-4A37-A18D-95240008B485}"/>
                </c:ext>
              </c:extLst>
            </c:dLbl>
            <c:dLbl>
              <c:idx val="8"/>
              <c:layout>
                <c:manualLayout>
                  <c:x val="-8.1135902636916835E-3"/>
                  <c:y val="-8.179959100204548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6E1-4A37-A18D-95240008B485}"/>
                </c:ext>
              </c:extLst>
            </c:dLbl>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'Share of Aftermarket'!$A$19:$A$27</c:f>
              <c:strCache>
                <c:ptCount val="9"/>
                <c:pt idx="0">
                  <c:v>2017</c:v>
                </c:pt>
                <c:pt idx="1">
                  <c:v>2018</c:v>
                </c:pt>
                <c:pt idx="2">
                  <c:v>2019</c:v>
                </c:pt>
                <c:pt idx="3">
                  <c:v>2020</c:v>
                </c:pt>
                <c:pt idx="4">
                  <c:v>2021</c:v>
                </c:pt>
                <c:pt idx="5">
                  <c:v>2022F</c:v>
                </c:pt>
                <c:pt idx="6">
                  <c:v>2023F</c:v>
                </c:pt>
                <c:pt idx="7">
                  <c:v>2024F</c:v>
                </c:pt>
                <c:pt idx="8">
                  <c:v>2025F</c:v>
                </c:pt>
              </c:strCache>
            </c:strRef>
          </c:cat>
          <c:val>
            <c:numRef>
              <c:f>'Share of Aftermarket'!$C$19:$C$27</c:f>
              <c:numCache>
                <c:formatCode>0.0%</c:formatCode>
                <c:ptCount val="9"/>
                <c:pt idx="0">
                  <c:v>0.22964399449466169</c:v>
                </c:pt>
                <c:pt idx="1">
                  <c:v>0.22003465742368511</c:v>
                </c:pt>
                <c:pt idx="2">
                  <c:v>0.25061504445367688</c:v>
                </c:pt>
                <c:pt idx="3">
                  <c:v>0.28350928115398161</c:v>
                </c:pt>
                <c:pt idx="4">
                  <c:v>0.3125184494921952</c:v>
                </c:pt>
                <c:pt idx="5">
                  <c:v>0.33027582850463738</c:v>
                </c:pt>
                <c:pt idx="6">
                  <c:v>0.3551525987323893</c:v>
                </c:pt>
                <c:pt idx="7">
                  <c:v>0.34485805010750137</c:v>
                </c:pt>
                <c:pt idx="8">
                  <c:v>0.31904880885748238</c:v>
                </c:pt>
              </c:numCache>
            </c:numRef>
          </c:val>
          <c:extLst>
            <c:ext xmlns:c16="http://schemas.microsoft.com/office/drawing/2014/chart" uri="{C3380CC4-5D6E-409C-BE32-E72D297353CC}">
              <c16:uniqueId val="{0000000D-06E1-4A37-A18D-95240008B485}"/>
            </c:ext>
          </c:extLst>
        </c:ser>
        <c:ser>
          <c:idx val="2"/>
          <c:order val="2"/>
          <c:tx>
            <c:strRef>
              <c:f>'Share of Aftermarket'!$D$3:$D$4</c:f>
              <c:strCache>
                <c:ptCount val="2"/>
                <c:pt idx="0">
                  <c:v>Over 10 Year</c:v>
                </c:pt>
                <c:pt idx="1">
                  <c:v>Old Vehicles</c:v>
                </c:pt>
              </c:strCache>
            </c:strRef>
          </c:tx>
          <c:spPr>
            <a:solidFill>
              <a:srgbClr val="626366"/>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'Share of Aftermarket'!$A$19:$A$27</c:f>
              <c:strCache>
                <c:ptCount val="9"/>
                <c:pt idx="0">
                  <c:v>2017</c:v>
                </c:pt>
                <c:pt idx="1">
                  <c:v>2018</c:v>
                </c:pt>
                <c:pt idx="2">
                  <c:v>2019</c:v>
                </c:pt>
                <c:pt idx="3">
                  <c:v>2020</c:v>
                </c:pt>
                <c:pt idx="4">
                  <c:v>2021</c:v>
                </c:pt>
                <c:pt idx="5">
                  <c:v>2022F</c:v>
                </c:pt>
                <c:pt idx="6">
                  <c:v>2023F</c:v>
                </c:pt>
                <c:pt idx="7">
                  <c:v>2024F</c:v>
                </c:pt>
                <c:pt idx="8">
                  <c:v>2025F</c:v>
                </c:pt>
              </c:strCache>
            </c:strRef>
          </c:cat>
          <c:val>
            <c:numRef>
              <c:f>'Share of Aftermarket'!$D$19:$D$27</c:f>
              <c:numCache>
                <c:formatCode>0.0%</c:formatCode>
                <c:ptCount val="9"/>
                <c:pt idx="0">
                  <c:v>0.4837348180686985</c:v>
                </c:pt>
                <c:pt idx="1">
                  <c:v>0.46055532403644284</c:v>
                </c:pt>
                <c:pt idx="2">
                  <c:v>0.43234913427890592</c:v>
                </c:pt>
                <c:pt idx="3">
                  <c:v>0.41439738124080611</c:v>
                </c:pt>
                <c:pt idx="4">
                  <c:v>0.40621874702515437</c:v>
                </c:pt>
                <c:pt idx="5">
                  <c:v>0.40614596761840382</c:v>
                </c:pt>
                <c:pt idx="6">
                  <c:v>0.39012779486714222</c:v>
                </c:pt>
                <c:pt idx="7">
                  <c:v>0.40056147093739936</c:v>
                </c:pt>
                <c:pt idx="8">
                  <c:v>0.41516516516141233</c:v>
                </c:pt>
              </c:numCache>
            </c:numRef>
          </c:val>
          <c:extLst>
            <c:ext xmlns:c16="http://schemas.microsoft.com/office/drawing/2014/chart" uri="{C3380CC4-5D6E-409C-BE32-E72D297353CC}">
              <c16:uniqueId val="{0000000E-06E1-4A37-A18D-95240008B485}"/>
            </c:ext>
          </c:extLst>
        </c:ser>
        <c:dLbls>
          <c:dLblPos val="outEnd"/>
          <c:showLegendKey val="0"/>
          <c:showVal val="1"/>
          <c:showCatName val="0"/>
          <c:showSerName val="0"/>
          <c:showPercent val="0"/>
          <c:showBubbleSize val="0"/>
        </c:dLbls>
        <c:gapWidth val="219"/>
        <c:overlap val="-27"/>
        <c:axId val="189068400"/>
        <c:axId val="189068792"/>
      </c:barChart>
      <c:catAx>
        <c:axId val="18906840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en-US"/>
          </a:p>
        </c:txPr>
        <c:crossAx val="189068792"/>
        <c:crosses val="autoZero"/>
        <c:auto val="1"/>
        <c:lblAlgn val="ctr"/>
        <c:lblOffset val="100"/>
        <c:noMultiLvlLbl val="0"/>
      </c:catAx>
      <c:valAx>
        <c:axId val="1890687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r>
                  <a:rPr lang="en-US"/>
                  <a:t>% of Share</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en-US"/>
          </a:p>
        </c:txPr>
        <c:crossAx val="189068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en-US"/>
        </a:p>
      </c:txPr>
    </c:legend>
    <c:plotVisOnly val="1"/>
    <c:dispBlanksAs val="gap"/>
    <c:showDLblsOverMax val="0"/>
  </c:chart>
  <c:spPr>
    <a:noFill/>
    <a:ln>
      <a:noFill/>
    </a:ln>
    <a:effectLst/>
  </c:spPr>
  <c:txPr>
    <a:bodyPr/>
    <a:lstStyle/>
    <a:p>
      <a:pPr>
        <a:defRPr sz="1100">
          <a:latin typeface="Roboto" panose="02000000000000000000" pitchFamily="2" charset="0"/>
          <a:ea typeface="Roboto" panose="02000000000000000000" pitchFamily="2"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b="1">
                <a:latin typeface="+mj-lt"/>
              </a:defRPr>
            </a:pPr>
            <a:r>
              <a:rPr lang="en-US" sz="1800" b="1">
                <a:latin typeface="+mj-lt"/>
              </a:rPr>
              <a:t>Overview of the DIY Market Share in 2021</a:t>
            </a:r>
          </a:p>
        </c:rich>
      </c:tx>
      <c:layout>
        <c:manualLayout>
          <c:xMode val="edge"/>
          <c:yMode val="edge"/>
          <c:x val="0.26855052935820151"/>
          <c:y val="1.643810715169838E-2"/>
        </c:manualLayout>
      </c:layout>
      <c:overlay val="0"/>
      <c:spPr>
        <a:noFill/>
        <a:ln w="25400">
          <a:noFill/>
        </a:ln>
      </c:spPr>
    </c:title>
    <c:autoTitleDeleted val="0"/>
    <c:plotArea>
      <c:layout>
        <c:manualLayout>
          <c:layoutTarget val="inner"/>
          <c:xMode val="edge"/>
          <c:yMode val="edge"/>
          <c:x val="0.39464268247755635"/>
          <c:y val="0.28477349406432201"/>
          <c:w val="0.38504650782765276"/>
          <c:h val="0.47660008381598767"/>
        </c:manualLayout>
      </c:layout>
      <c:pieChart>
        <c:varyColors val="1"/>
        <c:ser>
          <c:idx val="0"/>
          <c:order val="0"/>
          <c:spPr>
            <a:solidFill>
              <a:srgbClr val="9999FF"/>
            </a:solidFill>
            <a:ln w="12700">
              <a:noFill/>
              <a:prstDash val="solid"/>
            </a:ln>
          </c:spPr>
          <c:dPt>
            <c:idx val="0"/>
            <c:bubble3D val="0"/>
            <c:spPr>
              <a:solidFill>
                <a:srgbClr val="626366"/>
              </a:solidFill>
              <a:ln w="12700">
                <a:noFill/>
                <a:prstDash val="solid"/>
              </a:ln>
            </c:spPr>
            <c:extLst>
              <c:ext xmlns:c16="http://schemas.microsoft.com/office/drawing/2014/chart" uri="{C3380CC4-5D6E-409C-BE32-E72D297353CC}">
                <c16:uniqueId val="{00000001-178A-4AD9-8FA5-2FB2DBB8BF6C}"/>
              </c:ext>
            </c:extLst>
          </c:dPt>
          <c:dPt>
            <c:idx val="1"/>
            <c:bubble3D val="0"/>
            <c:spPr>
              <a:solidFill>
                <a:srgbClr val="C00000"/>
              </a:solidFill>
              <a:ln w="12700">
                <a:noFill/>
                <a:prstDash val="solid"/>
              </a:ln>
            </c:spPr>
            <c:extLst>
              <c:ext xmlns:c16="http://schemas.microsoft.com/office/drawing/2014/chart" uri="{C3380CC4-5D6E-409C-BE32-E72D297353CC}">
                <c16:uniqueId val="{00000003-178A-4AD9-8FA5-2FB2DBB8BF6C}"/>
              </c:ext>
            </c:extLst>
          </c:dPt>
          <c:dPt>
            <c:idx val="2"/>
            <c:bubble3D val="0"/>
            <c:spPr>
              <a:solidFill>
                <a:schemeClr val="bg2">
                  <a:lumMod val="75000"/>
                </a:schemeClr>
              </a:solidFill>
              <a:ln w="12700">
                <a:noFill/>
                <a:prstDash val="solid"/>
              </a:ln>
            </c:spPr>
            <c:extLst>
              <c:ext xmlns:c16="http://schemas.microsoft.com/office/drawing/2014/chart" uri="{C3380CC4-5D6E-409C-BE32-E72D297353CC}">
                <c16:uniqueId val="{00000005-178A-4AD9-8FA5-2FB2DBB8BF6C}"/>
              </c:ext>
            </c:extLst>
          </c:dPt>
          <c:dPt>
            <c:idx val="3"/>
            <c:bubble3D val="0"/>
            <c:spPr>
              <a:solidFill>
                <a:srgbClr val="FF5757"/>
              </a:solidFill>
              <a:ln w="12700">
                <a:noFill/>
                <a:prstDash val="solid"/>
              </a:ln>
            </c:spPr>
            <c:extLst>
              <c:ext xmlns:c16="http://schemas.microsoft.com/office/drawing/2014/chart" uri="{C3380CC4-5D6E-409C-BE32-E72D297353CC}">
                <c16:uniqueId val="{00000007-178A-4AD9-8FA5-2FB2DBB8BF6C}"/>
              </c:ext>
            </c:extLst>
          </c:dPt>
          <c:dPt>
            <c:idx val="4"/>
            <c:bubble3D val="0"/>
            <c:spPr>
              <a:solidFill>
                <a:schemeClr val="tx1"/>
              </a:solidFill>
              <a:ln w="12700">
                <a:noFill/>
                <a:prstDash val="solid"/>
              </a:ln>
            </c:spPr>
            <c:extLst>
              <c:ext xmlns:c16="http://schemas.microsoft.com/office/drawing/2014/chart" uri="{C3380CC4-5D6E-409C-BE32-E72D297353CC}">
                <c16:uniqueId val="{00000009-178A-4AD9-8FA5-2FB2DBB8BF6C}"/>
              </c:ext>
            </c:extLst>
          </c:dPt>
          <c:dPt>
            <c:idx val="5"/>
            <c:bubble3D val="0"/>
            <c:spPr>
              <a:solidFill>
                <a:srgbClr val="626366"/>
              </a:solidFill>
              <a:ln w="12700">
                <a:noFill/>
                <a:prstDash val="solid"/>
              </a:ln>
            </c:spPr>
            <c:extLst>
              <c:ext xmlns:c16="http://schemas.microsoft.com/office/drawing/2014/chart" uri="{C3380CC4-5D6E-409C-BE32-E72D297353CC}">
                <c16:uniqueId val="{0000000B-178A-4AD9-8FA5-2FB2DBB8BF6C}"/>
              </c:ext>
            </c:extLst>
          </c:dPt>
          <c:dPt>
            <c:idx val="6"/>
            <c:bubble3D val="0"/>
            <c:spPr>
              <a:solidFill>
                <a:srgbClr val="FF7C80"/>
              </a:solidFill>
              <a:ln w="12700">
                <a:noFill/>
                <a:prstDash val="solid"/>
              </a:ln>
            </c:spPr>
            <c:extLst>
              <c:ext xmlns:c16="http://schemas.microsoft.com/office/drawing/2014/chart" uri="{C3380CC4-5D6E-409C-BE32-E72D297353CC}">
                <c16:uniqueId val="{0000000D-178A-4AD9-8FA5-2FB2DBB8BF6C}"/>
              </c:ext>
            </c:extLst>
          </c:dPt>
          <c:dPt>
            <c:idx val="7"/>
            <c:bubble3D val="0"/>
            <c:spPr>
              <a:solidFill>
                <a:srgbClr val="CCCCFF"/>
              </a:solidFill>
              <a:ln w="12700">
                <a:noFill/>
                <a:prstDash val="solid"/>
              </a:ln>
            </c:spPr>
            <c:extLst>
              <c:ext xmlns:c16="http://schemas.microsoft.com/office/drawing/2014/chart" uri="{C3380CC4-5D6E-409C-BE32-E72D297353CC}">
                <c16:uniqueId val="{0000000F-178A-4AD9-8FA5-2FB2DBB8BF6C}"/>
              </c:ext>
            </c:extLst>
          </c:dPt>
          <c:dPt>
            <c:idx val="8"/>
            <c:bubble3D val="0"/>
            <c:spPr>
              <a:solidFill>
                <a:srgbClr val="000080"/>
              </a:solidFill>
              <a:ln w="12700">
                <a:noFill/>
                <a:prstDash val="solid"/>
              </a:ln>
            </c:spPr>
            <c:extLst>
              <c:ext xmlns:c16="http://schemas.microsoft.com/office/drawing/2014/chart" uri="{C3380CC4-5D6E-409C-BE32-E72D297353CC}">
                <c16:uniqueId val="{00000011-178A-4AD9-8FA5-2FB2DBB8BF6C}"/>
              </c:ext>
            </c:extLst>
          </c:dPt>
          <c:dLbls>
            <c:dLbl>
              <c:idx val="0"/>
              <c:layout>
                <c:manualLayout>
                  <c:x val="8.130411471243329E-2"/>
                  <c:y val="-3.6683243390123097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78A-4AD9-8FA5-2FB2DBB8BF6C}"/>
                </c:ext>
              </c:extLst>
            </c:dLbl>
            <c:dLbl>
              <c:idx val="1"/>
              <c:layout>
                <c:manualLayout>
                  <c:x val="3.2216580199157949E-2"/>
                  <c:y val="-6.0019860100179621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78A-4AD9-8FA5-2FB2DBB8BF6C}"/>
                </c:ext>
              </c:extLst>
            </c:dLbl>
            <c:dLbl>
              <c:idx val="2"/>
              <c:layout>
                <c:manualLayout>
                  <c:x val="5.1273274553799132E-2"/>
                  <c:y val="0.1098579223617934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78A-4AD9-8FA5-2FB2DBB8BF6C}"/>
                </c:ext>
              </c:extLst>
            </c:dLbl>
            <c:dLbl>
              <c:idx val="3"/>
              <c:layout>
                <c:manualLayout>
                  <c:x val="-9.979290020452132E-2"/>
                  <c:y val="8.349747838380215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78A-4AD9-8FA5-2FB2DBB8BF6C}"/>
                </c:ext>
              </c:extLst>
            </c:dLbl>
            <c:dLbl>
              <c:idx val="4"/>
              <c:layout>
                <c:manualLayout>
                  <c:x val="-9.1978674087514367E-2"/>
                  <c:y val="-4.8631271465991738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178A-4AD9-8FA5-2FB2DBB8BF6C}"/>
                </c:ext>
              </c:extLst>
            </c:dLbl>
            <c:dLbl>
              <c:idx val="5"/>
              <c:layout>
                <c:manualLayout>
                  <c:x val="-9.9359394290711001E-2"/>
                  <c:y val="-0.13954988530064305"/>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178A-4AD9-8FA5-2FB2DBB8BF6C}"/>
                </c:ext>
              </c:extLst>
            </c:dLbl>
            <c:dLbl>
              <c:idx val="6"/>
              <c:layout>
                <c:manualLayout>
                  <c:x val="2.3212714903731613E-2"/>
                  <c:y val="-0.1459771173397083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178A-4AD9-8FA5-2FB2DBB8BF6C}"/>
                </c:ext>
              </c:extLst>
            </c:dLbl>
            <c:dLbl>
              <c:idx val="7"/>
              <c:delete val="1"/>
              <c:extLst>
                <c:ext xmlns:c15="http://schemas.microsoft.com/office/drawing/2012/chart" uri="{CE6537A1-D6FC-4f65-9D91-7224C49458BB}"/>
                <c:ext xmlns:c16="http://schemas.microsoft.com/office/drawing/2014/chart" uri="{C3380CC4-5D6E-409C-BE32-E72D297353CC}">
                  <c16:uniqueId val="{0000000F-178A-4AD9-8FA5-2FB2DBB8BF6C}"/>
                </c:ext>
              </c:extLst>
            </c:dLbl>
            <c:dLbl>
              <c:idx val="8"/>
              <c:layout>
                <c:manualLayout>
                  <c:x val="-5.0444685038544424E-3"/>
                  <c:y val="-0.1441479412526409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178A-4AD9-8FA5-2FB2DBB8BF6C}"/>
                </c:ext>
              </c:extLst>
            </c:dLbl>
            <c:numFmt formatCode="0.0%" sourceLinked="0"/>
            <c:spPr>
              <a:noFill/>
              <a:ln w="25400">
                <a:noFill/>
              </a:ln>
            </c:spPr>
            <c:txPr>
              <a:bodyPr wrap="square" lIns="38100" tIns="19050" rIns="38100" bIns="19050" anchor="ctr">
                <a:spAutoFit/>
              </a:bodyPr>
              <a:lstStyle/>
              <a:p>
                <a:pPr>
                  <a:defRPr>
                    <a:latin typeface="+mn-lt"/>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'DIFM vs DIY'!$A$19:$A$26</c:f>
              <c:strCache>
                <c:ptCount val="7"/>
                <c:pt idx="0">
                  <c:v>Auto Parts Stores</c:v>
                </c:pt>
                <c:pt idx="1">
                  <c:v>Canadian Tire</c:v>
                </c:pt>
                <c:pt idx="2">
                  <c:v>Walmart</c:v>
                </c:pt>
                <c:pt idx="3">
                  <c:v>New Car Dealers</c:v>
                </c:pt>
                <c:pt idx="4">
                  <c:v>Service Stations</c:v>
                </c:pt>
                <c:pt idx="5">
                  <c:v>Internet Stores</c:v>
                </c:pt>
                <c:pt idx="6">
                  <c:v>All Other Outlets</c:v>
                </c:pt>
              </c:strCache>
            </c:strRef>
          </c:cat>
          <c:val>
            <c:numRef>
              <c:f>'DIFM vs DIY'!$J$19:$J$26</c:f>
              <c:numCache>
                <c:formatCode>0.0%</c:formatCode>
                <c:ptCount val="7"/>
                <c:pt idx="0">
                  <c:v>0.29199999999999998</c:v>
                </c:pt>
                <c:pt idx="1">
                  <c:v>0.40500000000000003</c:v>
                </c:pt>
                <c:pt idx="2">
                  <c:v>0.02</c:v>
                </c:pt>
                <c:pt idx="3">
                  <c:v>4.5999999999999999E-2</c:v>
                </c:pt>
                <c:pt idx="4">
                  <c:v>1.7999999999999999E-2</c:v>
                </c:pt>
                <c:pt idx="6">
                  <c:v>0.219</c:v>
                </c:pt>
              </c:numCache>
            </c:numRef>
          </c:val>
          <c:extLst>
            <c:ext xmlns:c16="http://schemas.microsoft.com/office/drawing/2014/chart" uri="{C3380CC4-5D6E-409C-BE32-E72D297353CC}">
              <c16:uniqueId val="{00000012-178A-4AD9-8FA5-2FB2DBB8BF6C}"/>
            </c:ext>
          </c:extLst>
        </c:ser>
        <c:dLbls>
          <c:showLegendKey val="0"/>
          <c:showVal val="0"/>
          <c:showCatName val="1"/>
          <c:showSerName val="0"/>
          <c:showPercent val="1"/>
          <c:showBubbleSize val="0"/>
          <c:showLeaderLines val="1"/>
        </c:dLbls>
        <c:firstSliceAng val="320"/>
      </c:pieChart>
    </c:plotArea>
    <c:plotVisOnly val="1"/>
    <c:dispBlanksAs val="zero"/>
    <c:showDLblsOverMax val="0"/>
  </c:chart>
  <c:spPr>
    <a:solidFill>
      <a:srgbClr val="FFFFFF"/>
    </a:solidFill>
    <a:ln w="3175">
      <a:noFill/>
      <a:prstDash val="solid"/>
    </a:ln>
  </c:spPr>
  <c:txPr>
    <a:bodyPr/>
    <a:lstStyle/>
    <a:p>
      <a:pPr>
        <a:defRPr sz="1025" b="0" i="0" u="none" strike="noStrike" baseline="0">
          <a:solidFill>
            <a:srgbClr val="626366"/>
          </a:solidFill>
          <a:latin typeface="Arial"/>
          <a:ea typeface="Arial"/>
          <a:cs typeface="Arial"/>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Unperformed Maintenance</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0"/>
          <c:spPr>
            <a:solidFill>
              <a:srgbClr val="E31937"/>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'Unperformed Maintenance'!$A$17:$A$24</c:f>
              <c:numCache>
                <c:formatCode>General</c:formatCode>
                <c:ptCount val="8"/>
                <c:pt idx="0">
                  <c:v>2014</c:v>
                </c:pt>
                <c:pt idx="1">
                  <c:v>2015</c:v>
                </c:pt>
                <c:pt idx="2">
                  <c:v>2016</c:v>
                </c:pt>
                <c:pt idx="3">
                  <c:v>2017</c:v>
                </c:pt>
                <c:pt idx="4">
                  <c:v>2018</c:v>
                </c:pt>
                <c:pt idx="5">
                  <c:v>2019</c:v>
                </c:pt>
                <c:pt idx="6">
                  <c:v>2020</c:v>
                </c:pt>
                <c:pt idx="7">
                  <c:v>2021</c:v>
                </c:pt>
              </c:numCache>
              <c:extLst/>
            </c:numRef>
          </c:cat>
          <c:val>
            <c:numRef>
              <c:f>'Unperformed Maintenance'!$B$17:$B$24</c:f>
              <c:numCache>
                <c:formatCode>_("$"* #,##0_);_("$"* \(#,##0\);_("$"* "-"??_);_(@_)</c:formatCode>
                <c:ptCount val="8"/>
                <c:pt idx="0">
                  <c:v>69</c:v>
                </c:pt>
                <c:pt idx="1">
                  <c:v>73.3</c:v>
                </c:pt>
                <c:pt idx="2">
                  <c:v>69</c:v>
                </c:pt>
                <c:pt idx="3">
                  <c:v>69.3</c:v>
                </c:pt>
                <c:pt idx="4">
                  <c:v>61</c:v>
                </c:pt>
                <c:pt idx="5">
                  <c:v>41</c:v>
                </c:pt>
                <c:pt idx="6">
                  <c:v>28</c:v>
                </c:pt>
                <c:pt idx="7">
                  <c:v>33</c:v>
                </c:pt>
              </c:numCache>
              <c:extLst/>
            </c:numRef>
          </c:val>
          <c:extLst>
            <c:ext xmlns:c16="http://schemas.microsoft.com/office/drawing/2014/chart" uri="{C3380CC4-5D6E-409C-BE32-E72D297353CC}">
              <c16:uniqueId val="{00000000-F896-40E4-9905-0AF082BBC9FE}"/>
            </c:ext>
          </c:extLst>
        </c:ser>
        <c:dLbls>
          <c:showLegendKey val="0"/>
          <c:showVal val="0"/>
          <c:showCatName val="0"/>
          <c:showSerName val="0"/>
          <c:showPercent val="0"/>
          <c:showBubbleSize val="0"/>
        </c:dLbls>
        <c:gapWidth val="219"/>
        <c:overlap val="-27"/>
        <c:axId val="407015632"/>
        <c:axId val="407013280"/>
      </c:barChart>
      <c:catAx>
        <c:axId val="407015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7013280"/>
        <c:crosses val="autoZero"/>
        <c:auto val="1"/>
        <c:lblAlgn val="ctr"/>
        <c:lblOffset val="100"/>
        <c:noMultiLvlLbl val="0"/>
      </c:catAx>
      <c:valAx>
        <c:axId val="4070132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Billions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7015632"/>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n-lt"/>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Total Potential Aftermarket</a:t>
            </a:r>
          </a:p>
          <a:p>
            <a:pPr>
              <a:defRPr b="1"/>
            </a:pPr>
            <a:r>
              <a:rPr lang="en-US" b="1"/>
              <a:t>Parts Sales, in Billions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2023224439612314E-2"/>
          <c:y val="0.10971938858104786"/>
          <c:w val="0.91961644386529007"/>
          <c:h val="0.71222941042008925"/>
        </c:manualLayout>
      </c:layout>
      <c:barChart>
        <c:barDir val="col"/>
        <c:grouping val="stacked"/>
        <c:varyColors val="0"/>
        <c:ser>
          <c:idx val="0"/>
          <c:order val="0"/>
          <c:tx>
            <c:strRef>
              <c:f>'Total Aftermarket Potential '!$B$1</c:f>
              <c:strCache>
                <c:ptCount val="1"/>
                <c:pt idx="0">
                  <c:v>Aftermarket Parts 
$ Billions</c:v>
                </c:pt>
              </c:strCache>
            </c:strRef>
          </c:tx>
          <c:spPr>
            <a:solidFill>
              <a:srgbClr val="E31937"/>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'Total Aftermarket Potential '!$A$7:$A$16</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'Total Aftermarket Potential '!$B$7:$B$16</c:f>
              <c:numCache>
                <c:formatCode>_("$"* #,##0_);_("$"* \(#,##0\);_("$"* "-"??_);_(@_)</c:formatCode>
                <c:ptCount val="10"/>
                <c:pt idx="0">
                  <c:v>184</c:v>
                </c:pt>
                <c:pt idx="1">
                  <c:v>186</c:v>
                </c:pt>
                <c:pt idx="2">
                  <c:v>189</c:v>
                </c:pt>
                <c:pt idx="3">
                  <c:v>194</c:v>
                </c:pt>
                <c:pt idx="4">
                  <c:v>193</c:v>
                </c:pt>
                <c:pt idx="5">
                  <c:v>198</c:v>
                </c:pt>
                <c:pt idx="6">
                  <c:v>204</c:v>
                </c:pt>
                <c:pt idx="7">
                  <c:v>211</c:v>
                </c:pt>
                <c:pt idx="8">
                  <c:v>200</c:v>
                </c:pt>
                <c:pt idx="9">
                  <c:v>212</c:v>
                </c:pt>
              </c:numCache>
            </c:numRef>
          </c:val>
          <c:extLst>
            <c:ext xmlns:c16="http://schemas.microsoft.com/office/drawing/2014/chart" uri="{C3380CC4-5D6E-409C-BE32-E72D297353CC}">
              <c16:uniqueId val="{00000000-DA61-497F-B178-04CD201FC04F}"/>
            </c:ext>
          </c:extLst>
        </c:ser>
        <c:ser>
          <c:idx val="1"/>
          <c:order val="1"/>
          <c:tx>
            <c:strRef>
              <c:f>'Total Aftermarket Potential '!$C$1</c:f>
              <c:strCache>
                <c:ptCount val="1"/>
                <c:pt idx="0">
                  <c:v>Unperformed Maintenance
$ Billions</c:v>
                </c:pt>
              </c:strCache>
            </c:strRef>
          </c:tx>
          <c:spPr>
            <a:solidFill>
              <a:srgbClr val="626366"/>
            </a:solidFill>
            <a:ln>
              <a:noFill/>
            </a:ln>
            <a:effectLst/>
          </c:spPr>
          <c:invertIfNegative val="0"/>
          <c:dLbls>
            <c:spPr>
              <a:noFill/>
              <a:ln>
                <a:noFill/>
              </a:ln>
              <a:effectLst/>
            </c:spPr>
            <c:txPr>
              <a:bodyPr rot="0" spcFirstLastPara="1" vertOverflow="ellipsis" vert="horz" wrap="square" anchor="ctr" anchorCtr="1"/>
              <a:lstStyle/>
              <a:p>
                <a:pPr algn="ct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'Total Aftermarket Potential '!$A$7:$A$16</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'Total Aftermarket Potential '!$C$7:$C$16</c:f>
              <c:numCache>
                <c:formatCode>_("$"* #,##0_);_("$"* \(#,##0\);_("$"* "-"??_);_(@_)</c:formatCode>
                <c:ptCount val="10"/>
                <c:pt idx="0">
                  <c:v>66</c:v>
                </c:pt>
                <c:pt idx="1">
                  <c:v>66</c:v>
                </c:pt>
                <c:pt idx="2">
                  <c:v>69</c:v>
                </c:pt>
                <c:pt idx="3">
                  <c:v>73</c:v>
                </c:pt>
                <c:pt idx="4">
                  <c:v>69</c:v>
                </c:pt>
                <c:pt idx="5">
                  <c:v>69</c:v>
                </c:pt>
                <c:pt idx="6">
                  <c:v>61</c:v>
                </c:pt>
                <c:pt idx="7">
                  <c:v>41</c:v>
                </c:pt>
                <c:pt idx="8">
                  <c:v>28</c:v>
                </c:pt>
                <c:pt idx="9">
                  <c:v>33</c:v>
                </c:pt>
              </c:numCache>
            </c:numRef>
          </c:val>
          <c:extLst>
            <c:ext xmlns:c16="http://schemas.microsoft.com/office/drawing/2014/chart" uri="{C3380CC4-5D6E-409C-BE32-E72D297353CC}">
              <c16:uniqueId val="{00000001-DA61-497F-B178-04CD201FC04F}"/>
            </c:ext>
          </c:extLst>
        </c:ser>
        <c:dLbls>
          <c:showLegendKey val="0"/>
          <c:showVal val="0"/>
          <c:showCatName val="0"/>
          <c:showSerName val="0"/>
          <c:showPercent val="0"/>
          <c:showBubbleSize val="0"/>
        </c:dLbls>
        <c:gapWidth val="25"/>
        <c:overlap val="100"/>
        <c:axId val="480028168"/>
        <c:axId val="480030792"/>
      </c:barChart>
      <c:catAx>
        <c:axId val="480028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80030792"/>
        <c:crosses val="autoZero"/>
        <c:auto val="1"/>
        <c:lblAlgn val="ctr"/>
        <c:lblOffset val="100"/>
        <c:noMultiLvlLbl val="0"/>
      </c:catAx>
      <c:valAx>
        <c:axId val="480030792"/>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80028168"/>
        <c:crosses val="autoZero"/>
        <c:crossBetween val="between"/>
      </c:valAx>
      <c:spPr>
        <a:noFill/>
        <a:ln>
          <a:noFill/>
        </a:ln>
        <a:effectLst/>
      </c:spPr>
    </c:plotArea>
    <c:legend>
      <c:legendPos val="b"/>
      <c:layout>
        <c:manualLayout>
          <c:xMode val="edge"/>
          <c:yMode val="edge"/>
          <c:x val="0.2299417192692178"/>
          <c:y val="0.91275366962103566"/>
          <c:w val="0.55892328978362027"/>
          <c:h val="7.173614756606010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latin typeface="+mn-lt"/>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Unperformed Maintenance as a Percent of Automotive Aftermarket Potential</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E31937"/>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'Percent of AA Potential '!$A$16:$A$25</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'Percent of AA Potential '!$E$16:$E$25</c:f>
              <c:numCache>
                <c:formatCode>0%</c:formatCode>
                <c:ptCount val="10"/>
                <c:pt idx="0">
                  <c:v>0.26400000000000001</c:v>
                </c:pt>
                <c:pt idx="1">
                  <c:v>0.26190476190476192</c:v>
                </c:pt>
                <c:pt idx="2">
                  <c:v>0.26744186046511625</c:v>
                </c:pt>
                <c:pt idx="3">
                  <c:v>0.27443609022556392</c:v>
                </c:pt>
                <c:pt idx="4">
                  <c:v>0.26335877862595419</c:v>
                </c:pt>
                <c:pt idx="5">
                  <c:v>0.25842696629213485</c:v>
                </c:pt>
                <c:pt idx="6">
                  <c:v>0.23018867924528302</c:v>
                </c:pt>
                <c:pt idx="7">
                  <c:v>0.1626984126984127</c:v>
                </c:pt>
                <c:pt idx="8">
                  <c:v>0.12669683257918551</c:v>
                </c:pt>
                <c:pt idx="9">
                  <c:v>0.13469387755102041</c:v>
                </c:pt>
              </c:numCache>
            </c:numRef>
          </c:val>
          <c:extLst>
            <c:ext xmlns:c16="http://schemas.microsoft.com/office/drawing/2014/chart" uri="{C3380CC4-5D6E-409C-BE32-E72D297353CC}">
              <c16:uniqueId val="{00000000-2CE5-4EB0-86E0-C80DB21E09D1}"/>
            </c:ext>
          </c:extLst>
        </c:ser>
        <c:dLbls>
          <c:showLegendKey val="0"/>
          <c:showVal val="0"/>
          <c:showCatName val="0"/>
          <c:showSerName val="0"/>
          <c:showPercent val="0"/>
          <c:showBubbleSize val="0"/>
        </c:dLbls>
        <c:gapWidth val="219"/>
        <c:overlap val="-27"/>
        <c:axId val="407013672"/>
        <c:axId val="407014064"/>
      </c:barChart>
      <c:catAx>
        <c:axId val="407013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07014064"/>
        <c:crosses val="autoZero"/>
        <c:auto val="1"/>
        <c:lblAlgn val="ctr"/>
        <c:lblOffset val="100"/>
        <c:noMultiLvlLbl val="0"/>
      </c:catAx>
      <c:valAx>
        <c:axId val="4070140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07013672"/>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n-lt"/>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Arial" panose="020B0604020202020204" pitchFamily="34" charset="0"/>
              </a:defRPr>
            </a:pPr>
            <a:r>
              <a:rPr lang="en-US" b="1"/>
              <a:t>Share of DIY Activity by Difficulty</a:t>
            </a:r>
          </a:p>
        </c:rich>
      </c:tx>
      <c:overlay val="0"/>
      <c:spPr>
        <a:noFill/>
        <a:ln>
          <a:noFill/>
        </a:ln>
        <a:effectLst/>
      </c:spPr>
      <c:txPr>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Arial" panose="020B0604020202020204" pitchFamily="34" charset="0"/>
            </a:defRPr>
          </a:pPr>
          <a:endParaRPr lang="en-US"/>
        </a:p>
      </c:txPr>
    </c:title>
    <c:autoTitleDeleted val="0"/>
    <c:plotArea>
      <c:layout/>
      <c:barChart>
        <c:barDir val="col"/>
        <c:grouping val="clustered"/>
        <c:varyColors val="0"/>
        <c:ser>
          <c:idx val="1"/>
          <c:order val="0"/>
          <c:tx>
            <c:strRef>
              <c:f>Summary!$E$21</c:f>
              <c:strCache>
                <c:ptCount val="1"/>
                <c:pt idx="0">
                  <c:v>2019</c:v>
                </c:pt>
              </c:strCache>
            </c:strRef>
          </c:tx>
          <c:spPr>
            <a:solidFill>
              <a:srgbClr val="BDBEBF"/>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Summary!$A$22:$A$24</c:f>
              <c:strCache>
                <c:ptCount val="3"/>
                <c:pt idx="0">
                  <c:v>Heavy DIY</c:v>
                </c:pt>
                <c:pt idx="1">
                  <c:v>Moderate DIY</c:v>
                </c:pt>
                <c:pt idx="2">
                  <c:v>Light DIY</c:v>
                </c:pt>
              </c:strCache>
            </c:strRef>
          </c:cat>
          <c:val>
            <c:numRef>
              <c:f>Summary!$E$22:$E$24</c:f>
              <c:numCache>
                <c:formatCode>0%</c:formatCode>
                <c:ptCount val="3"/>
                <c:pt idx="0">
                  <c:v>0.251</c:v>
                </c:pt>
                <c:pt idx="1">
                  <c:v>0.28699999999999998</c:v>
                </c:pt>
                <c:pt idx="2">
                  <c:v>0.498</c:v>
                </c:pt>
              </c:numCache>
            </c:numRef>
          </c:val>
          <c:extLst>
            <c:ext xmlns:c16="http://schemas.microsoft.com/office/drawing/2014/chart" uri="{C3380CC4-5D6E-409C-BE32-E72D297353CC}">
              <c16:uniqueId val="{00000000-EFC4-40D1-9A88-6897D313303D}"/>
            </c:ext>
          </c:extLst>
        </c:ser>
        <c:ser>
          <c:idx val="2"/>
          <c:order val="1"/>
          <c:tx>
            <c:strRef>
              <c:f>Summary!$F$21</c:f>
              <c:strCache>
                <c:ptCount val="1"/>
                <c:pt idx="0">
                  <c:v>2020</c:v>
                </c:pt>
              </c:strCache>
            </c:strRef>
          </c:tx>
          <c:spPr>
            <a:solidFill>
              <a:srgbClr val="626366"/>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Summary!$A$22:$A$24</c:f>
              <c:strCache>
                <c:ptCount val="3"/>
                <c:pt idx="0">
                  <c:v>Heavy DIY</c:v>
                </c:pt>
                <c:pt idx="1">
                  <c:v>Moderate DIY</c:v>
                </c:pt>
                <c:pt idx="2">
                  <c:v>Light DIY</c:v>
                </c:pt>
              </c:strCache>
            </c:strRef>
          </c:cat>
          <c:val>
            <c:numRef>
              <c:f>Summary!$F$22:$F$24</c:f>
              <c:numCache>
                <c:formatCode>0%</c:formatCode>
                <c:ptCount val="3"/>
                <c:pt idx="0">
                  <c:v>0.27</c:v>
                </c:pt>
                <c:pt idx="1">
                  <c:v>0.28000000000000003</c:v>
                </c:pt>
                <c:pt idx="2">
                  <c:v>0.51</c:v>
                </c:pt>
              </c:numCache>
            </c:numRef>
          </c:val>
          <c:extLst>
            <c:ext xmlns:c16="http://schemas.microsoft.com/office/drawing/2014/chart" uri="{C3380CC4-5D6E-409C-BE32-E72D297353CC}">
              <c16:uniqueId val="{00000001-EFC4-40D1-9A88-6897D313303D}"/>
            </c:ext>
          </c:extLst>
        </c:ser>
        <c:ser>
          <c:idx val="3"/>
          <c:order val="2"/>
          <c:tx>
            <c:strRef>
              <c:f>Summary!$G$21</c:f>
              <c:strCache>
                <c:ptCount val="1"/>
                <c:pt idx="0">
                  <c:v>2021</c:v>
                </c:pt>
              </c:strCache>
            </c:strRef>
          </c:tx>
          <c:spPr>
            <a:solidFill>
              <a:srgbClr val="E31937"/>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Summary!$A$22:$A$24</c:f>
              <c:strCache>
                <c:ptCount val="3"/>
                <c:pt idx="0">
                  <c:v>Heavy DIY</c:v>
                </c:pt>
                <c:pt idx="1">
                  <c:v>Moderate DIY</c:v>
                </c:pt>
                <c:pt idx="2">
                  <c:v>Light DIY</c:v>
                </c:pt>
              </c:strCache>
            </c:strRef>
          </c:cat>
          <c:val>
            <c:numRef>
              <c:f>Summary!$G$22:$G$24</c:f>
              <c:numCache>
                <c:formatCode>0%</c:formatCode>
                <c:ptCount val="3"/>
                <c:pt idx="0">
                  <c:v>0.23</c:v>
                </c:pt>
                <c:pt idx="1">
                  <c:v>0.32</c:v>
                </c:pt>
                <c:pt idx="2">
                  <c:v>0.52</c:v>
                </c:pt>
              </c:numCache>
            </c:numRef>
          </c:val>
          <c:extLst>
            <c:ext xmlns:c16="http://schemas.microsoft.com/office/drawing/2014/chart" uri="{C3380CC4-5D6E-409C-BE32-E72D297353CC}">
              <c16:uniqueId val="{00000002-EFC4-40D1-9A88-6897D313303D}"/>
            </c:ext>
          </c:extLst>
        </c:ser>
        <c:dLbls>
          <c:dLblPos val="outEnd"/>
          <c:showLegendKey val="0"/>
          <c:showVal val="1"/>
          <c:showCatName val="0"/>
          <c:showSerName val="0"/>
          <c:showPercent val="0"/>
          <c:showBubbleSize val="0"/>
        </c:dLbls>
        <c:gapWidth val="219"/>
        <c:overlap val="-27"/>
        <c:axId val="752790024"/>
        <c:axId val="752785432"/>
        <c:extLst/>
      </c:barChart>
      <c:catAx>
        <c:axId val="752790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crossAx val="752785432"/>
        <c:crosses val="autoZero"/>
        <c:auto val="1"/>
        <c:lblAlgn val="ctr"/>
        <c:lblOffset val="100"/>
        <c:noMultiLvlLbl val="0"/>
      </c:catAx>
      <c:valAx>
        <c:axId val="752785432"/>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752790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400">
          <a:latin typeface="+mn-lt"/>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'Household Income'!$A$7</c:f>
              <c:strCache>
                <c:ptCount val="1"/>
                <c:pt idx="0">
                  <c:v>Heavy DIY</c:v>
                </c:pt>
              </c:strCache>
            </c:strRef>
          </c:tx>
          <c:spPr>
            <a:solidFill>
              <a:srgbClr val="626366"/>
            </a:solidFill>
          </c:spPr>
          <c:invertIfNegative val="0"/>
          <c:dLbls>
            <c:dLbl>
              <c:idx val="0"/>
              <c:layout>
                <c:manualLayout>
                  <c:x val="-7.218631253182904E-3"/>
                  <c:y val="-3.5178541205393581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2D6-4E4B-8435-C206BCB1441F}"/>
                </c:ext>
              </c:extLst>
            </c:dLbl>
            <c:dLbl>
              <c:idx val="2"/>
              <c:layout>
                <c:manualLayout>
                  <c:x val="-5.1701852649719948E-3"/>
                  <c:y val="-6.5097626221571668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2D6-4E4B-8435-C206BCB1441F}"/>
                </c:ext>
              </c:extLst>
            </c:dLbl>
            <c:dLbl>
              <c:idx val="7"/>
              <c:layout>
                <c:manualLayout>
                  <c:x val="-1.8957345971564107E-2"/>
                  <c:y val="-7.101641261989676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2D6-4E4B-8435-C206BCB1441F}"/>
                </c:ext>
              </c:extLst>
            </c:dLbl>
            <c:spPr>
              <a:noFill/>
              <a:ln>
                <a:noFill/>
              </a:ln>
              <a:effectLst/>
            </c:spPr>
            <c:txPr>
              <a:bodyPr wrap="square" lIns="38100" tIns="19050" rIns="38100" bIns="19050" anchor="ctr">
                <a:spAutoFit/>
              </a:bodyPr>
              <a:lstStyle/>
              <a:p>
                <a:pPr>
                  <a:defRPr b="0">
                    <a:latin typeface="+mj-lt"/>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'Household Income'!$B$6:$J$6</c:f>
              <c:strCache>
                <c:ptCount val="9"/>
                <c:pt idx="0">
                  <c:v>Under $10,000</c:v>
                </c:pt>
                <c:pt idx="1">
                  <c:v>$10,000 TO $14,999</c:v>
                </c:pt>
                <c:pt idx="2">
                  <c:v>$15,000 TO $19,999</c:v>
                </c:pt>
                <c:pt idx="3">
                  <c:v>$20,000 TO $24,999</c:v>
                </c:pt>
                <c:pt idx="4">
                  <c:v>$25,000 TO $29,999</c:v>
                </c:pt>
                <c:pt idx="5">
                  <c:v>$30,000 TO $49,999</c:v>
                </c:pt>
                <c:pt idx="6">
                  <c:v>$50,000 TO $74,999</c:v>
                </c:pt>
                <c:pt idx="7">
                  <c:v>$75,000 TO $99,999</c:v>
                </c:pt>
                <c:pt idx="8">
                  <c:v>$100,000 AND OVER</c:v>
                </c:pt>
              </c:strCache>
            </c:strRef>
          </c:cat>
          <c:val>
            <c:numRef>
              <c:f>'Household Income'!$B$7:$J$7</c:f>
              <c:numCache>
                <c:formatCode>0%</c:formatCode>
                <c:ptCount val="9"/>
                <c:pt idx="0">
                  <c:v>0.3604651162790698</c:v>
                </c:pt>
                <c:pt idx="1">
                  <c:v>0.22222222222222221</c:v>
                </c:pt>
                <c:pt idx="2">
                  <c:v>0.2696629213483146</c:v>
                </c:pt>
                <c:pt idx="3">
                  <c:v>0.29629629629629634</c:v>
                </c:pt>
                <c:pt idx="4">
                  <c:v>0.32456140350877194</c:v>
                </c:pt>
                <c:pt idx="5">
                  <c:v>0.21264367816091956</c:v>
                </c:pt>
                <c:pt idx="6">
                  <c:v>0.2481751824817518</c:v>
                </c:pt>
                <c:pt idx="7">
                  <c:v>0.163895486935867</c:v>
                </c:pt>
                <c:pt idx="8">
                  <c:v>0.22018348623853209</c:v>
                </c:pt>
              </c:numCache>
            </c:numRef>
          </c:val>
          <c:extLst>
            <c:ext xmlns:c16="http://schemas.microsoft.com/office/drawing/2014/chart" uri="{C3380CC4-5D6E-409C-BE32-E72D297353CC}">
              <c16:uniqueId val="{00000003-22D6-4E4B-8435-C206BCB1441F}"/>
            </c:ext>
          </c:extLst>
        </c:ser>
        <c:ser>
          <c:idx val="1"/>
          <c:order val="1"/>
          <c:tx>
            <c:strRef>
              <c:f>'Household Income'!$A$8</c:f>
              <c:strCache>
                <c:ptCount val="1"/>
                <c:pt idx="0">
                  <c:v>Moderate DIY</c:v>
                </c:pt>
              </c:strCache>
            </c:strRef>
          </c:tx>
          <c:spPr>
            <a:solidFill>
              <a:srgbClr val="BDBEBF"/>
            </a:solidFill>
            <a:ln>
              <a:solidFill>
                <a:schemeClr val="bg2">
                  <a:lumMod val="50000"/>
                </a:schemeClr>
              </a:solidFill>
            </a:ln>
          </c:spPr>
          <c:invertIfNegative val="0"/>
          <c:dLbls>
            <c:dLbl>
              <c:idx val="0"/>
              <c:layout>
                <c:manualLayout>
                  <c:x val="-5.1051827476789437E-3"/>
                  <c:y val="-7.644285451044932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2D6-4E4B-8435-C206BCB1441F}"/>
                </c:ext>
              </c:extLst>
            </c:dLbl>
            <c:dLbl>
              <c:idx val="1"/>
              <c:layout>
                <c:manualLayout>
                  <c:x val="-1.2681866259254937E-2"/>
                  <c:y val="-5.158710674694386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2D6-4E4B-8435-C206BCB1441F}"/>
                </c:ext>
              </c:extLst>
            </c:dLbl>
            <c:dLbl>
              <c:idx val="2"/>
              <c:layout>
                <c:manualLayout>
                  <c:x val="-1.1608623548922056E-2"/>
                  <c:y val="-7.702887470836181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2D6-4E4B-8435-C206BCB1441F}"/>
                </c:ext>
              </c:extLst>
            </c:dLbl>
            <c:dLbl>
              <c:idx val="3"/>
              <c:layout>
                <c:manualLayout>
                  <c:x val="-6.8935803532960563E-3"/>
                  <c:y val="-3.195738567895328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2D6-4E4B-8435-C206BCB1441F}"/>
                </c:ext>
              </c:extLst>
            </c:dLbl>
            <c:dLbl>
              <c:idx val="4"/>
              <c:layout>
                <c:manualLayout>
                  <c:x val="-1.0340423864927272E-2"/>
                  <c:y val="-0.10438033490664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2D6-4E4B-8435-C206BCB1441F}"/>
                </c:ext>
              </c:extLst>
            </c:dLbl>
            <c:dLbl>
              <c:idx val="5"/>
              <c:layout>
                <c:manualLayout>
                  <c:x val="-1.212872644650762E-2"/>
                  <c:y val="-7.160248363966775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2D6-4E4B-8435-C206BCB1441F}"/>
                </c:ext>
              </c:extLst>
            </c:dLbl>
            <c:dLbl>
              <c:idx val="6"/>
              <c:layout>
                <c:manualLayout>
                  <c:x val="-6.893580353295993E-3"/>
                  <c:y val="-2.840656504795844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2D6-4E4B-8435-C206BCB1441F}"/>
                </c:ext>
              </c:extLst>
            </c:dLbl>
            <c:dLbl>
              <c:idx val="8"/>
              <c:layout>
                <c:manualLayout>
                  <c:x val="-1.034037052994399E-2"/>
                  <c:y val="-6.391477135790650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2D6-4E4B-8435-C206BCB1441F}"/>
                </c:ext>
              </c:extLst>
            </c:dLbl>
            <c:spPr>
              <a:noFill/>
              <a:ln>
                <a:noFill/>
              </a:ln>
              <a:effectLst/>
            </c:spPr>
            <c:txPr>
              <a:bodyPr wrap="square" lIns="38100" tIns="19050" rIns="38100" bIns="19050" anchor="ctr">
                <a:spAutoFit/>
              </a:bodyPr>
              <a:lstStyle/>
              <a:p>
                <a:pPr>
                  <a:defRPr b="0">
                    <a:latin typeface="+mj-lt"/>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'Household Income'!$B$6:$J$6</c:f>
              <c:strCache>
                <c:ptCount val="9"/>
                <c:pt idx="0">
                  <c:v>Under $10,000</c:v>
                </c:pt>
                <c:pt idx="1">
                  <c:v>$10,000 TO $14,999</c:v>
                </c:pt>
                <c:pt idx="2">
                  <c:v>$15,000 TO $19,999</c:v>
                </c:pt>
                <c:pt idx="3">
                  <c:v>$20,000 TO $24,999</c:v>
                </c:pt>
                <c:pt idx="4">
                  <c:v>$25,000 TO $29,999</c:v>
                </c:pt>
                <c:pt idx="5">
                  <c:v>$30,000 TO $49,999</c:v>
                </c:pt>
                <c:pt idx="6">
                  <c:v>$50,000 TO $74,999</c:v>
                </c:pt>
                <c:pt idx="7">
                  <c:v>$75,000 TO $99,999</c:v>
                </c:pt>
                <c:pt idx="8">
                  <c:v>$100,000 AND OVER</c:v>
                </c:pt>
              </c:strCache>
            </c:strRef>
          </c:cat>
          <c:val>
            <c:numRef>
              <c:f>'Household Income'!$B$8:$J$8</c:f>
              <c:numCache>
                <c:formatCode>0%</c:formatCode>
                <c:ptCount val="9"/>
                <c:pt idx="0">
                  <c:v>0.34774066797642439</c:v>
                </c:pt>
                <c:pt idx="1">
                  <c:v>0.38038277511961727</c:v>
                </c:pt>
                <c:pt idx="2">
                  <c:v>0.28668171557562078</c:v>
                </c:pt>
                <c:pt idx="3">
                  <c:v>0.31326949384404928</c:v>
                </c:pt>
                <c:pt idx="4">
                  <c:v>0.30530973451327437</c:v>
                </c:pt>
                <c:pt idx="5">
                  <c:v>0.31117499101688828</c:v>
                </c:pt>
                <c:pt idx="6">
                  <c:v>0.26550218340611359</c:v>
                </c:pt>
                <c:pt idx="7">
                  <c:v>0.23979933110367896</c:v>
                </c:pt>
                <c:pt idx="8">
                  <c:v>0.21736215853862914</c:v>
                </c:pt>
              </c:numCache>
            </c:numRef>
          </c:val>
          <c:extLst>
            <c:ext xmlns:c16="http://schemas.microsoft.com/office/drawing/2014/chart" uri="{C3380CC4-5D6E-409C-BE32-E72D297353CC}">
              <c16:uniqueId val="{0000000C-22D6-4E4B-8435-C206BCB1441F}"/>
            </c:ext>
          </c:extLst>
        </c:ser>
        <c:ser>
          <c:idx val="2"/>
          <c:order val="2"/>
          <c:tx>
            <c:strRef>
              <c:f>'Household Income'!$A$9</c:f>
              <c:strCache>
                <c:ptCount val="1"/>
                <c:pt idx="0">
                  <c:v>Light DIY</c:v>
                </c:pt>
              </c:strCache>
            </c:strRef>
          </c:tx>
          <c:spPr>
            <a:solidFill>
              <a:srgbClr val="E31937"/>
            </a:solidFill>
          </c:spPr>
          <c:invertIfNegative val="0"/>
          <c:dLbls>
            <c:spPr>
              <a:noFill/>
              <a:ln>
                <a:noFill/>
              </a:ln>
              <a:effectLst/>
            </c:spPr>
            <c:txPr>
              <a:bodyPr wrap="square" lIns="38100" tIns="19050" rIns="38100" bIns="19050" anchor="ctr">
                <a:spAutoFit/>
              </a:bodyPr>
              <a:lstStyle/>
              <a:p>
                <a:pPr>
                  <a:defRPr b="0">
                    <a:latin typeface="+mj-lt"/>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'Household Income'!$B$6:$J$6</c:f>
              <c:strCache>
                <c:ptCount val="9"/>
                <c:pt idx="0">
                  <c:v>Under $10,000</c:v>
                </c:pt>
                <c:pt idx="1">
                  <c:v>$10,000 TO $14,999</c:v>
                </c:pt>
                <c:pt idx="2">
                  <c:v>$15,000 TO $19,999</c:v>
                </c:pt>
                <c:pt idx="3">
                  <c:v>$20,000 TO $24,999</c:v>
                </c:pt>
                <c:pt idx="4">
                  <c:v>$25,000 TO $29,999</c:v>
                </c:pt>
                <c:pt idx="5">
                  <c:v>$30,000 TO $49,999</c:v>
                </c:pt>
                <c:pt idx="6">
                  <c:v>$50,000 TO $74,999</c:v>
                </c:pt>
                <c:pt idx="7">
                  <c:v>$75,000 TO $99,999</c:v>
                </c:pt>
                <c:pt idx="8">
                  <c:v>$100,000 AND OVER</c:v>
                </c:pt>
              </c:strCache>
            </c:strRef>
          </c:cat>
          <c:val>
            <c:numRef>
              <c:f>'Household Income'!$B$9:$J$9</c:f>
              <c:numCache>
                <c:formatCode>0%</c:formatCode>
                <c:ptCount val="9"/>
                <c:pt idx="0">
                  <c:v>0.55055292259083732</c:v>
                </c:pt>
                <c:pt idx="1">
                  <c:v>0.54775687409551377</c:v>
                </c:pt>
                <c:pt idx="2">
                  <c:v>0.49547374773687392</c:v>
                </c:pt>
                <c:pt idx="3">
                  <c:v>0.52693877551020407</c:v>
                </c:pt>
                <c:pt idx="4">
                  <c:v>0.49082256968048948</c:v>
                </c:pt>
                <c:pt idx="5">
                  <c:v>0.49631739173131695</c:v>
                </c:pt>
                <c:pt idx="6">
                  <c:v>0.50393762797290909</c:v>
                </c:pt>
                <c:pt idx="7">
                  <c:v>0.46304118268215422</c:v>
                </c:pt>
                <c:pt idx="8">
                  <c:v>0.42001198322348715</c:v>
                </c:pt>
              </c:numCache>
            </c:numRef>
          </c:val>
          <c:extLst>
            <c:ext xmlns:c16="http://schemas.microsoft.com/office/drawing/2014/chart" uri="{C3380CC4-5D6E-409C-BE32-E72D297353CC}">
              <c16:uniqueId val="{0000000D-22D6-4E4B-8435-C206BCB1441F}"/>
            </c:ext>
          </c:extLst>
        </c:ser>
        <c:dLbls>
          <c:dLblPos val="outEnd"/>
          <c:showLegendKey val="0"/>
          <c:showVal val="1"/>
          <c:showCatName val="0"/>
          <c:showSerName val="0"/>
          <c:showPercent val="0"/>
          <c:showBubbleSize val="0"/>
        </c:dLbls>
        <c:gapWidth val="150"/>
        <c:axId val="189068400"/>
        <c:axId val="189068792"/>
      </c:barChart>
      <c:catAx>
        <c:axId val="189068400"/>
        <c:scaling>
          <c:orientation val="minMax"/>
        </c:scaling>
        <c:delete val="0"/>
        <c:axPos val="b"/>
        <c:numFmt formatCode="General" sourceLinked="0"/>
        <c:majorTickMark val="out"/>
        <c:minorTickMark val="none"/>
        <c:tickLblPos val="nextTo"/>
        <c:txPr>
          <a:bodyPr/>
          <a:lstStyle/>
          <a:p>
            <a:pPr>
              <a:defRPr sz="1000" b="0">
                <a:latin typeface="+mj-lt"/>
                <a:cs typeface="Arial" panose="020B0604020202020204" pitchFamily="34" charset="0"/>
              </a:defRPr>
            </a:pPr>
            <a:endParaRPr lang="en-US"/>
          </a:p>
        </c:txPr>
        <c:crossAx val="189068792"/>
        <c:crosses val="autoZero"/>
        <c:auto val="1"/>
        <c:lblAlgn val="ctr"/>
        <c:lblOffset val="100"/>
        <c:noMultiLvlLbl val="0"/>
      </c:catAx>
      <c:valAx>
        <c:axId val="189068792"/>
        <c:scaling>
          <c:orientation val="minMax"/>
        </c:scaling>
        <c:delete val="0"/>
        <c:axPos val="l"/>
        <c:title>
          <c:tx>
            <c:rich>
              <a:bodyPr/>
              <a:lstStyle/>
              <a:p>
                <a:pPr>
                  <a:defRPr sz="1050" b="0">
                    <a:latin typeface="+mn-lt"/>
                  </a:defRPr>
                </a:pPr>
                <a:r>
                  <a:rPr lang="en-US" sz="1050" b="0">
                    <a:latin typeface="+mn-lt"/>
                  </a:rPr>
                  <a:t>% of Households</a:t>
                </a:r>
              </a:p>
            </c:rich>
          </c:tx>
          <c:overlay val="0"/>
        </c:title>
        <c:numFmt formatCode="0%" sourceLinked="1"/>
        <c:majorTickMark val="out"/>
        <c:minorTickMark val="none"/>
        <c:tickLblPos val="nextTo"/>
        <c:txPr>
          <a:bodyPr/>
          <a:lstStyle/>
          <a:p>
            <a:pPr>
              <a:defRPr b="0">
                <a:latin typeface="+mj-lt"/>
                <a:cs typeface="Arial" panose="020B0604020202020204" pitchFamily="34" charset="0"/>
              </a:defRPr>
            </a:pPr>
            <a:endParaRPr lang="en-US"/>
          </a:p>
        </c:txPr>
        <c:crossAx val="189068400"/>
        <c:crosses val="autoZero"/>
        <c:crossBetween val="between"/>
      </c:valAx>
    </c:plotArea>
    <c:legend>
      <c:legendPos val="b"/>
      <c:overlay val="0"/>
      <c:txPr>
        <a:bodyPr/>
        <a:lstStyle/>
        <a:p>
          <a:pPr>
            <a:defRPr b="0">
              <a:latin typeface="+mn-lt"/>
              <a:cs typeface="Arial" panose="020B0604020202020204" pitchFamily="34" charset="0"/>
            </a:defRPr>
          </a:pPr>
          <a:endParaRPr lang="en-US"/>
        </a:p>
      </c:txPr>
    </c:legend>
    <c:plotVisOnly val="1"/>
    <c:dispBlanksAs val="gap"/>
    <c:showDLblsOverMax val="0"/>
  </c:chart>
  <c:txPr>
    <a:bodyPr/>
    <a:lstStyle/>
    <a:p>
      <a:pPr>
        <a:defRPr sz="1200">
          <a:latin typeface="Arial" pitchFamily="34" charset="0"/>
          <a:cs typeface="Arial"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'Vehicle Age'!$A$8</c:f>
              <c:strCache>
                <c:ptCount val="1"/>
                <c:pt idx="0">
                  <c:v>Difficult DIY</c:v>
                </c:pt>
              </c:strCache>
            </c:strRef>
          </c:tx>
          <c:spPr>
            <a:solidFill>
              <a:srgbClr val="626366"/>
            </a:solidFill>
          </c:spPr>
          <c:invertIfNegative val="0"/>
          <c:dLbls>
            <c:dLbl>
              <c:idx val="0"/>
              <c:layout>
                <c:manualLayout>
                  <c:x val="-4.9279851098945043E-3"/>
                  <c:y val="1.3532138490611741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3EF-4AD3-B491-F7744EB7E0C3}"/>
                </c:ext>
              </c:extLst>
            </c:dLbl>
            <c:dLbl>
              <c:idx val="1"/>
              <c:layout>
                <c:manualLayout>
                  <c:x val="-6.1614288537869648E-3"/>
                  <c:y val="8.998871952429215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3EF-4AD3-B491-F7744EB7E0C3}"/>
                </c:ext>
              </c:extLst>
            </c:dLbl>
            <c:dLbl>
              <c:idx val="2"/>
              <c:layout>
                <c:manualLayout>
                  <c:x val="-1.2390971904135478E-3"/>
                  <c:y val="-3.150732911897438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3EF-4AD3-B491-F7744EB7E0C3}"/>
                </c:ext>
              </c:extLst>
            </c:dLbl>
            <c:dLbl>
              <c:idx val="3"/>
              <c:layout>
                <c:manualLayout>
                  <c:x val="-7.393714624544357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3EF-4AD3-B491-F7744EB7E0C3}"/>
                </c:ext>
              </c:extLst>
            </c:dLbl>
            <c:dLbl>
              <c:idx val="4"/>
              <c:layout>
                <c:manualLayout>
                  <c:x val="-7.3937146245444023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3EF-4AD3-B491-F7744EB7E0C3}"/>
                </c:ext>
              </c:extLst>
            </c:dLbl>
            <c:dLbl>
              <c:idx val="5"/>
              <c:layout>
                <c:manualLayout>
                  <c:x val="-7.3937146245443572E-3"/>
                  <c:y val="8.998871952429215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3EF-4AD3-B491-F7744EB7E0C3}"/>
                </c:ext>
              </c:extLst>
            </c:dLbl>
            <c:dLbl>
              <c:idx val="6"/>
              <c:layout>
                <c:manualLayout>
                  <c:x val="-3.6968573122721786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3EF-4AD3-B491-F7744EB7E0C3}"/>
                </c:ext>
              </c:extLst>
            </c:dLbl>
            <c:dLbl>
              <c:idx val="7"/>
              <c:layout>
                <c:manualLayout>
                  <c:x val="-9.858286166059143E-3"/>
                  <c:y val="-5.4992471098237836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3EF-4AD3-B491-F7744EB7E0C3}"/>
                </c:ext>
              </c:extLst>
            </c:dLbl>
            <c:dLbl>
              <c:idx val="8"/>
              <c:layout>
                <c:manualLayout>
                  <c:x val="-8.6260003953018416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3EF-4AD3-B491-F7744EB7E0C3}"/>
                </c:ext>
              </c:extLst>
            </c:dLbl>
            <c:dLbl>
              <c:idx val="9"/>
              <c:layout>
                <c:manualLayout>
                  <c:x val="-8.6260003953018416E-3"/>
                  <c:y val="2.999623984142980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3EF-4AD3-B491-F7744EB7E0C3}"/>
                </c:ext>
              </c:extLst>
            </c:dLbl>
            <c:dLbl>
              <c:idx val="10"/>
              <c:layout>
                <c:manualLayout>
                  <c:x val="-4.9291430830296617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3EF-4AD3-B491-F7744EB7E0C3}"/>
                </c:ext>
              </c:extLst>
            </c:dLbl>
            <c:dLbl>
              <c:idx val="11"/>
              <c:layout>
                <c:manualLayout>
                  <c:x val="-6.1614288537869648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3EF-4AD3-B491-F7744EB7E0C3}"/>
                </c:ext>
              </c:extLst>
            </c:dLbl>
            <c:dLbl>
              <c:idx val="12"/>
              <c:layout>
                <c:manualLayout>
                  <c:x val="-4.9291430830296617E-3"/>
                  <c:y val="8.998871952429215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3EF-4AD3-B491-F7744EB7E0C3}"/>
                </c:ext>
              </c:extLst>
            </c:dLbl>
            <c:dLbl>
              <c:idx val="13"/>
              <c:layout>
                <c:manualLayout>
                  <c:x val="-8.6260003953017497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3EF-4AD3-B491-F7744EB7E0C3}"/>
                </c:ext>
              </c:extLst>
            </c:dLbl>
            <c:dLbl>
              <c:idx val="14"/>
              <c:layout>
                <c:manualLayout>
                  <c:x val="-7.3937146245443572E-3"/>
                  <c:y val="-5.4992471098237836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3EF-4AD3-B491-F7744EB7E0C3}"/>
                </c:ext>
              </c:extLst>
            </c:dLbl>
            <c:dLbl>
              <c:idx val="15"/>
              <c:layout>
                <c:manualLayout>
                  <c:x val="-8.6260003953017497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C3EF-4AD3-B491-F7744EB7E0C3}"/>
                </c:ext>
              </c:extLst>
            </c:dLbl>
            <c:spPr>
              <a:noFill/>
              <a:ln>
                <a:noFill/>
              </a:ln>
              <a:effectLst/>
            </c:spPr>
            <c:txPr>
              <a:bodyPr wrap="square" lIns="38100" tIns="19050" rIns="38100" bIns="19050" anchor="ctr">
                <a:spAutoFit/>
              </a:bodyPr>
              <a:lstStyle/>
              <a:p>
                <a:pPr>
                  <a:defRPr sz="1000">
                    <a:latin typeface="+mn-lt"/>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'Vehicle Age'!$B$7:$Q$7</c:f>
              <c:strCache>
                <c:ptCount val="16"/>
                <c:pt idx="0">
                  <c:v>New</c:v>
                </c:pt>
                <c:pt idx="1">
                  <c:v>1 Year Old</c:v>
                </c:pt>
                <c:pt idx="2">
                  <c:v>2 Years Old</c:v>
                </c:pt>
                <c:pt idx="3">
                  <c:v>3 Years Old</c:v>
                </c:pt>
                <c:pt idx="4">
                  <c:v>4 Years Old</c:v>
                </c:pt>
                <c:pt idx="5">
                  <c:v>5 Years Old</c:v>
                </c:pt>
                <c:pt idx="6">
                  <c:v>6 Years Old</c:v>
                </c:pt>
                <c:pt idx="7">
                  <c:v>7 Years Old</c:v>
                </c:pt>
                <c:pt idx="8">
                  <c:v>8 Years Old</c:v>
                </c:pt>
                <c:pt idx="9">
                  <c:v>9 Years Old</c:v>
                </c:pt>
                <c:pt idx="10">
                  <c:v>10 Years Old</c:v>
                </c:pt>
                <c:pt idx="11">
                  <c:v>11 Years Old</c:v>
                </c:pt>
                <c:pt idx="12">
                  <c:v>12 Years Old</c:v>
                </c:pt>
                <c:pt idx="13">
                  <c:v>13 Years Old</c:v>
                </c:pt>
                <c:pt idx="14">
                  <c:v>14 Years Old</c:v>
                </c:pt>
                <c:pt idx="15">
                  <c:v>15 Years Old &amp; Older</c:v>
                </c:pt>
              </c:strCache>
            </c:strRef>
          </c:cat>
          <c:val>
            <c:numRef>
              <c:f>'Vehicle Age'!$B$8:$Q$8</c:f>
              <c:numCache>
                <c:formatCode>0%</c:formatCode>
                <c:ptCount val="16"/>
                <c:pt idx="0">
                  <c:v>0.4285714285714286</c:v>
                </c:pt>
                <c:pt idx="1">
                  <c:v>0.2</c:v>
                </c:pt>
                <c:pt idx="2">
                  <c:v>0.26</c:v>
                </c:pt>
                <c:pt idx="3">
                  <c:v>0.11731843575418995</c:v>
                </c:pt>
                <c:pt idx="4">
                  <c:v>0.14814814814814817</c:v>
                </c:pt>
                <c:pt idx="5">
                  <c:v>0.18235294117647061</c:v>
                </c:pt>
                <c:pt idx="6">
                  <c:v>0.19767441860465115</c:v>
                </c:pt>
                <c:pt idx="7">
                  <c:v>9.0909090909090912E-2</c:v>
                </c:pt>
                <c:pt idx="8">
                  <c:v>0.17142857142857143</c:v>
                </c:pt>
                <c:pt idx="9">
                  <c:v>0.15079365079365079</c:v>
                </c:pt>
                <c:pt idx="10">
                  <c:v>8.4905660377358486E-2</c:v>
                </c:pt>
                <c:pt idx="11">
                  <c:v>0.15625</c:v>
                </c:pt>
                <c:pt idx="12">
                  <c:v>0.24271844660194172</c:v>
                </c:pt>
                <c:pt idx="13">
                  <c:v>0.18115942028985507</c:v>
                </c:pt>
                <c:pt idx="14">
                  <c:v>0.14705882352941177</c:v>
                </c:pt>
                <c:pt idx="15">
                  <c:v>0.31583476764199658</c:v>
                </c:pt>
              </c:numCache>
            </c:numRef>
          </c:val>
          <c:extLst>
            <c:ext xmlns:c16="http://schemas.microsoft.com/office/drawing/2014/chart" uri="{C3380CC4-5D6E-409C-BE32-E72D297353CC}">
              <c16:uniqueId val="{00000010-C3EF-4AD3-B491-F7744EB7E0C3}"/>
            </c:ext>
          </c:extLst>
        </c:ser>
        <c:ser>
          <c:idx val="1"/>
          <c:order val="1"/>
          <c:tx>
            <c:strRef>
              <c:f>'Vehicle Age'!$A$9</c:f>
              <c:strCache>
                <c:ptCount val="1"/>
                <c:pt idx="0">
                  <c:v>Moderate DIY</c:v>
                </c:pt>
              </c:strCache>
            </c:strRef>
          </c:tx>
          <c:spPr>
            <a:solidFill>
              <a:srgbClr val="BDBEBF"/>
            </a:solidFill>
          </c:spPr>
          <c:invertIfNegative val="0"/>
          <c:dLbls>
            <c:dLbl>
              <c:idx val="0"/>
              <c:layout>
                <c:manualLayout>
                  <c:x val="-1.1015460706907208E-3"/>
                  <c:y val="-0.17494843475474611"/>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C3EF-4AD3-B491-F7744EB7E0C3}"/>
                </c:ext>
              </c:extLst>
            </c:dLbl>
            <c:dLbl>
              <c:idx val="1"/>
              <c:layout>
                <c:manualLayout>
                  <c:x val="-2.2570786762140708E-17"/>
                  <c:y val="-2.005011853025634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C3EF-4AD3-B491-F7744EB7E0C3}"/>
                </c:ext>
              </c:extLst>
            </c:dLbl>
            <c:dLbl>
              <c:idx val="5"/>
              <c:layout>
                <c:manualLayout>
                  <c:x val="-4.5141573524281416E-17"/>
                  <c:y val="-3.437163176615382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C3EF-4AD3-B491-F7744EB7E0C3}"/>
                </c:ext>
              </c:extLst>
            </c:dLbl>
            <c:dLbl>
              <c:idx val="12"/>
              <c:layout>
                <c:manualLayout>
                  <c:x val="-9.0283147048562832E-17"/>
                  <c:y val="-2.577872382461541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C3EF-4AD3-B491-F7744EB7E0C3}"/>
                </c:ext>
              </c:extLst>
            </c:dLbl>
            <c:spPr>
              <a:noFill/>
              <a:ln>
                <a:noFill/>
              </a:ln>
              <a:effectLst/>
            </c:spPr>
            <c:txPr>
              <a:bodyPr wrap="square" lIns="38100" tIns="19050" rIns="38100" bIns="19050" anchor="ctr" anchorCtr="0">
                <a:spAutoFit/>
              </a:bodyPr>
              <a:lstStyle/>
              <a:p>
                <a:pPr algn="ctr">
                  <a:defRPr sz="1000">
                    <a:latin typeface="+mn-lt"/>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'Vehicle Age'!$B$7:$Q$7</c:f>
              <c:strCache>
                <c:ptCount val="16"/>
                <c:pt idx="0">
                  <c:v>New</c:v>
                </c:pt>
                <c:pt idx="1">
                  <c:v>1 Year Old</c:v>
                </c:pt>
                <c:pt idx="2">
                  <c:v>2 Years Old</c:v>
                </c:pt>
                <c:pt idx="3">
                  <c:v>3 Years Old</c:v>
                </c:pt>
                <c:pt idx="4">
                  <c:v>4 Years Old</c:v>
                </c:pt>
                <c:pt idx="5">
                  <c:v>5 Years Old</c:v>
                </c:pt>
                <c:pt idx="6">
                  <c:v>6 Years Old</c:v>
                </c:pt>
                <c:pt idx="7">
                  <c:v>7 Years Old</c:v>
                </c:pt>
                <c:pt idx="8">
                  <c:v>8 Years Old</c:v>
                </c:pt>
                <c:pt idx="9">
                  <c:v>9 Years Old</c:v>
                </c:pt>
                <c:pt idx="10">
                  <c:v>10 Years Old</c:v>
                </c:pt>
                <c:pt idx="11">
                  <c:v>11 Years Old</c:v>
                </c:pt>
                <c:pt idx="12">
                  <c:v>12 Years Old</c:v>
                </c:pt>
                <c:pt idx="13">
                  <c:v>13 Years Old</c:v>
                </c:pt>
                <c:pt idx="14">
                  <c:v>14 Years Old</c:v>
                </c:pt>
                <c:pt idx="15">
                  <c:v>15 Years Old &amp; Older</c:v>
                </c:pt>
              </c:strCache>
            </c:strRef>
          </c:cat>
          <c:val>
            <c:numRef>
              <c:f>'Vehicle Age'!$B$9:$Q$9</c:f>
              <c:numCache>
                <c:formatCode>0%</c:formatCode>
                <c:ptCount val="16"/>
                <c:pt idx="0">
                  <c:v>0.375</c:v>
                </c:pt>
                <c:pt idx="1">
                  <c:v>0.25675675675675674</c:v>
                </c:pt>
                <c:pt idx="2">
                  <c:v>0.1858974358974359</c:v>
                </c:pt>
                <c:pt idx="3">
                  <c:v>0.19220430107526884</c:v>
                </c:pt>
                <c:pt idx="4">
                  <c:v>0.17524752475247524</c:v>
                </c:pt>
                <c:pt idx="5">
                  <c:v>0.20717781402936378</c:v>
                </c:pt>
                <c:pt idx="6">
                  <c:v>0.21147431621080723</c:v>
                </c:pt>
                <c:pt idx="7">
                  <c:v>0.17412935323383083</c:v>
                </c:pt>
                <c:pt idx="8">
                  <c:v>0.15976331360946744</c:v>
                </c:pt>
                <c:pt idx="9">
                  <c:v>0.18908227848101267</c:v>
                </c:pt>
                <c:pt idx="10">
                  <c:v>0.17350746268656717</c:v>
                </c:pt>
                <c:pt idx="11">
                  <c:v>0.24563106796116507</c:v>
                </c:pt>
                <c:pt idx="12">
                  <c:v>0.23265306122448978</c:v>
                </c:pt>
                <c:pt idx="13">
                  <c:v>0.25770308123249297</c:v>
                </c:pt>
                <c:pt idx="14">
                  <c:v>0.2972103004291845</c:v>
                </c:pt>
                <c:pt idx="15">
                  <c:v>0.37361878453038672</c:v>
                </c:pt>
              </c:numCache>
            </c:numRef>
          </c:val>
          <c:extLst>
            <c:ext xmlns:c16="http://schemas.microsoft.com/office/drawing/2014/chart" uri="{C3380CC4-5D6E-409C-BE32-E72D297353CC}">
              <c16:uniqueId val="{00000015-C3EF-4AD3-B491-F7744EB7E0C3}"/>
            </c:ext>
          </c:extLst>
        </c:ser>
        <c:ser>
          <c:idx val="2"/>
          <c:order val="2"/>
          <c:tx>
            <c:strRef>
              <c:f>'Vehicle Age'!$A$10</c:f>
              <c:strCache>
                <c:ptCount val="1"/>
                <c:pt idx="0">
                  <c:v>Easy DIY</c:v>
                </c:pt>
              </c:strCache>
            </c:strRef>
          </c:tx>
          <c:spPr>
            <a:solidFill>
              <a:srgbClr val="E31937"/>
            </a:solidFill>
          </c:spPr>
          <c:invertIfNegative val="0"/>
          <c:dLbls>
            <c:dLbl>
              <c:idx val="0"/>
              <c:layout>
                <c:manualLayout>
                  <c:x val="1.3542674959015538E-2"/>
                  <c:y val="-6.820111795591245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C3EF-4AD3-B491-F7744EB7E0C3}"/>
                </c:ext>
              </c:extLst>
            </c:dLbl>
            <c:dLbl>
              <c:idx val="1"/>
              <c:layout>
                <c:manualLayout>
                  <c:x val="4.8448897730353525E-3"/>
                  <c:y val="-4.205197328438904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C3EF-4AD3-B491-F7744EB7E0C3}"/>
                </c:ext>
              </c:extLst>
            </c:dLbl>
            <c:spPr>
              <a:noFill/>
              <a:ln>
                <a:noFill/>
              </a:ln>
              <a:effectLst/>
            </c:spPr>
            <c:txPr>
              <a:bodyPr wrap="square" lIns="38100" tIns="19050" rIns="38100" bIns="19050" anchor="ctr">
                <a:spAutoFit/>
              </a:bodyPr>
              <a:lstStyle/>
              <a:p>
                <a:pPr>
                  <a:defRPr sz="1000">
                    <a:latin typeface="+mn-lt"/>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'Vehicle Age'!$B$7:$Q$7</c:f>
              <c:strCache>
                <c:ptCount val="16"/>
                <c:pt idx="0">
                  <c:v>New</c:v>
                </c:pt>
                <c:pt idx="1">
                  <c:v>1 Year Old</c:v>
                </c:pt>
                <c:pt idx="2">
                  <c:v>2 Years Old</c:v>
                </c:pt>
                <c:pt idx="3">
                  <c:v>3 Years Old</c:v>
                </c:pt>
                <c:pt idx="4">
                  <c:v>4 Years Old</c:v>
                </c:pt>
                <c:pt idx="5">
                  <c:v>5 Years Old</c:v>
                </c:pt>
                <c:pt idx="6">
                  <c:v>6 Years Old</c:v>
                </c:pt>
                <c:pt idx="7">
                  <c:v>7 Years Old</c:v>
                </c:pt>
                <c:pt idx="8">
                  <c:v>8 Years Old</c:v>
                </c:pt>
                <c:pt idx="9">
                  <c:v>9 Years Old</c:v>
                </c:pt>
                <c:pt idx="10">
                  <c:v>10 Years Old</c:v>
                </c:pt>
                <c:pt idx="11">
                  <c:v>11 Years Old</c:v>
                </c:pt>
                <c:pt idx="12">
                  <c:v>12 Years Old</c:v>
                </c:pt>
                <c:pt idx="13">
                  <c:v>13 Years Old</c:v>
                </c:pt>
                <c:pt idx="14">
                  <c:v>14 Years Old</c:v>
                </c:pt>
                <c:pt idx="15">
                  <c:v>15 Years Old &amp; Older</c:v>
                </c:pt>
              </c:strCache>
            </c:strRef>
          </c:cat>
          <c:val>
            <c:numRef>
              <c:f>'Vehicle Age'!$B$10:$Q$10</c:f>
              <c:numCache>
                <c:formatCode>0%</c:formatCode>
                <c:ptCount val="16"/>
                <c:pt idx="0">
                  <c:v>0.19587628865979381</c:v>
                </c:pt>
                <c:pt idx="1">
                  <c:v>0.27604166666666669</c:v>
                </c:pt>
                <c:pt idx="2">
                  <c:v>0.30784913353720694</c:v>
                </c:pt>
                <c:pt idx="3">
                  <c:v>0.35157350868952564</c:v>
                </c:pt>
                <c:pt idx="4">
                  <c:v>0.34399404983265158</c:v>
                </c:pt>
                <c:pt idx="5">
                  <c:v>0.39280604945841002</c:v>
                </c:pt>
                <c:pt idx="6">
                  <c:v>0.40855832908813045</c:v>
                </c:pt>
                <c:pt idx="7">
                  <c:v>0.41432474629195948</c:v>
                </c:pt>
                <c:pt idx="8">
                  <c:v>0.45244956772334299</c:v>
                </c:pt>
                <c:pt idx="9">
                  <c:v>0.43560057887120118</c:v>
                </c:pt>
                <c:pt idx="10">
                  <c:v>0.46138500997435172</c:v>
                </c:pt>
                <c:pt idx="11">
                  <c:v>0.45672244662435085</c:v>
                </c:pt>
                <c:pt idx="12">
                  <c:v>0.45247856876630638</c:v>
                </c:pt>
                <c:pt idx="13">
                  <c:v>0.51265229615745078</c:v>
                </c:pt>
                <c:pt idx="14">
                  <c:v>0.5256660168940871</c:v>
                </c:pt>
                <c:pt idx="15">
                  <c:v>0.59212704324436161</c:v>
                </c:pt>
              </c:numCache>
            </c:numRef>
          </c:val>
          <c:extLst>
            <c:ext xmlns:c16="http://schemas.microsoft.com/office/drawing/2014/chart" uri="{C3380CC4-5D6E-409C-BE32-E72D297353CC}">
              <c16:uniqueId val="{00000018-C3EF-4AD3-B491-F7744EB7E0C3}"/>
            </c:ext>
          </c:extLst>
        </c:ser>
        <c:dLbls>
          <c:dLblPos val="outEnd"/>
          <c:showLegendKey val="0"/>
          <c:showVal val="1"/>
          <c:showCatName val="0"/>
          <c:showSerName val="0"/>
          <c:showPercent val="0"/>
          <c:showBubbleSize val="0"/>
        </c:dLbls>
        <c:gapWidth val="150"/>
        <c:axId val="189069576"/>
        <c:axId val="189069968"/>
      </c:barChart>
      <c:catAx>
        <c:axId val="189069576"/>
        <c:scaling>
          <c:orientation val="minMax"/>
        </c:scaling>
        <c:delete val="0"/>
        <c:axPos val="b"/>
        <c:numFmt formatCode="General" sourceLinked="0"/>
        <c:majorTickMark val="out"/>
        <c:minorTickMark val="none"/>
        <c:tickLblPos val="nextTo"/>
        <c:txPr>
          <a:bodyPr/>
          <a:lstStyle/>
          <a:p>
            <a:pPr>
              <a:defRPr b="0">
                <a:latin typeface="+mn-lt"/>
                <a:cs typeface="Arial" panose="020B0604020202020204" pitchFamily="34" charset="0"/>
              </a:defRPr>
            </a:pPr>
            <a:endParaRPr lang="en-US"/>
          </a:p>
        </c:txPr>
        <c:crossAx val="189069968"/>
        <c:crosses val="autoZero"/>
        <c:auto val="1"/>
        <c:lblAlgn val="ctr"/>
        <c:lblOffset val="100"/>
        <c:noMultiLvlLbl val="0"/>
      </c:catAx>
      <c:valAx>
        <c:axId val="189069968"/>
        <c:scaling>
          <c:orientation val="minMax"/>
        </c:scaling>
        <c:delete val="0"/>
        <c:axPos val="l"/>
        <c:title>
          <c:tx>
            <c:rich>
              <a:bodyPr/>
              <a:lstStyle/>
              <a:p>
                <a:pPr>
                  <a:defRPr sz="1050" b="0">
                    <a:latin typeface="+mn-lt"/>
                  </a:defRPr>
                </a:pPr>
                <a:r>
                  <a:rPr lang="en-US" sz="1050" b="0">
                    <a:latin typeface="+mn-lt"/>
                  </a:rPr>
                  <a:t>%</a:t>
                </a:r>
                <a:r>
                  <a:rPr lang="en-US" sz="1050" b="0" baseline="0">
                    <a:latin typeface="+mn-lt"/>
                  </a:rPr>
                  <a:t> of Households</a:t>
                </a:r>
                <a:endParaRPr lang="en-US" sz="1050" b="0">
                  <a:latin typeface="+mn-lt"/>
                </a:endParaRPr>
              </a:p>
            </c:rich>
          </c:tx>
          <c:overlay val="0"/>
        </c:title>
        <c:numFmt formatCode="0%" sourceLinked="0"/>
        <c:majorTickMark val="out"/>
        <c:minorTickMark val="none"/>
        <c:tickLblPos val="nextTo"/>
        <c:txPr>
          <a:bodyPr/>
          <a:lstStyle/>
          <a:p>
            <a:pPr>
              <a:defRPr b="0">
                <a:latin typeface="+mn-lt"/>
                <a:cs typeface="Arial" panose="020B0604020202020204" pitchFamily="34" charset="0"/>
              </a:defRPr>
            </a:pPr>
            <a:endParaRPr lang="en-US"/>
          </a:p>
        </c:txPr>
        <c:crossAx val="189069576"/>
        <c:crosses val="autoZero"/>
        <c:crossBetween val="between"/>
      </c:valAx>
    </c:plotArea>
    <c:legend>
      <c:legendPos val="b"/>
      <c:overlay val="0"/>
      <c:txPr>
        <a:bodyPr/>
        <a:lstStyle/>
        <a:p>
          <a:pPr>
            <a:defRPr>
              <a:latin typeface="+mn-lt"/>
              <a:cs typeface="Arial" panose="020B0604020202020204" pitchFamily="34" charset="0"/>
            </a:defRPr>
          </a:pPr>
          <a:endParaRPr lang="en-US"/>
        </a:p>
      </c:txPr>
    </c:legend>
    <c:plotVisOnly val="1"/>
    <c:dispBlanksAs val="gap"/>
    <c:showDLblsOverMax val="0"/>
  </c:chart>
  <c:txPr>
    <a:bodyPr/>
    <a:lstStyle/>
    <a:p>
      <a:pPr>
        <a:defRPr sz="1200">
          <a:latin typeface="Arial" pitchFamily="34" charset="0"/>
          <a:cs typeface="Arial" pitchFamily="34" charset="0"/>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'Vehicle Type'!$A$9</c:f>
              <c:strCache>
                <c:ptCount val="1"/>
                <c:pt idx="0">
                  <c:v>Difficult DIY</c:v>
                </c:pt>
              </c:strCache>
            </c:strRef>
          </c:tx>
          <c:spPr>
            <a:solidFill>
              <a:srgbClr val="626366"/>
            </a:solidFill>
          </c:spPr>
          <c:invertIfNegative val="0"/>
          <c:dLbls>
            <c:spPr>
              <a:noFill/>
              <a:ln>
                <a:noFill/>
              </a:ln>
              <a:effectLst/>
            </c:spPr>
            <c:txPr>
              <a:bodyPr wrap="square" lIns="38100" tIns="19050" rIns="38100" bIns="19050" anchor="ctr">
                <a:spAutoFit/>
              </a:bodyPr>
              <a:lstStyle/>
              <a:p>
                <a:pPr>
                  <a:defRPr>
                    <a:latin typeface="+mn-lt"/>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'Vehicle Type'!$B$8:$E$8</c:f>
              <c:strCache>
                <c:ptCount val="4"/>
                <c:pt idx="0">
                  <c:v>Car</c:v>
                </c:pt>
                <c:pt idx="1">
                  <c:v>Pickup</c:v>
                </c:pt>
                <c:pt idx="2">
                  <c:v>SUV</c:v>
                </c:pt>
                <c:pt idx="3">
                  <c:v>Van</c:v>
                </c:pt>
              </c:strCache>
            </c:strRef>
          </c:cat>
          <c:val>
            <c:numRef>
              <c:f>'Vehicle Type'!$B$9:$E$9</c:f>
              <c:numCache>
                <c:formatCode>0%</c:formatCode>
                <c:ptCount val="4"/>
                <c:pt idx="0">
                  <c:v>0.20866425992779786</c:v>
                </c:pt>
                <c:pt idx="1">
                  <c:v>0.32920792079207922</c:v>
                </c:pt>
                <c:pt idx="2">
                  <c:v>0.20414847161572053</c:v>
                </c:pt>
                <c:pt idx="3">
                  <c:v>0.20915032679738563</c:v>
                </c:pt>
              </c:numCache>
            </c:numRef>
          </c:val>
          <c:extLst>
            <c:ext xmlns:c16="http://schemas.microsoft.com/office/drawing/2014/chart" uri="{C3380CC4-5D6E-409C-BE32-E72D297353CC}">
              <c16:uniqueId val="{00000000-327E-4DF4-9EA4-98904F26834F}"/>
            </c:ext>
          </c:extLst>
        </c:ser>
        <c:ser>
          <c:idx val="1"/>
          <c:order val="1"/>
          <c:tx>
            <c:strRef>
              <c:f>'Vehicle Type'!$A$10</c:f>
              <c:strCache>
                <c:ptCount val="1"/>
                <c:pt idx="0">
                  <c:v>Moderate DIY</c:v>
                </c:pt>
              </c:strCache>
            </c:strRef>
          </c:tx>
          <c:spPr>
            <a:solidFill>
              <a:srgbClr val="BDBEBF"/>
            </a:solidFill>
          </c:spPr>
          <c:invertIfNegative val="0"/>
          <c:dLbls>
            <c:spPr>
              <a:noFill/>
              <a:ln>
                <a:noFill/>
              </a:ln>
              <a:effectLst/>
            </c:spPr>
            <c:txPr>
              <a:bodyPr wrap="square" lIns="38100" tIns="19050" rIns="38100" bIns="19050" anchor="ctr">
                <a:spAutoFit/>
              </a:bodyPr>
              <a:lstStyle/>
              <a:p>
                <a:pPr>
                  <a:defRPr>
                    <a:latin typeface="+mn-lt"/>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'Vehicle Type'!$B$8:$E$8</c:f>
              <c:strCache>
                <c:ptCount val="4"/>
                <c:pt idx="0">
                  <c:v>Car</c:v>
                </c:pt>
                <c:pt idx="1">
                  <c:v>Pickup</c:v>
                </c:pt>
                <c:pt idx="2">
                  <c:v>SUV</c:v>
                </c:pt>
                <c:pt idx="3">
                  <c:v>Van</c:v>
                </c:pt>
              </c:strCache>
            </c:strRef>
          </c:cat>
          <c:val>
            <c:numRef>
              <c:f>'Vehicle Type'!$B$10:$E$10</c:f>
              <c:numCache>
                <c:formatCode>0%</c:formatCode>
                <c:ptCount val="4"/>
                <c:pt idx="0">
                  <c:v>0.22075960293482952</c:v>
                </c:pt>
                <c:pt idx="1">
                  <c:v>0.43610732150977716</c:v>
                </c:pt>
                <c:pt idx="2">
                  <c:v>0.24146610036180588</c:v>
                </c:pt>
                <c:pt idx="3">
                  <c:v>0.30742954739538852</c:v>
                </c:pt>
              </c:numCache>
            </c:numRef>
          </c:val>
          <c:extLst>
            <c:ext xmlns:c16="http://schemas.microsoft.com/office/drawing/2014/chart" uri="{C3380CC4-5D6E-409C-BE32-E72D297353CC}">
              <c16:uniqueId val="{00000001-327E-4DF4-9EA4-98904F26834F}"/>
            </c:ext>
          </c:extLst>
        </c:ser>
        <c:ser>
          <c:idx val="2"/>
          <c:order val="2"/>
          <c:tx>
            <c:strRef>
              <c:f>'Vehicle Type'!$A$11</c:f>
              <c:strCache>
                <c:ptCount val="1"/>
                <c:pt idx="0">
                  <c:v>Easy DIY</c:v>
                </c:pt>
              </c:strCache>
            </c:strRef>
          </c:tx>
          <c:spPr>
            <a:solidFill>
              <a:srgbClr val="E31937"/>
            </a:solidFill>
          </c:spPr>
          <c:invertIfNegative val="0"/>
          <c:dLbls>
            <c:dLbl>
              <c:idx val="1"/>
              <c:layout>
                <c:manualLayout>
                  <c:x val="0"/>
                  <c:y val="6.846383330619941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27E-4DF4-9EA4-98904F26834F}"/>
                </c:ext>
              </c:extLst>
            </c:dLbl>
            <c:spPr>
              <a:noFill/>
              <a:ln>
                <a:noFill/>
              </a:ln>
              <a:effectLst/>
            </c:spPr>
            <c:txPr>
              <a:bodyPr wrap="square" lIns="38100" tIns="19050" rIns="38100" bIns="19050" anchor="ctr">
                <a:spAutoFit/>
              </a:bodyPr>
              <a:lstStyle/>
              <a:p>
                <a:pPr>
                  <a:defRPr>
                    <a:latin typeface="+mn-lt"/>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'Vehicle Type'!$B$8:$E$8</c:f>
              <c:strCache>
                <c:ptCount val="4"/>
                <c:pt idx="0">
                  <c:v>Car</c:v>
                </c:pt>
                <c:pt idx="1">
                  <c:v>Pickup</c:v>
                </c:pt>
                <c:pt idx="2">
                  <c:v>SUV</c:v>
                </c:pt>
                <c:pt idx="3">
                  <c:v>Van</c:v>
                </c:pt>
              </c:strCache>
            </c:strRef>
          </c:cat>
          <c:val>
            <c:numRef>
              <c:f>'Vehicle Type'!$B$11:$E$11</c:f>
              <c:numCache>
                <c:formatCode>0%</c:formatCode>
                <c:ptCount val="4"/>
                <c:pt idx="0">
                  <c:v>0.43815599917678538</c:v>
                </c:pt>
                <c:pt idx="1">
                  <c:v>0.62927013740073112</c:v>
                </c:pt>
                <c:pt idx="2">
                  <c:v>0.44420662687795842</c:v>
                </c:pt>
                <c:pt idx="3">
                  <c:v>0.5331010452961672</c:v>
                </c:pt>
              </c:numCache>
            </c:numRef>
          </c:val>
          <c:extLst>
            <c:ext xmlns:c16="http://schemas.microsoft.com/office/drawing/2014/chart" uri="{C3380CC4-5D6E-409C-BE32-E72D297353CC}">
              <c16:uniqueId val="{00000003-327E-4DF4-9EA4-98904F26834F}"/>
            </c:ext>
          </c:extLst>
        </c:ser>
        <c:dLbls>
          <c:dLblPos val="outEnd"/>
          <c:showLegendKey val="0"/>
          <c:showVal val="1"/>
          <c:showCatName val="0"/>
          <c:showSerName val="0"/>
          <c:showPercent val="0"/>
          <c:showBubbleSize val="0"/>
        </c:dLbls>
        <c:gapWidth val="150"/>
        <c:axId val="189070752"/>
        <c:axId val="189071144"/>
      </c:barChart>
      <c:catAx>
        <c:axId val="189070752"/>
        <c:scaling>
          <c:orientation val="minMax"/>
        </c:scaling>
        <c:delete val="0"/>
        <c:axPos val="b"/>
        <c:numFmt formatCode="General" sourceLinked="0"/>
        <c:majorTickMark val="out"/>
        <c:minorTickMark val="none"/>
        <c:tickLblPos val="nextTo"/>
        <c:txPr>
          <a:bodyPr/>
          <a:lstStyle/>
          <a:p>
            <a:pPr>
              <a:defRPr b="0">
                <a:latin typeface="+mn-lt"/>
                <a:cs typeface="Calibri Light" panose="020F0302020204030204" pitchFamily="34" charset="0"/>
              </a:defRPr>
            </a:pPr>
            <a:endParaRPr lang="en-US"/>
          </a:p>
        </c:txPr>
        <c:crossAx val="189071144"/>
        <c:crosses val="autoZero"/>
        <c:auto val="1"/>
        <c:lblAlgn val="ctr"/>
        <c:lblOffset val="100"/>
        <c:noMultiLvlLbl val="0"/>
      </c:catAx>
      <c:valAx>
        <c:axId val="189071144"/>
        <c:scaling>
          <c:orientation val="minMax"/>
        </c:scaling>
        <c:delete val="0"/>
        <c:axPos val="l"/>
        <c:title>
          <c:tx>
            <c:rich>
              <a:bodyPr/>
              <a:lstStyle/>
              <a:p>
                <a:pPr>
                  <a:defRPr sz="1000">
                    <a:latin typeface="+mn-lt"/>
                  </a:defRPr>
                </a:pPr>
                <a:r>
                  <a:rPr lang="en-US" sz="1000">
                    <a:latin typeface="+mn-lt"/>
                  </a:rPr>
                  <a:t>% of DIY by</a:t>
                </a:r>
                <a:r>
                  <a:rPr lang="en-US" sz="1000" baseline="0">
                    <a:latin typeface="+mn-lt"/>
                  </a:rPr>
                  <a:t> Vehicle, by Difficulty</a:t>
                </a:r>
                <a:endParaRPr lang="en-US" sz="1000">
                  <a:latin typeface="+mn-lt"/>
                </a:endParaRPr>
              </a:p>
            </c:rich>
          </c:tx>
          <c:overlay val="0"/>
        </c:title>
        <c:numFmt formatCode="0%" sourceLinked="0"/>
        <c:majorTickMark val="out"/>
        <c:minorTickMark val="none"/>
        <c:tickLblPos val="nextTo"/>
        <c:txPr>
          <a:bodyPr/>
          <a:lstStyle/>
          <a:p>
            <a:pPr>
              <a:defRPr b="0">
                <a:latin typeface="+mn-lt"/>
                <a:cs typeface="Calibri Light" panose="020F0302020204030204" pitchFamily="34" charset="0"/>
              </a:defRPr>
            </a:pPr>
            <a:endParaRPr lang="en-US"/>
          </a:p>
        </c:txPr>
        <c:crossAx val="189070752"/>
        <c:crosses val="autoZero"/>
        <c:crossBetween val="between"/>
      </c:valAx>
    </c:plotArea>
    <c:legend>
      <c:legendPos val="b"/>
      <c:overlay val="0"/>
      <c:txPr>
        <a:bodyPr/>
        <a:lstStyle/>
        <a:p>
          <a:pPr>
            <a:defRPr>
              <a:latin typeface="+mn-lt"/>
              <a:cs typeface="Arial" panose="020B0604020202020204" pitchFamily="34" charset="0"/>
            </a:defRPr>
          </a:pPr>
          <a:endParaRPr lang="en-US"/>
        </a:p>
      </c:txPr>
    </c:legend>
    <c:plotVisOnly val="1"/>
    <c:dispBlanksAs val="gap"/>
    <c:showDLblsOverMax val="0"/>
  </c:chart>
  <c:txPr>
    <a:bodyPr/>
    <a:lstStyle/>
    <a:p>
      <a:pPr>
        <a:defRPr sz="1200">
          <a:latin typeface="Arial" pitchFamily="34" charset="0"/>
          <a:cs typeface="Arial" pitchFamily="34" charset="0"/>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0.01192</cdr:x>
      <cdr:y>0.89642</cdr:y>
    </cdr:from>
    <cdr:to>
      <cdr:x>0.32966</cdr:x>
      <cdr:y>0.95239</cdr:y>
    </cdr:to>
    <cdr:sp macro="" textlink="">
      <cdr:nvSpPr>
        <cdr:cNvPr id="2" name="Text Box 1">
          <a:extLst xmlns:a="http://schemas.openxmlformats.org/drawingml/2006/main">
            <a:ext uri="{FF2B5EF4-FFF2-40B4-BE49-F238E27FC236}">
              <a16:creationId xmlns:a16="http://schemas.microsoft.com/office/drawing/2014/main" id="{C73CD617-064C-4D6D-9769-8330DDFF3D9E}"/>
            </a:ext>
          </a:extLst>
        </cdr:cNvPr>
        <cdr:cNvSpPr txBox="1">
          <a:spLocks xmlns:a="http://schemas.openxmlformats.org/drawingml/2006/main" noChangeArrowheads="1"/>
        </cdr:cNvSpPr>
      </cdr:nvSpPr>
      <cdr:spPr bwMode="auto">
        <a:xfrm xmlns:a="http://schemas.openxmlformats.org/drawingml/2006/main">
          <a:off x="112080" y="3944113"/>
          <a:ext cx="2987392" cy="246259"/>
        </a:xfrm>
        <a:prstGeom xmlns:a="http://schemas.openxmlformats.org/drawingml/2006/main" prst="rect">
          <a:avLst/>
        </a:prstGeom>
        <a:noFill xmlns:a="http://schemas.openxmlformats.org/drawingml/2006/mai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en-US" sz="800" b="0" i="1" u="none" strike="noStrike" baseline="0" dirty="0">
              <a:solidFill>
                <a:srgbClr val="000000"/>
              </a:solidFill>
              <a:latin typeface="+mn-lt"/>
              <a:cs typeface="Arial"/>
            </a:rPr>
            <a:t>Source: Statistics Canada</a:t>
          </a:r>
        </a:p>
        <a:p xmlns:a="http://schemas.openxmlformats.org/drawingml/2006/main">
          <a:pPr algn="l" rtl="0">
            <a:defRPr sz="1000"/>
          </a:pPr>
          <a:endParaRPr lang="en-US" sz="800" b="0" i="1" u="none" strike="noStrike" baseline="0" dirty="0">
            <a:solidFill>
              <a:srgbClr val="000000"/>
            </a:solidFill>
            <a:latin typeface="+mn-lt"/>
            <a:cs typeface="Aria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0.01643</cdr:x>
      <cdr:y>0.80226</cdr:y>
    </cdr:from>
    <cdr:to>
      <cdr:x>0.28909</cdr:x>
      <cdr:y>0.85813</cdr:y>
    </cdr:to>
    <cdr:sp macro="" textlink="">
      <cdr:nvSpPr>
        <cdr:cNvPr id="4098" name="Text Box 2"/>
        <cdr:cNvSpPr txBox="1">
          <a:spLocks xmlns:a="http://schemas.openxmlformats.org/drawingml/2006/main" noChangeArrowheads="1"/>
        </cdr:cNvSpPr>
      </cdr:nvSpPr>
      <cdr:spPr bwMode="auto">
        <a:xfrm xmlns:a="http://schemas.openxmlformats.org/drawingml/2006/main">
          <a:off x="147215" y="4223456"/>
          <a:ext cx="2442729" cy="294126"/>
        </a:xfrm>
        <a:prstGeom xmlns:a="http://schemas.openxmlformats.org/drawingml/2006/main" prst="rect">
          <a:avLst/>
        </a:prstGeom>
        <a:solidFill xmlns:a="http://schemas.openxmlformats.org/drawingml/2006/main">
          <a:srgbClr val="FFFFFF"/>
        </a:solidFill>
        <a:ln xmlns:a="http://schemas.openxmlformats.org/drawingml/2006/main" w="9525">
          <a:noFill/>
          <a:miter lim="800000"/>
          <a:headEnd/>
          <a:tailEnd/>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en-US" sz="800" b="0" i="1" u="none" strike="noStrike" baseline="0" dirty="0">
              <a:solidFill>
                <a:srgbClr val="000000"/>
              </a:solidFill>
              <a:latin typeface="+mn-lt"/>
              <a:cs typeface="Arial"/>
            </a:rPr>
            <a:t>Source: Bank of Canada</a:t>
          </a:r>
        </a:p>
      </cdr:txBody>
    </cdr:sp>
  </cdr:relSizeAnchor>
</c:userShapes>
</file>

<file path=ppt/drawings/drawing3.xml><?xml version="1.0" encoding="utf-8"?>
<c:userShapes xmlns:c="http://schemas.openxmlformats.org/drawingml/2006/chart">
  <cdr:relSizeAnchor xmlns:cdr="http://schemas.openxmlformats.org/drawingml/2006/chartDrawing">
    <cdr:from>
      <cdr:x>0.01485</cdr:x>
      <cdr:y>0.87225</cdr:y>
    </cdr:from>
    <cdr:to>
      <cdr:x>0.68259</cdr:x>
      <cdr:y>0.91891</cdr:y>
    </cdr:to>
    <cdr:sp macro="" textlink="">
      <cdr:nvSpPr>
        <cdr:cNvPr id="2" name="Text Box 1">
          <a:extLst xmlns:a="http://schemas.openxmlformats.org/drawingml/2006/main">
            <a:ext uri="{FF2B5EF4-FFF2-40B4-BE49-F238E27FC236}">
              <a16:creationId xmlns:a16="http://schemas.microsoft.com/office/drawing/2014/main" id="{6EDDD621-F704-47DB-9F1E-2151E3A8C2EE}"/>
            </a:ext>
          </a:extLst>
        </cdr:cNvPr>
        <cdr:cNvSpPr txBox="1">
          <a:spLocks xmlns:a="http://schemas.openxmlformats.org/drawingml/2006/main" noChangeArrowheads="1"/>
        </cdr:cNvSpPr>
      </cdr:nvSpPr>
      <cdr:spPr bwMode="auto">
        <a:xfrm xmlns:a="http://schemas.openxmlformats.org/drawingml/2006/main">
          <a:off x="106179" y="3525890"/>
          <a:ext cx="4774059" cy="188614"/>
        </a:xfrm>
        <a:prstGeom xmlns:a="http://schemas.openxmlformats.org/drawingml/2006/main" prst="rect">
          <a:avLst/>
        </a:prstGeom>
        <a:noFill xmlns:a="http://schemas.openxmlformats.org/drawingml/2006/mai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en-US" sz="800" b="0" i="1" u="none" strike="noStrike" baseline="0" dirty="0">
              <a:solidFill>
                <a:srgbClr val="000000"/>
              </a:solidFill>
              <a:latin typeface="+mn-lt"/>
              <a:cs typeface="Arial"/>
            </a:rPr>
            <a:t>Source:  DesRosiers Automotive Consultants </a:t>
          </a:r>
          <a:r>
            <a:rPr lang="en-US" sz="800" b="0" i="1" u="none" strike="noStrike" baseline="0" dirty="0" err="1">
              <a:solidFill>
                <a:srgbClr val="000000"/>
              </a:solidFill>
              <a:latin typeface="+mn-lt"/>
              <a:cs typeface="Arial"/>
            </a:rPr>
            <a:t>Inc.,GAC</a:t>
          </a:r>
          <a:r>
            <a:rPr lang="en-US" sz="800" b="0" i="1" u="none" strike="noStrike" baseline="0" dirty="0">
              <a:solidFill>
                <a:srgbClr val="000000"/>
              </a:solidFill>
              <a:latin typeface="+mn-lt"/>
              <a:cs typeface="Arial"/>
            </a:rPr>
            <a:t> and CVMA</a:t>
          </a:r>
        </a:p>
      </cdr:txBody>
    </cdr:sp>
  </cdr:relSizeAnchor>
</c:userShapes>
</file>

<file path=ppt/drawings/drawing4.xml><?xml version="1.0" encoding="utf-8"?>
<c:userShapes xmlns:c="http://schemas.openxmlformats.org/drawingml/2006/chart">
  <cdr:relSizeAnchor xmlns:cdr="http://schemas.openxmlformats.org/drawingml/2006/chartDrawing">
    <cdr:from>
      <cdr:x>0.01016</cdr:x>
      <cdr:y>0.90669</cdr:y>
    </cdr:from>
    <cdr:to>
      <cdr:x>0.90142</cdr:x>
      <cdr:y>0.97298</cdr:y>
    </cdr:to>
    <cdr:sp macro="" textlink="">
      <cdr:nvSpPr>
        <cdr:cNvPr id="28673" name="Text Box 1"/>
        <cdr:cNvSpPr txBox="1">
          <a:spLocks xmlns:a="http://schemas.openxmlformats.org/drawingml/2006/main" noChangeArrowheads="1"/>
        </cdr:cNvSpPr>
      </cdr:nvSpPr>
      <cdr:spPr bwMode="auto">
        <a:xfrm xmlns:a="http://schemas.openxmlformats.org/drawingml/2006/main">
          <a:off x="50800" y="2705772"/>
          <a:ext cx="4679299" cy="19802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en-US" sz="800" b="0" i="1" u="none" strike="noStrike" baseline="0">
              <a:solidFill>
                <a:srgbClr val="000000"/>
              </a:solidFill>
              <a:latin typeface="+mn-lt"/>
              <a:cs typeface="Arial"/>
            </a:rPr>
            <a:t>Source:  DesRosiers Automotive Consultants Inc., CVMA , GAC &amp; Ward's Automotive Reports </a:t>
          </a:r>
        </a:p>
      </cdr:txBody>
    </cdr:sp>
  </cdr:relSizeAnchor>
</c:userShapes>
</file>

<file path=ppt/drawings/drawing5.xml><?xml version="1.0" encoding="utf-8"?>
<c:userShapes xmlns:c="http://schemas.openxmlformats.org/drawingml/2006/chart">
  <cdr:relSizeAnchor xmlns:cdr="http://schemas.openxmlformats.org/drawingml/2006/chartDrawing">
    <cdr:from>
      <cdr:x>0.02571</cdr:x>
      <cdr:y>0.89993</cdr:y>
    </cdr:from>
    <cdr:to>
      <cdr:x>0.69345</cdr:x>
      <cdr:y>0.94659</cdr:y>
    </cdr:to>
    <cdr:sp macro="" textlink="">
      <cdr:nvSpPr>
        <cdr:cNvPr id="9217" name="Text Box 1"/>
        <cdr:cNvSpPr txBox="1">
          <a:spLocks xmlns:a="http://schemas.openxmlformats.org/drawingml/2006/main" noChangeArrowheads="1"/>
        </cdr:cNvSpPr>
      </cdr:nvSpPr>
      <cdr:spPr bwMode="auto">
        <a:xfrm xmlns:a="http://schemas.openxmlformats.org/drawingml/2006/main">
          <a:off x="149509" y="3517620"/>
          <a:ext cx="3948380" cy="182514"/>
        </a:xfrm>
        <a:prstGeom xmlns:a="http://schemas.openxmlformats.org/drawingml/2006/main" prst="rect">
          <a:avLst/>
        </a:prstGeom>
        <a:solidFill xmlns:a="http://schemas.openxmlformats.org/drawingml/2006/main">
          <a:srgbClr val="FFFFFF"/>
        </a:solidFill>
        <a:ln xmlns:a="http://schemas.openxmlformats.org/drawingml/2006/main" w="9525">
          <a:noFill/>
          <a:miter lim="800000"/>
          <a:headEnd/>
          <a:tailEnd/>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en-US" sz="800" b="0" i="1" u="none" strike="noStrike" baseline="0">
              <a:solidFill>
                <a:srgbClr val="000000"/>
              </a:solidFill>
              <a:latin typeface="Arial"/>
              <a:cs typeface="Arial"/>
            </a:rPr>
            <a:t>Source:  DesRosiers Automotive Consultants Inc.,GAC and CVMA</a:t>
          </a:r>
        </a:p>
      </cdr:txBody>
    </cdr:sp>
  </cdr:relSizeAnchor>
  <cdr:relSizeAnchor xmlns:cdr="http://schemas.openxmlformats.org/drawingml/2006/chartDrawing">
    <cdr:from>
      <cdr:x>0.02571</cdr:x>
      <cdr:y>0.89993</cdr:y>
    </cdr:from>
    <cdr:to>
      <cdr:x>0.69345</cdr:x>
      <cdr:y>0.94659</cdr:y>
    </cdr:to>
    <cdr:sp macro="" textlink="">
      <cdr:nvSpPr>
        <cdr:cNvPr id="2" name="Text Box 1">
          <a:extLst xmlns:a="http://schemas.openxmlformats.org/drawingml/2006/main">
            <a:ext uri="{FF2B5EF4-FFF2-40B4-BE49-F238E27FC236}">
              <a16:creationId xmlns:a16="http://schemas.microsoft.com/office/drawing/2014/main" id="{6EDDD621-F704-47DB-9F1E-2151E3A8C2EE}"/>
            </a:ext>
          </a:extLst>
        </cdr:cNvPr>
        <cdr:cNvSpPr txBox="1">
          <a:spLocks xmlns:a="http://schemas.openxmlformats.org/drawingml/2006/main" noChangeArrowheads="1"/>
        </cdr:cNvSpPr>
      </cdr:nvSpPr>
      <cdr:spPr bwMode="auto">
        <a:xfrm xmlns:a="http://schemas.openxmlformats.org/drawingml/2006/main">
          <a:off x="149509" y="3517620"/>
          <a:ext cx="3948380" cy="182514"/>
        </a:xfrm>
        <a:prstGeom xmlns:a="http://schemas.openxmlformats.org/drawingml/2006/main" prst="rect">
          <a:avLst/>
        </a:prstGeom>
        <a:solidFill xmlns:a="http://schemas.openxmlformats.org/drawingml/2006/main">
          <a:srgbClr val="FFFFFF"/>
        </a:solidFill>
        <a:ln xmlns:a="http://schemas.openxmlformats.org/drawingml/2006/main" w="9525">
          <a:noFill/>
          <a:miter lim="800000"/>
          <a:headEnd/>
          <a:tailEnd/>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en-US" sz="800" b="0" i="1" u="none" strike="noStrike" baseline="0" dirty="0" err="1">
              <a:solidFill>
                <a:srgbClr val="000000"/>
              </a:solidFill>
              <a:latin typeface="Arial"/>
              <a:cs typeface="Arial"/>
            </a:rPr>
            <a:t>Source</a:t>
          </a:r>
          <a:r>
            <a:rPr lang="en-US" sz="800" i="1" dirty="0" err="1">
              <a:solidFill>
                <a:srgbClr val="000000"/>
              </a:solidFill>
              <a:cs typeface="Arial"/>
            </a:rPr>
            <a:t>DesRosiers</a:t>
          </a:r>
          <a:r>
            <a:rPr lang="en-US" sz="800" i="1" dirty="0">
              <a:solidFill>
                <a:srgbClr val="000000"/>
              </a:solidFill>
              <a:cs typeface="Arial"/>
            </a:rPr>
            <a:t> Automotive Consultants , </a:t>
          </a:r>
          <a:r>
            <a:rPr lang="en-US" sz="800" b="0" i="1" u="none" strike="noStrike" baseline="0" dirty="0">
              <a:solidFill>
                <a:srgbClr val="000000"/>
              </a:solidFill>
              <a:latin typeface="Arial"/>
              <a:cs typeface="Arial"/>
            </a:rPr>
            <a:t>GAC, and CVMA</a:t>
          </a:r>
        </a:p>
      </cdr:txBody>
    </cdr:sp>
  </cdr:relSizeAnchor>
</c:userShapes>
</file>

<file path=ppt/drawings/drawing6.xml><?xml version="1.0" encoding="utf-8"?>
<c:userShapes xmlns:c="http://schemas.openxmlformats.org/drawingml/2006/chart">
  <cdr:relSizeAnchor xmlns:cdr="http://schemas.openxmlformats.org/drawingml/2006/chartDrawing">
    <cdr:from>
      <cdr:x>0.13251</cdr:x>
      <cdr:y>0.93601</cdr:y>
    </cdr:from>
    <cdr:to>
      <cdr:x>0.60793</cdr:x>
      <cdr:y>1</cdr:y>
    </cdr:to>
    <cdr:sp macro="" textlink="">
      <cdr:nvSpPr>
        <cdr:cNvPr id="2" name="Text Box 1">
          <a:extLst xmlns:a="http://schemas.openxmlformats.org/drawingml/2006/main">
            <a:ext uri="{FF2B5EF4-FFF2-40B4-BE49-F238E27FC236}">
              <a16:creationId xmlns:a16="http://schemas.microsoft.com/office/drawing/2014/main" id="{A7F03F18-4AB3-4F01-8EF9-550D9B4B16FB}"/>
            </a:ext>
          </a:extLst>
        </cdr:cNvPr>
        <cdr:cNvSpPr txBox="1">
          <a:spLocks xmlns:a="http://schemas.openxmlformats.org/drawingml/2006/main" noChangeArrowheads="1"/>
        </cdr:cNvSpPr>
      </cdr:nvSpPr>
      <cdr:spPr bwMode="auto">
        <a:xfrm xmlns:a="http://schemas.openxmlformats.org/drawingml/2006/main">
          <a:off x="1328837" y="4510416"/>
          <a:ext cx="4767471" cy="308339"/>
        </a:xfrm>
        <a:prstGeom xmlns:a="http://schemas.openxmlformats.org/drawingml/2006/main" prst="rect">
          <a:avLst/>
        </a:prstGeom>
        <a:solidFill xmlns:a="http://schemas.openxmlformats.org/drawingml/2006/main">
          <a:srgbClr val="FFFFFF"/>
        </a:solidFill>
        <a:ln xmlns:a="http://schemas.openxmlformats.org/drawingml/2006/main" w="9525">
          <a:noFill/>
          <a:miter lim="800000"/>
          <a:headEnd/>
          <a:tailEnd/>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ctr" rtl="0">
            <a:defRPr sz="1000"/>
          </a:pPr>
          <a:r>
            <a:rPr lang="en-US" sz="800" b="0" i="1" u="none" strike="noStrike" baseline="0" dirty="0">
              <a:solidFill>
                <a:srgbClr val="000000"/>
              </a:solidFill>
              <a:latin typeface="Roboto" panose="02000000000000000000" pitchFamily="2" charset="0"/>
              <a:cs typeface="Calibri Light" panose="020F0302020204030204" pitchFamily="34" charset="0"/>
            </a:rPr>
            <a:t>Source: DesRosiers Automotive Consultants Light Vehicle Study </a:t>
          </a:r>
          <a:r>
            <a:rPr lang="pl-PL" sz="800" b="0" i="1" u="none" strike="noStrike" baseline="0" dirty="0">
              <a:solidFill>
                <a:srgbClr val="000000"/>
              </a:solidFill>
              <a:latin typeface="Roboto" panose="02000000000000000000" pitchFamily="2" charset="0"/>
              <a:cs typeface="Calibri Light" panose="020F0302020204030204" pitchFamily="34" charset="0"/>
            </a:rPr>
            <a:t>20</a:t>
          </a:r>
          <a:r>
            <a:rPr lang="en-US" sz="800" i="1" dirty="0">
              <a:solidFill>
                <a:srgbClr val="000000"/>
              </a:solidFill>
              <a:latin typeface="Roboto" panose="02000000000000000000" pitchFamily="2" charset="0"/>
              <a:cs typeface="Calibri Light" panose="020F0302020204030204" pitchFamily="34" charset="0"/>
            </a:rPr>
            <a:t>21</a:t>
          </a:r>
          <a:endParaRPr lang="en-US" sz="800" b="0" i="1" u="none" strike="noStrike" baseline="0" dirty="0">
            <a:solidFill>
              <a:srgbClr val="000000"/>
            </a:solidFill>
            <a:latin typeface="Roboto" panose="02000000000000000000" pitchFamily="2" charset="0"/>
            <a:cs typeface="Calibri Light" panose="020F0302020204030204" pitchFamily="34" charset="0"/>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0.19096</cdr:x>
      <cdr:y>0.94214</cdr:y>
    </cdr:from>
    <cdr:to>
      <cdr:x>0.93527</cdr:x>
      <cdr:y>1</cdr:y>
    </cdr:to>
    <cdr:sp macro="" textlink="">
      <cdr:nvSpPr>
        <cdr:cNvPr id="3" name="Text Box 1">
          <a:extLst xmlns:a="http://schemas.openxmlformats.org/drawingml/2006/main">
            <a:ext uri="{FF2B5EF4-FFF2-40B4-BE49-F238E27FC236}">
              <a16:creationId xmlns:a16="http://schemas.microsoft.com/office/drawing/2014/main" id="{6B164FBA-9873-4A3D-8ABE-4C7798388A25}"/>
            </a:ext>
          </a:extLst>
        </cdr:cNvPr>
        <cdr:cNvSpPr txBox="1">
          <a:spLocks xmlns:a="http://schemas.openxmlformats.org/drawingml/2006/main" noChangeArrowheads="1"/>
        </cdr:cNvSpPr>
      </cdr:nvSpPr>
      <cdr:spPr bwMode="auto">
        <a:xfrm xmlns:a="http://schemas.openxmlformats.org/drawingml/2006/main">
          <a:off x="1445147" y="3938989"/>
          <a:ext cx="5632752" cy="241906"/>
        </a:xfrm>
        <a:prstGeom xmlns:a="http://schemas.openxmlformats.org/drawingml/2006/main" prst="rect">
          <a:avLst/>
        </a:prstGeom>
        <a:solidFill xmlns:a="http://schemas.openxmlformats.org/drawingml/2006/main">
          <a:srgbClr val="FFFFFF"/>
        </a:solidFill>
        <a:ln xmlns:a="http://schemas.openxmlformats.org/drawingml/2006/main" w="9525">
          <a:noFill/>
          <a:miter lim="800000"/>
          <a:headEnd/>
          <a:tailEnd/>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ctr" rtl="0">
            <a:defRPr sz="1000"/>
          </a:pPr>
          <a:r>
            <a:rPr lang="en-US" sz="800" b="0" i="1" u="none" strike="noStrike" baseline="0" dirty="0">
              <a:solidFill>
                <a:srgbClr val="000000"/>
              </a:solidFill>
              <a:latin typeface="+mn-lt"/>
              <a:cs typeface="Arial"/>
            </a:rPr>
            <a:t>Source: DesRosiers Automotive Consultants Light Vehicle Study </a:t>
          </a:r>
          <a:r>
            <a:rPr lang="pl-PL" sz="800" b="0" i="1" u="none" strike="noStrike" baseline="0" dirty="0">
              <a:solidFill>
                <a:srgbClr val="000000"/>
              </a:solidFill>
              <a:latin typeface="+mn-lt"/>
              <a:cs typeface="Arial"/>
            </a:rPr>
            <a:t>20</a:t>
          </a:r>
          <a:r>
            <a:rPr lang="en-US" sz="800" b="0" i="1" u="none" strike="noStrike" baseline="0" dirty="0">
              <a:solidFill>
                <a:srgbClr val="000000"/>
              </a:solidFill>
              <a:latin typeface="+mn-lt"/>
              <a:cs typeface="Arial"/>
            </a:rPr>
            <a:t>21</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D22523-05F7-4334-89A6-7350422656A5}" type="datetimeFigureOut">
              <a:rPr lang="en-US" smtClean="0"/>
              <a:t>9/16/2022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03632C-1DD5-4732-9F54-87131D714AE6}" type="slidenum">
              <a:rPr lang="en-US" smtClean="0"/>
              <a:t>‹#›</a:t>
            </a:fld>
            <a:endParaRPr lang="en-US"/>
          </a:p>
        </p:txBody>
      </p:sp>
    </p:spTree>
    <p:extLst>
      <p:ext uri="{BB962C8B-B14F-4D97-AF65-F5344CB8AC3E}">
        <p14:creationId xmlns:p14="http://schemas.microsoft.com/office/powerpoint/2010/main" val="3476701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58377-8945-4A29-AA61-C5A798FE232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834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193F8-E728-4CBC-AE87-C8D6B19559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C66072-83A6-4CA0-BB78-788DA8B81A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a:extLst>
              <a:ext uri="{FF2B5EF4-FFF2-40B4-BE49-F238E27FC236}">
                <a16:creationId xmlns:a16="http://schemas.microsoft.com/office/drawing/2014/main" id="{07BEE422-483B-44B6-985E-137EE749C52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8664A2AA-258B-40DF-93E3-0D9B95F16D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8F47FE-5554-4368-AD44-3B09A0EB6B8C}"/>
              </a:ext>
            </a:extLst>
          </p:cNvPr>
          <p:cNvSpPr>
            <a:spLocks noGrp="1"/>
          </p:cNvSpPr>
          <p:nvPr>
            <p:ph type="sldNum" sz="quarter" idx="12"/>
          </p:nvPr>
        </p:nvSpPr>
        <p:spPr/>
        <p:txBody>
          <a:bodyPr/>
          <a:lstStyle/>
          <a:p>
            <a:fld id="{D2C44A33-5ACD-459B-A278-EACD1AD9310F}" type="slidenum">
              <a:rPr lang="en-US" smtClean="0"/>
              <a:t>‹#›</a:t>
            </a:fld>
            <a:endParaRPr lang="en-US"/>
          </a:p>
        </p:txBody>
      </p:sp>
    </p:spTree>
    <p:extLst>
      <p:ext uri="{BB962C8B-B14F-4D97-AF65-F5344CB8AC3E}">
        <p14:creationId xmlns:p14="http://schemas.microsoft.com/office/powerpoint/2010/main" val="296968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5DD44-40FC-4A97-99D5-6DFFD6BCC9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9207F-2070-4C60-AE90-1A4283157A4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D8F5ED-C899-461F-99A2-B9EA9B773A8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8FC6990-6E99-4540-90F7-D689BE0169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D65C71-57E1-4FE0-906C-B40282B703AC}"/>
              </a:ext>
            </a:extLst>
          </p:cNvPr>
          <p:cNvSpPr>
            <a:spLocks noGrp="1"/>
          </p:cNvSpPr>
          <p:nvPr>
            <p:ph type="sldNum" sz="quarter" idx="12"/>
          </p:nvPr>
        </p:nvSpPr>
        <p:spPr/>
        <p:txBody>
          <a:bodyPr/>
          <a:lstStyle/>
          <a:p>
            <a:fld id="{D2C44A33-5ACD-459B-A278-EACD1AD9310F}" type="slidenum">
              <a:rPr lang="en-US" smtClean="0"/>
              <a:t>‹#›</a:t>
            </a:fld>
            <a:endParaRPr lang="en-US"/>
          </a:p>
        </p:txBody>
      </p:sp>
    </p:spTree>
    <p:extLst>
      <p:ext uri="{BB962C8B-B14F-4D97-AF65-F5344CB8AC3E}">
        <p14:creationId xmlns:p14="http://schemas.microsoft.com/office/powerpoint/2010/main" val="2102993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83A303-5E4C-4ECE-86ED-91B9C287EF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CD36EA-DF7C-45D5-AFD2-B2E628831AC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EC484D-0717-44EE-8DBE-CA55336B4C5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7EC799C-D26A-4C82-8AD0-B01895A0F2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3EA544-0B3B-49C4-8D3E-ED557F015823}"/>
              </a:ext>
            </a:extLst>
          </p:cNvPr>
          <p:cNvSpPr>
            <a:spLocks noGrp="1"/>
          </p:cNvSpPr>
          <p:nvPr>
            <p:ph type="sldNum" sz="quarter" idx="12"/>
          </p:nvPr>
        </p:nvSpPr>
        <p:spPr/>
        <p:txBody>
          <a:bodyPr/>
          <a:lstStyle/>
          <a:p>
            <a:fld id="{D2C44A33-5ACD-459B-A278-EACD1AD9310F}" type="slidenum">
              <a:rPr lang="en-US" smtClean="0"/>
              <a:t>‹#›</a:t>
            </a:fld>
            <a:endParaRPr lang="en-US"/>
          </a:p>
        </p:txBody>
      </p:sp>
    </p:spTree>
    <p:extLst>
      <p:ext uri="{BB962C8B-B14F-4D97-AF65-F5344CB8AC3E}">
        <p14:creationId xmlns:p14="http://schemas.microsoft.com/office/powerpoint/2010/main" val="1401461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ransi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0218" y="2060785"/>
            <a:ext cx="11471563" cy="840230"/>
          </a:xfrm>
          <a:prstGeom prst="rect">
            <a:avLst/>
          </a:prstGeom>
        </p:spPr>
        <p:txBody>
          <a:bodyPr anchor="b"/>
          <a:lstStyle>
            <a:lvl1pPr algn="ctr">
              <a:defRPr sz="5400"/>
            </a:lvl1pPr>
          </a:lstStyle>
          <a:p>
            <a:r>
              <a:rPr lang="en-US"/>
              <a:t>GENERAL TRANSITION NO IMAGE</a:t>
            </a:r>
          </a:p>
        </p:txBody>
      </p:sp>
      <p:sp>
        <p:nvSpPr>
          <p:cNvPr id="3" name="Subtitle 2"/>
          <p:cNvSpPr>
            <a:spLocks noGrp="1"/>
          </p:cNvSpPr>
          <p:nvPr>
            <p:ph type="subTitle" idx="1"/>
          </p:nvPr>
        </p:nvSpPr>
        <p:spPr>
          <a:xfrm>
            <a:off x="1524000" y="3073931"/>
            <a:ext cx="9144000" cy="1655762"/>
          </a:xfrm>
          <a:prstGeom prst="rect">
            <a:avLst/>
          </a:prstGeom>
        </p:spPr>
        <p:txBody>
          <a:bodyPr/>
          <a:lstStyle>
            <a:lvl1pPr marL="0" indent="0" algn="ctr">
              <a:buNone/>
              <a:defRPr sz="2400">
                <a:solidFill>
                  <a:srgbClr val="231F20"/>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2">
            <a:extLst>
              <a:ext uri="{FF2B5EF4-FFF2-40B4-BE49-F238E27FC236}">
                <a16:creationId xmlns:a16="http://schemas.microsoft.com/office/drawing/2014/main" id="{F2A0AE5B-DBC5-4743-AAB2-66C0C17E038C}"/>
              </a:ext>
            </a:extLst>
          </p:cNvPr>
          <p:cNvSpPr>
            <a:spLocks noGrp="1"/>
          </p:cNvSpPr>
          <p:nvPr>
            <p:ph type="sldNum" sz="quarter" idx="4"/>
          </p:nvPr>
        </p:nvSpPr>
        <p:spPr>
          <a:xfrm>
            <a:off x="9698289" y="6403227"/>
            <a:ext cx="2743200" cy="365125"/>
          </a:xfrm>
          <a:prstGeom prst="rect">
            <a:avLst/>
          </a:prstGeom>
        </p:spPr>
        <p:txBody>
          <a:bodyPr vert="horz" lIns="91440" tIns="45720" rIns="91440" bIns="45720" rtlCol="0" anchor="ctr"/>
          <a:lstStyle>
            <a:lvl1pPr algn="ctr">
              <a:defRPr sz="2000">
                <a:solidFill>
                  <a:schemeClr val="bg1"/>
                </a:solidFill>
                <a:latin typeface="Roboto Medium" panose="02000000000000000000" pitchFamily="2" charset="0"/>
                <a:ea typeface="Roboto Medium" panose="02000000000000000000" pitchFamily="2" charset="0"/>
              </a:defRPr>
            </a:lvl1pPr>
          </a:lstStyle>
          <a:p>
            <a:fld id="{712E29C6-EE55-43BD-857B-236F68ABA214}" type="slidenum">
              <a:rPr lang="en-US" smtClean="0"/>
              <a:pPr/>
              <a:t>‹#›</a:t>
            </a:fld>
            <a:endParaRPr lang="en-US"/>
          </a:p>
        </p:txBody>
      </p:sp>
    </p:spTree>
    <p:extLst>
      <p:ext uri="{BB962C8B-B14F-4D97-AF65-F5344CB8AC3E}">
        <p14:creationId xmlns:p14="http://schemas.microsoft.com/office/powerpoint/2010/main" val="2753521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eneral Slide with Title and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6F7157E-55F5-4803-9923-384B45A3E961}"/>
              </a:ext>
            </a:extLst>
          </p:cNvPr>
          <p:cNvSpPr>
            <a:spLocks noGrp="1"/>
          </p:cNvSpPr>
          <p:nvPr>
            <p:ph sz="half" idx="1" hasCustomPrompt="1"/>
          </p:nvPr>
        </p:nvSpPr>
        <p:spPr>
          <a:xfrm>
            <a:off x="299256" y="1039906"/>
            <a:ext cx="11596255" cy="4837795"/>
          </a:xfrm>
          <a:prstGeom prst="rect">
            <a:avLst/>
          </a:prstGeom>
        </p:spPr>
        <p:txBody>
          <a:bodyPr/>
          <a:lstStyle>
            <a:lvl1pPr>
              <a:defRPr>
                <a:solidFill>
                  <a:srgbClr val="231F20"/>
                </a:solidFill>
              </a:defRPr>
            </a:lvl1pPr>
            <a:lvl2pPr>
              <a:defRPr>
                <a:solidFill>
                  <a:srgbClr val="231F20"/>
                </a:solidFill>
              </a:defRPr>
            </a:lvl2pPr>
            <a:lvl3pPr>
              <a:defRPr>
                <a:solidFill>
                  <a:srgbClr val="231F20"/>
                </a:solidFill>
              </a:defRPr>
            </a:lvl3pPr>
            <a:lvl4pPr>
              <a:defRPr>
                <a:solidFill>
                  <a:srgbClr val="231F20"/>
                </a:solidFill>
              </a:defRPr>
            </a:lvl4pPr>
            <a:lvl5pPr>
              <a:defRPr>
                <a:solidFill>
                  <a:srgbClr val="231F20"/>
                </a:solidFill>
              </a:defRPr>
            </a:lvl5pPr>
          </a:lstStyle>
          <a:p>
            <a:pPr lvl="0"/>
            <a:r>
              <a:rPr lang="en-US"/>
              <a:t>General slide information</a:t>
            </a:r>
          </a:p>
          <a:p>
            <a:pPr lvl="1"/>
            <a:r>
              <a:rPr lang="en-US"/>
              <a:t>Second level</a:t>
            </a:r>
          </a:p>
          <a:p>
            <a:pPr lvl="2"/>
            <a:r>
              <a:rPr lang="en-US"/>
              <a:t>Third level</a:t>
            </a:r>
          </a:p>
          <a:p>
            <a:pPr lvl="3"/>
            <a:r>
              <a:rPr lang="en-US"/>
              <a:t>Fourth level</a:t>
            </a:r>
          </a:p>
          <a:p>
            <a:pPr lvl="4"/>
            <a:r>
              <a:rPr lang="en-US"/>
              <a:t>Fifth level</a:t>
            </a:r>
          </a:p>
        </p:txBody>
      </p:sp>
      <p:sp>
        <p:nvSpPr>
          <p:cNvPr id="5" name="Title Placeholder 1">
            <a:extLst>
              <a:ext uri="{FF2B5EF4-FFF2-40B4-BE49-F238E27FC236}">
                <a16:creationId xmlns:a16="http://schemas.microsoft.com/office/drawing/2014/main" id="{94D2D5D6-3BB1-4132-B0DE-A61880F81FAB}"/>
              </a:ext>
            </a:extLst>
          </p:cNvPr>
          <p:cNvSpPr>
            <a:spLocks noGrp="1"/>
          </p:cNvSpPr>
          <p:nvPr>
            <p:ph type="title" hasCustomPrompt="1"/>
          </p:nvPr>
        </p:nvSpPr>
        <p:spPr>
          <a:xfrm>
            <a:off x="299258" y="196072"/>
            <a:ext cx="11596255" cy="646331"/>
          </a:xfrm>
          <a:prstGeom prst="rect">
            <a:avLst/>
          </a:prstGeom>
        </p:spPr>
        <p:txBody>
          <a:bodyPr vert="horz" wrap="square" lIns="91440" tIns="45720" rIns="91440" bIns="45720" rtlCol="0" anchor="t">
            <a:spAutoFit/>
          </a:bodyPr>
          <a:lstStyle>
            <a:lvl1pPr>
              <a:defRPr/>
            </a:lvl1pPr>
          </a:lstStyle>
          <a:p>
            <a:r>
              <a:rPr lang="en-US"/>
              <a:t>GENERAL SLIDE - CLICK TO EDIT SLIDE TITLE</a:t>
            </a:r>
          </a:p>
        </p:txBody>
      </p:sp>
      <p:sp>
        <p:nvSpPr>
          <p:cNvPr id="9" name="Slide Number Placeholder 2">
            <a:extLst>
              <a:ext uri="{FF2B5EF4-FFF2-40B4-BE49-F238E27FC236}">
                <a16:creationId xmlns:a16="http://schemas.microsoft.com/office/drawing/2014/main" id="{D0843E8E-09E7-449C-861B-DDC7479D7039}"/>
              </a:ext>
            </a:extLst>
          </p:cNvPr>
          <p:cNvSpPr>
            <a:spLocks noGrp="1"/>
          </p:cNvSpPr>
          <p:nvPr>
            <p:ph type="sldNum" sz="quarter" idx="4"/>
          </p:nvPr>
        </p:nvSpPr>
        <p:spPr>
          <a:xfrm>
            <a:off x="9698289" y="6403227"/>
            <a:ext cx="2743200" cy="365125"/>
          </a:xfrm>
          <a:prstGeom prst="rect">
            <a:avLst/>
          </a:prstGeom>
        </p:spPr>
        <p:txBody>
          <a:bodyPr vert="horz" lIns="91440" tIns="45720" rIns="91440" bIns="45720" rtlCol="0" anchor="ctr"/>
          <a:lstStyle>
            <a:lvl1pPr algn="ctr">
              <a:defRPr sz="2000">
                <a:solidFill>
                  <a:schemeClr val="bg1"/>
                </a:solidFill>
                <a:latin typeface="Roboto Medium" panose="02000000000000000000" pitchFamily="2" charset="0"/>
                <a:ea typeface="Roboto Medium" panose="02000000000000000000" pitchFamily="2" charset="0"/>
              </a:defRPr>
            </a:lvl1pPr>
          </a:lstStyle>
          <a:p>
            <a:fld id="{712E29C6-EE55-43BD-857B-236F68ABA214}" type="slidenum">
              <a:rPr lang="en-US" smtClean="0"/>
              <a:pPr/>
              <a:t>‹#›</a:t>
            </a:fld>
            <a:endParaRPr lang="en-US"/>
          </a:p>
        </p:txBody>
      </p:sp>
    </p:spTree>
    <p:extLst>
      <p:ext uri="{BB962C8B-B14F-4D97-AF65-F5344CB8AC3E}">
        <p14:creationId xmlns:p14="http://schemas.microsoft.com/office/powerpoint/2010/main" val="544176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nsition slide with Images abov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3281665"/>
            <a:ext cx="10515600" cy="840230"/>
          </a:xfrm>
          <a:prstGeom prst="rect">
            <a:avLst/>
          </a:prstGeom>
        </p:spPr>
        <p:txBody>
          <a:bodyPr anchor="b"/>
          <a:lstStyle>
            <a:lvl1pPr algn="ctr">
              <a:defRPr sz="5400" cap="none" baseline="0"/>
            </a:lvl1pPr>
          </a:lstStyle>
          <a:p>
            <a:r>
              <a:rPr lang="en-US"/>
              <a:t>TRANSITION SLIDE</a:t>
            </a:r>
          </a:p>
        </p:txBody>
      </p:sp>
      <p:sp>
        <p:nvSpPr>
          <p:cNvPr id="3" name="Text Placeholder 2"/>
          <p:cNvSpPr>
            <a:spLocks noGrp="1"/>
          </p:cNvSpPr>
          <p:nvPr>
            <p:ph type="body" idx="1" hasCustomPrompt="1"/>
          </p:nvPr>
        </p:nvSpPr>
        <p:spPr>
          <a:xfrm>
            <a:off x="831851" y="4215385"/>
            <a:ext cx="10515600" cy="1500187"/>
          </a:xfrm>
          <a:prstGeom prst="rect">
            <a:avLst/>
          </a:prstGeom>
        </p:spPr>
        <p:txBody>
          <a:bodyPr/>
          <a:lstStyle>
            <a:lvl1pPr marL="0" indent="0" algn="ctr">
              <a:buNone/>
              <a:defRPr sz="2400" u="none">
                <a:solidFill>
                  <a:srgbClr val="231F20"/>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Use this slide format ONLY if you want to place an image on the slide above title.</a:t>
            </a:r>
          </a:p>
        </p:txBody>
      </p:sp>
      <p:sp>
        <p:nvSpPr>
          <p:cNvPr id="4" name="Content Placeholder 2">
            <a:extLst>
              <a:ext uri="{FF2B5EF4-FFF2-40B4-BE49-F238E27FC236}">
                <a16:creationId xmlns:a16="http://schemas.microsoft.com/office/drawing/2014/main" id="{F2B2BB66-5D66-444A-8EE5-5F5FBFEFD0A8}"/>
              </a:ext>
            </a:extLst>
          </p:cNvPr>
          <p:cNvSpPr>
            <a:spLocks noGrp="1"/>
          </p:cNvSpPr>
          <p:nvPr>
            <p:ph sz="half" idx="10" hasCustomPrompt="1"/>
          </p:nvPr>
        </p:nvSpPr>
        <p:spPr>
          <a:xfrm>
            <a:off x="831851" y="345636"/>
            <a:ext cx="5255002" cy="2260496"/>
          </a:xfrm>
          <a:prstGeom prst="rect">
            <a:avLst/>
          </a:prstGeom>
        </p:spPr>
        <p:txBody>
          <a:bodyPr/>
          <a:lstStyle>
            <a:lvl1pPr marL="0" indent="0" algn="ctr">
              <a:buNone/>
              <a:defRPr>
                <a:solidFill>
                  <a:srgbClr val="E31937"/>
                </a:solidFill>
              </a:defRPr>
            </a:lvl1pPr>
            <a:lvl2pPr>
              <a:defRPr>
                <a:solidFill>
                  <a:srgbClr val="414042"/>
                </a:solidFill>
              </a:defRPr>
            </a:lvl2pPr>
            <a:lvl3pPr>
              <a:defRPr>
                <a:solidFill>
                  <a:srgbClr val="414042"/>
                </a:solidFill>
              </a:defRPr>
            </a:lvl3pPr>
            <a:lvl4pPr>
              <a:defRPr>
                <a:solidFill>
                  <a:srgbClr val="414042"/>
                </a:solidFill>
              </a:defRPr>
            </a:lvl4pPr>
            <a:lvl5pPr>
              <a:defRPr>
                <a:solidFill>
                  <a:srgbClr val="414042"/>
                </a:solidFill>
              </a:defRPr>
            </a:lvl5pPr>
          </a:lstStyle>
          <a:p>
            <a:pPr lvl="0"/>
            <a:r>
              <a:rPr lang="en-US"/>
              <a:t>Use this layout ONLY when image needed above slide title</a:t>
            </a:r>
          </a:p>
        </p:txBody>
      </p:sp>
      <p:sp>
        <p:nvSpPr>
          <p:cNvPr id="5" name="Content Placeholder 2">
            <a:extLst>
              <a:ext uri="{FF2B5EF4-FFF2-40B4-BE49-F238E27FC236}">
                <a16:creationId xmlns:a16="http://schemas.microsoft.com/office/drawing/2014/main" id="{A250AFCD-B0F8-4F2C-9C70-03C35D23911C}"/>
              </a:ext>
            </a:extLst>
          </p:cNvPr>
          <p:cNvSpPr>
            <a:spLocks noGrp="1"/>
          </p:cNvSpPr>
          <p:nvPr>
            <p:ph sz="half" idx="11" hasCustomPrompt="1"/>
          </p:nvPr>
        </p:nvSpPr>
        <p:spPr>
          <a:xfrm>
            <a:off x="6092449" y="345636"/>
            <a:ext cx="5255002" cy="2260496"/>
          </a:xfrm>
          <a:prstGeom prst="rect">
            <a:avLst/>
          </a:prstGeom>
        </p:spPr>
        <p:txBody>
          <a:bodyPr/>
          <a:lstStyle>
            <a:lvl1pPr marL="0" indent="0" algn="ctr">
              <a:buNone/>
              <a:defRPr>
                <a:solidFill>
                  <a:srgbClr val="E31937"/>
                </a:solidFill>
              </a:defRPr>
            </a:lvl1pPr>
            <a:lvl2pPr>
              <a:defRPr>
                <a:solidFill>
                  <a:srgbClr val="414042"/>
                </a:solidFill>
              </a:defRPr>
            </a:lvl2pPr>
            <a:lvl3pPr>
              <a:defRPr>
                <a:solidFill>
                  <a:srgbClr val="414042"/>
                </a:solidFill>
              </a:defRPr>
            </a:lvl3pPr>
            <a:lvl4pPr>
              <a:defRPr>
                <a:solidFill>
                  <a:srgbClr val="414042"/>
                </a:solidFill>
              </a:defRPr>
            </a:lvl4pPr>
            <a:lvl5pPr>
              <a:defRPr>
                <a:solidFill>
                  <a:srgbClr val="414042"/>
                </a:solidFill>
              </a:defRPr>
            </a:lvl5pPr>
          </a:lstStyle>
          <a:p>
            <a:pPr lvl="0"/>
            <a:r>
              <a:rPr lang="en-US"/>
              <a:t>Use this layout ONLY when image needed above slide title</a:t>
            </a:r>
          </a:p>
        </p:txBody>
      </p:sp>
      <p:sp>
        <p:nvSpPr>
          <p:cNvPr id="9" name="Slide Number Placeholder 2">
            <a:extLst>
              <a:ext uri="{FF2B5EF4-FFF2-40B4-BE49-F238E27FC236}">
                <a16:creationId xmlns:a16="http://schemas.microsoft.com/office/drawing/2014/main" id="{1B63D31C-E991-4FF2-81DF-FDA5FCA376DB}"/>
              </a:ext>
            </a:extLst>
          </p:cNvPr>
          <p:cNvSpPr>
            <a:spLocks noGrp="1"/>
          </p:cNvSpPr>
          <p:nvPr>
            <p:ph type="sldNum" sz="quarter" idx="4"/>
          </p:nvPr>
        </p:nvSpPr>
        <p:spPr>
          <a:xfrm>
            <a:off x="9698289" y="6403227"/>
            <a:ext cx="2743200" cy="365125"/>
          </a:xfrm>
          <a:prstGeom prst="rect">
            <a:avLst/>
          </a:prstGeom>
        </p:spPr>
        <p:txBody>
          <a:bodyPr vert="horz" lIns="91440" tIns="45720" rIns="91440" bIns="45720" rtlCol="0" anchor="ctr"/>
          <a:lstStyle>
            <a:lvl1pPr algn="ctr">
              <a:defRPr sz="2000">
                <a:solidFill>
                  <a:schemeClr val="bg1"/>
                </a:solidFill>
                <a:latin typeface="Roboto Medium" panose="02000000000000000000" pitchFamily="2" charset="0"/>
                <a:ea typeface="Roboto Medium" panose="02000000000000000000" pitchFamily="2" charset="0"/>
              </a:defRPr>
            </a:lvl1pPr>
          </a:lstStyle>
          <a:p>
            <a:fld id="{712E29C6-EE55-43BD-857B-236F68ABA214}" type="slidenum">
              <a:rPr lang="en-US" smtClean="0"/>
              <a:pPr/>
              <a:t>‹#›</a:t>
            </a:fld>
            <a:endParaRPr lang="en-US"/>
          </a:p>
        </p:txBody>
      </p:sp>
    </p:spTree>
    <p:extLst>
      <p:ext uri="{BB962C8B-B14F-4D97-AF65-F5344CB8AC3E}">
        <p14:creationId xmlns:p14="http://schemas.microsoft.com/office/powerpoint/2010/main" val="3616641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eaker Intr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51292" y="1834064"/>
            <a:ext cx="7811394" cy="1311128"/>
          </a:xfrm>
          <a:prstGeom prst="rect">
            <a:avLst/>
          </a:prstGeom>
        </p:spPr>
        <p:txBody>
          <a:bodyPr anchor="b">
            <a:spAutoFit/>
          </a:bodyPr>
          <a:lstStyle>
            <a:lvl1pPr algn="l">
              <a:defRPr sz="4400" cap="none" baseline="0"/>
            </a:lvl1pPr>
          </a:lstStyle>
          <a:p>
            <a:r>
              <a:rPr lang="en-US"/>
              <a:t>SPEAKER INTRO - SESSION TITLE</a:t>
            </a:r>
          </a:p>
        </p:txBody>
      </p:sp>
      <p:sp>
        <p:nvSpPr>
          <p:cNvPr id="3" name="Text Placeholder 2"/>
          <p:cNvSpPr>
            <a:spLocks noGrp="1"/>
          </p:cNvSpPr>
          <p:nvPr>
            <p:ph type="body" idx="1" hasCustomPrompt="1"/>
          </p:nvPr>
        </p:nvSpPr>
        <p:spPr>
          <a:xfrm>
            <a:off x="3751292" y="3305186"/>
            <a:ext cx="7811394" cy="424732"/>
          </a:xfrm>
          <a:prstGeom prst="rect">
            <a:avLst/>
          </a:prstGeom>
        </p:spPr>
        <p:txBody>
          <a:bodyPr>
            <a:spAutoFit/>
          </a:bodyPr>
          <a:lstStyle>
            <a:lvl1pPr marL="0" indent="0" algn="l">
              <a:buNone/>
              <a:defRPr sz="2400" b="1">
                <a:solidFill>
                  <a:srgbClr val="231F2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Speaker Name</a:t>
            </a:r>
          </a:p>
        </p:txBody>
      </p:sp>
      <p:sp>
        <p:nvSpPr>
          <p:cNvPr id="5" name="Content Placeholder 2">
            <a:extLst>
              <a:ext uri="{FF2B5EF4-FFF2-40B4-BE49-F238E27FC236}">
                <a16:creationId xmlns:a16="http://schemas.microsoft.com/office/drawing/2014/main" id="{A250AFCD-B0F8-4F2C-9C70-03C35D23911C}"/>
              </a:ext>
            </a:extLst>
          </p:cNvPr>
          <p:cNvSpPr>
            <a:spLocks noGrp="1"/>
          </p:cNvSpPr>
          <p:nvPr>
            <p:ph sz="half" idx="11" hasCustomPrompt="1"/>
          </p:nvPr>
        </p:nvSpPr>
        <p:spPr>
          <a:xfrm>
            <a:off x="705515" y="1474434"/>
            <a:ext cx="2660275" cy="3163556"/>
          </a:xfrm>
          <a:prstGeom prst="rect">
            <a:avLst/>
          </a:prstGeom>
        </p:spPr>
        <p:txBody>
          <a:bodyPr/>
          <a:lstStyle>
            <a:lvl1pPr marL="0" indent="0">
              <a:buNone/>
              <a:defRPr>
                <a:solidFill>
                  <a:srgbClr val="414042"/>
                </a:solidFill>
              </a:defRPr>
            </a:lvl1pPr>
            <a:lvl2pPr>
              <a:defRPr>
                <a:solidFill>
                  <a:srgbClr val="414042"/>
                </a:solidFill>
              </a:defRPr>
            </a:lvl2pPr>
            <a:lvl3pPr>
              <a:defRPr>
                <a:solidFill>
                  <a:srgbClr val="414042"/>
                </a:solidFill>
              </a:defRPr>
            </a:lvl3pPr>
            <a:lvl4pPr>
              <a:defRPr>
                <a:solidFill>
                  <a:srgbClr val="414042"/>
                </a:solidFill>
              </a:defRPr>
            </a:lvl4pPr>
            <a:lvl5pPr>
              <a:defRPr>
                <a:solidFill>
                  <a:srgbClr val="414042"/>
                </a:solidFill>
              </a:defRPr>
            </a:lvl5pPr>
          </a:lstStyle>
          <a:p>
            <a:pPr lvl="0"/>
            <a:r>
              <a:rPr lang="en-US"/>
              <a:t>Insert Speaker Image – Align image with bottom line of text</a:t>
            </a:r>
          </a:p>
        </p:txBody>
      </p:sp>
      <p:sp>
        <p:nvSpPr>
          <p:cNvPr id="7" name="Text Placeholder 2">
            <a:extLst>
              <a:ext uri="{FF2B5EF4-FFF2-40B4-BE49-F238E27FC236}">
                <a16:creationId xmlns:a16="http://schemas.microsoft.com/office/drawing/2014/main" id="{BD31CB95-D9CE-4FE3-A6F4-8BAC6B6D16EF}"/>
              </a:ext>
            </a:extLst>
          </p:cNvPr>
          <p:cNvSpPr>
            <a:spLocks noGrp="1"/>
          </p:cNvSpPr>
          <p:nvPr>
            <p:ph type="body" idx="12" hasCustomPrompt="1"/>
          </p:nvPr>
        </p:nvSpPr>
        <p:spPr>
          <a:xfrm>
            <a:off x="3751290" y="3797322"/>
            <a:ext cx="7811395" cy="424732"/>
          </a:xfrm>
          <a:prstGeom prst="rect">
            <a:avLst/>
          </a:prstGeom>
        </p:spPr>
        <p:txBody>
          <a:bodyPr>
            <a:spAutoFit/>
          </a:bodyPr>
          <a:lstStyle>
            <a:lvl1pPr marL="0" indent="0" algn="l">
              <a:buNone/>
              <a:defRPr sz="2400" b="0" i="1">
                <a:solidFill>
                  <a:srgbClr val="231F2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Title</a:t>
            </a:r>
          </a:p>
        </p:txBody>
      </p:sp>
      <p:sp>
        <p:nvSpPr>
          <p:cNvPr id="8" name="Text Placeholder 2">
            <a:extLst>
              <a:ext uri="{FF2B5EF4-FFF2-40B4-BE49-F238E27FC236}">
                <a16:creationId xmlns:a16="http://schemas.microsoft.com/office/drawing/2014/main" id="{87DBB625-7303-4FB4-9FFC-BBFEC973114D}"/>
              </a:ext>
            </a:extLst>
          </p:cNvPr>
          <p:cNvSpPr>
            <a:spLocks noGrp="1"/>
          </p:cNvSpPr>
          <p:nvPr>
            <p:ph type="body" idx="13" hasCustomPrompt="1"/>
          </p:nvPr>
        </p:nvSpPr>
        <p:spPr>
          <a:xfrm>
            <a:off x="3751290" y="4213258"/>
            <a:ext cx="7811395" cy="424732"/>
          </a:xfrm>
          <a:prstGeom prst="rect">
            <a:avLst/>
          </a:prstGeom>
        </p:spPr>
        <p:txBody>
          <a:bodyPr>
            <a:spAutoFit/>
          </a:bodyPr>
          <a:lstStyle>
            <a:lvl1pPr marL="0" indent="0" algn="l">
              <a:buNone/>
              <a:defRPr sz="2400" b="0">
                <a:solidFill>
                  <a:srgbClr val="231F2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Company</a:t>
            </a:r>
          </a:p>
        </p:txBody>
      </p:sp>
      <p:sp>
        <p:nvSpPr>
          <p:cNvPr id="12" name="Slide Number Placeholder 2">
            <a:extLst>
              <a:ext uri="{FF2B5EF4-FFF2-40B4-BE49-F238E27FC236}">
                <a16:creationId xmlns:a16="http://schemas.microsoft.com/office/drawing/2014/main" id="{E5E88312-046A-437E-BA4D-BF5AFA9AAB3F}"/>
              </a:ext>
            </a:extLst>
          </p:cNvPr>
          <p:cNvSpPr>
            <a:spLocks noGrp="1"/>
          </p:cNvSpPr>
          <p:nvPr>
            <p:ph type="sldNum" sz="quarter" idx="4"/>
          </p:nvPr>
        </p:nvSpPr>
        <p:spPr>
          <a:xfrm>
            <a:off x="9698289" y="6403227"/>
            <a:ext cx="2743200" cy="365125"/>
          </a:xfrm>
          <a:prstGeom prst="rect">
            <a:avLst/>
          </a:prstGeom>
        </p:spPr>
        <p:txBody>
          <a:bodyPr vert="horz" lIns="91440" tIns="45720" rIns="91440" bIns="45720" rtlCol="0" anchor="ctr"/>
          <a:lstStyle>
            <a:lvl1pPr algn="ctr">
              <a:defRPr sz="2000">
                <a:solidFill>
                  <a:schemeClr val="bg1"/>
                </a:solidFill>
                <a:latin typeface="Roboto Medium" panose="02000000000000000000" pitchFamily="2" charset="0"/>
                <a:ea typeface="Roboto Medium" panose="02000000000000000000" pitchFamily="2" charset="0"/>
              </a:defRPr>
            </a:lvl1pPr>
          </a:lstStyle>
          <a:p>
            <a:fld id="{712E29C6-EE55-43BD-857B-236F68ABA214}" type="slidenum">
              <a:rPr lang="en-US" smtClean="0"/>
              <a:pPr/>
              <a:t>‹#›</a:t>
            </a:fld>
            <a:endParaRPr lang="en-US"/>
          </a:p>
        </p:txBody>
      </p:sp>
    </p:spTree>
    <p:extLst>
      <p:ext uri="{BB962C8B-B14F-4D97-AF65-F5344CB8AC3E}">
        <p14:creationId xmlns:p14="http://schemas.microsoft.com/office/powerpoint/2010/main" val="3541939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eneral Slide with side-by-side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B9C95214-6B2E-40D6-9FC8-84D4E7686B31}"/>
              </a:ext>
            </a:extLst>
          </p:cNvPr>
          <p:cNvSpPr>
            <a:spLocks noGrp="1"/>
          </p:cNvSpPr>
          <p:nvPr>
            <p:ph sz="half" idx="1" hasCustomPrompt="1"/>
          </p:nvPr>
        </p:nvSpPr>
        <p:spPr>
          <a:xfrm>
            <a:off x="299258" y="1039906"/>
            <a:ext cx="5666509" cy="4837795"/>
          </a:xfrm>
          <a:prstGeom prst="rect">
            <a:avLst/>
          </a:prstGeom>
        </p:spPr>
        <p:txBody>
          <a:bodyPr/>
          <a:lstStyle>
            <a:lvl1pPr>
              <a:defRPr>
                <a:solidFill>
                  <a:srgbClr val="231F20"/>
                </a:solidFill>
              </a:defRPr>
            </a:lvl1pPr>
            <a:lvl2pPr>
              <a:defRPr>
                <a:solidFill>
                  <a:srgbClr val="231F20"/>
                </a:solidFill>
              </a:defRPr>
            </a:lvl2pPr>
            <a:lvl3pPr>
              <a:defRPr>
                <a:solidFill>
                  <a:srgbClr val="231F20"/>
                </a:solidFill>
              </a:defRPr>
            </a:lvl3pPr>
            <a:lvl4pPr>
              <a:defRPr>
                <a:solidFill>
                  <a:srgbClr val="231F20"/>
                </a:solidFill>
              </a:defRPr>
            </a:lvl4pPr>
            <a:lvl5pPr>
              <a:defRPr>
                <a:solidFill>
                  <a:srgbClr val="231F20"/>
                </a:solidFill>
              </a:defRPr>
            </a:lvl5pPr>
          </a:lstStyle>
          <a:p>
            <a:pPr lvl="0"/>
            <a:r>
              <a:rPr lang="en-US"/>
              <a:t>General slide information</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B00D6042-9D28-4BFA-9E0E-448A6B2C4EE7}"/>
              </a:ext>
            </a:extLst>
          </p:cNvPr>
          <p:cNvSpPr>
            <a:spLocks noGrp="1"/>
          </p:cNvSpPr>
          <p:nvPr>
            <p:ph sz="half" idx="10" hasCustomPrompt="1"/>
          </p:nvPr>
        </p:nvSpPr>
        <p:spPr>
          <a:xfrm>
            <a:off x="6226232" y="1039905"/>
            <a:ext cx="5666509" cy="4837795"/>
          </a:xfrm>
          <a:prstGeom prst="rect">
            <a:avLst/>
          </a:prstGeom>
        </p:spPr>
        <p:txBody>
          <a:bodyPr/>
          <a:lstStyle>
            <a:lvl1pPr>
              <a:defRPr>
                <a:solidFill>
                  <a:srgbClr val="231F20"/>
                </a:solidFill>
              </a:defRPr>
            </a:lvl1pPr>
            <a:lvl2pPr>
              <a:defRPr>
                <a:solidFill>
                  <a:srgbClr val="231F20"/>
                </a:solidFill>
              </a:defRPr>
            </a:lvl2pPr>
            <a:lvl3pPr>
              <a:defRPr>
                <a:solidFill>
                  <a:srgbClr val="231F20"/>
                </a:solidFill>
              </a:defRPr>
            </a:lvl3pPr>
            <a:lvl4pPr>
              <a:defRPr>
                <a:solidFill>
                  <a:srgbClr val="231F20"/>
                </a:solidFill>
              </a:defRPr>
            </a:lvl4pPr>
            <a:lvl5pPr>
              <a:defRPr>
                <a:solidFill>
                  <a:srgbClr val="231F20"/>
                </a:solidFill>
              </a:defRPr>
            </a:lvl5pPr>
          </a:lstStyle>
          <a:p>
            <a:pPr lvl="0"/>
            <a:r>
              <a:rPr lang="en-US"/>
              <a:t>General slide information</a:t>
            </a:r>
          </a:p>
          <a:p>
            <a:pPr lvl="1"/>
            <a:r>
              <a:rPr lang="en-US"/>
              <a:t>Second level</a:t>
            </a:r>
          </a:p>
          <a:p>
            <a:pPr lvl="2"/>
            <a:r>
              <a:rPr lang="en-US"/>
              <a:t>Third level</a:t>
            </a:r>
          </a:p>
          <a:p>
            <a:pPr lvl="3"/>
            <a:r>
              <a:rPr lang="en-US"/>
              <a:t>Fourth level</a:t>
            </a:r>
          </a:p>
          <a:p>
            <a:pPr lvl="4"/>
            <a:r>
              <a:rPr lang="en-US"/>
              <a:t>Fifth level</a:t>
            </a:r>
          </a:p>
        </p:txBody>
      </p:sp>
      <p:sp>
        <p:nvSpPr>
          <p:cNvPr id="12" name="Title Placeholder 1">
            <a:extLst>
              <a:ext uri="{FF2B5EF4-FFF2-40B4-BE49-F238E27FC236}">
                <a16:creationId xmlns:a16="http://schemas.microsoft.com/office/drawing/2014/main" id="{746F2D94-B5C6-4C0C-BB39-33A99A2334BD}"/>
              </a:ext>
            </a:extLst>
          </p:cNvPr>
          <p:cNvSpPr>
            <a:spLocks noGrp="1"/>
          </p:cNvSpPr>
          <p:nvPr>
            <p:ph type="title" hasCustomPrompt="1"/>
          </p:nvPr>
        </p:nvSpPr>
        <p:spPr>
          <a:xfrm>
            <a:off x="299258" y="196072"/>
            <a:ext cx="11596255" cy="646331"/>
          </a:xfrm>
          <a:prstGeom prst="rect">
            <a:avLst/>
          </a:prstGeom>
        </p:spPr>
        <p:txBody>
          <a:bodyPr vert="horz" wrap="square" lIns="91440" tIns="45720" rIns="91440" bIns="45720" rtlCol="0" anchor="t">
            <a:spAutoFit/>
          </a:bodyPr>
          <a:lstStyle>
            <a:lvl1pPr>
              <a:defRPr/>
            </a:lvl1pPr>
          </a:lstStyle>
          <a:p>
            <a:r>
              <a:rPr lang="en-US"/>
              <a:t>GENERAL SLIDE SIDE-BY-SIDE CONTENT</a:t>
            </a:r>
          </a:p>
        </p:txBody>
      </p:sp>
      <p:sp>
        <p:nvSpPr>
          <p:cNvPr id="8" name="Slide Number Placeholder 2">
            <a:extLst>
              <a:ext uri="{FF2B5EF4-FFF2-40B4-BE49-F238E27FC236}">
                <a16:creationId xmlns:a16="http://schemas.microsoft.com/office/drawing/2014/main" id="{7BAE7587-8036-4A53-A25D-73B84D141295}"/>
              </a:ext>
            </a:extLst>
          </p:cNvPr>
          <p:cNvSpPr>
            <a:spLocks noGrp="1"/>
          </p:cNvSpPr>
          <p:nvPr>
            <p:ph type="sldNum" sz="quarter" idx="4"/>
          </p:nvPr>
        </p:nvSpPr>
        <p:spPr>
          <a:xfrm>
            <a:off x="9698289" y="6403227"/>
            <a:ext cx="2743200" cy="365125"/>
          </a:xfrm>
          <a:prstGeom prst="rect">
            <a:avLst/>
          </a:prstGeom>
        </p:spPr>
        <p:txBody>
          <a:bodyPr vert="horz" lIns="91440" tIns="45720" rIns="91440" bIns="45720" rtlCol="0" anchor="ctr"/>
          <a:lstStyle>
            <a:lvl1pPr algn="ctr">
              <a:defRPr sz="2000">
                <a:solidFill>
                  <a:schemeClr val="bg1"/>
                </a:solidFill>
                <a:latin typeface="Roboto Medium" panose="02000000000000000000" pitchFamily="2" charset="0"/>
                <a:ea typeface="Roboto Medium" panose="02000000000000000000" pitchFamily="2" charset="0"/>
              </a:defRPr>
            </a:lvl1pPr>
          </a:lstStyle>
          <a:p>
            <a:fld id="{712E29C6-EE55-43BD-857B-236F68ABA214}" type="slidenum">
              <a:rPr lang="en-US" smtClean="0"/>
              <a:pPr/>
              <a:t>‹#›</a:t>
            </a:fld>
            <a:endParaRPr lang="en-US"/>
          </a:p>
        </p:txBody>
      </p:sp>
    </p:spTree>
    <p:extLst>
      <p:ext uri="{BB962C8B-B14F-4D97-AF65-F5344CB8AC3E}">
        <p14:creationId xmlns:p14="http://schemas.microsoft.com/office/powerpoint/2010/main" val="2377546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eneral slide - blank layout">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285962-3CA4-45E7-8DB1-C9A250A5F5FE}"/>
              </a:ext>
            </a:extLst>
          </p:cNvPr>
          <p:cNvSpPr>
            <a:spLocks noGrp="1"/>
          </p:cNvSpPr>
          <p:nvPr>
            <p:ph type="title" hasCustomPrompt="1"/>
          </p:nvPr>
        </p:nvSpPr>
        <p:spPr>
          <a:xfrm>
            <a:off x="296487" y="196072"/>
            <a:ext cx="11596255" cy="1200329"/>
          </a:xfrm>
          <a:prstGeom prst="rect">
            <a:avLst/>
          </a:prstGeom>
        </p:spPr>
        <p:txBody>
          <a:bodyPr vert="horz" wrap="square" lIns="91440" tIns="45720" rIns="91440" bIns="45720" rtlCol="0" anchor="t">
            <a:spAutoFit/>
          </a:bodyPr>
          <a:lstStyle>
            <a:lvl1pPr>
              <a:defRPr/>
            </a:lvl1pPr>
          </a:lstStyle>
          <a:p>
            <a:r>
              <a:rPr lang="en-US"/>
              <a:t>GENERAL SLIDE – BLANK BELOW FOR CUSTOM IMAGES/TEXT</a:t>
            </a:r>
          </a:p>
        </p:txBody>
      </p:sp>
      <p:sp>
        <p:nvSpPr>
          <p:cNvPr id="7" name="Slide Number Placeholder 2">
            <a:extLst>
              <a:ext uri="{FF2B5EF4-FFF2-40B4-BE49-F238E27FC236}">
                <a16:creationId xmlns:a16="http://schemas.microsoft.com/office/drawing/2014/main" id="{EDACD412-E306-499E-A930-F4DCD40A88F5}"/>
              </a:ext>
            </a:extLst>
          </p:cNvPr>
          <p:cNvSpPr>
            <a:spLocks noGrp="1"/>
          </p:cNvSpPr>
          <p:nvPr>
            <p:ph type="sldNum" sz="quarter" idx="4"/>
          </p:nvPr>
        </p:nvSpPr>
        <p:spPr>
          <a:xfrm>
            <a:off x="9698289" y="6403227"/>
            <a:ext cx="2743200" cy="365125"/>
          </a:xfrm>
          <a:prstGeom prst="rect">
            <a:avLst/>
          </a:prstGeom>
        </p:spPr>
        <p:txBody>
          <a:bodyPr vert="horz" lIns="91440" tIns="45720" rIns="91440" bIns="45720" rtlCol="0" anchor="ctr"/>
          <a:lstStyle>
            <a:lvl1pPr algn="ctr">
              <a:defRPr sz="2000">
                <a:solidFill>
                  <a:schemeClr val="bg1"/>
                </a:solidFill>
                <a:latin typeface="Roboto Medium" panose="02000000000000000000" pitchFamily="2" charset="0"/>
                <a:ea typeface="Roboto Medium" panose="02000000000000000000" pitchFamily="2" charset="0"/>
              </a:defRPr>
            </a:lvl1pPr>
          </a:lstStyle>
          <a:p>
            <a:fld id="{712E29C6-EE55-43BD-857B-236F68ABA214}" type="slidenum">
              <a:rPr lang="en-US" smtClean="0"/>
              <a:pPr/>
              <a:t>‹#›</a:t>
            </a:fld>
            <a:endParaRPr lang="en-US"/>
          </a:p>
        </p:txBody>
      </p:sp>
    </p:spTree>
    <p:extLst>
      <p:ext uri="{BB962C8B-B14F-4D97-AF65-F5344CB8AC3E}">
        <p14:creationId xmlns:p14="http://schemas.microsoft.com/office/powerpoint/2010/main" val="7174113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Slide, no title">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4CD40FC8-3B1D-4AE6-B02C-BA4AFB3D4D92}"/>
              </a:ext>
            </a:extLst>
          </p:cNvPr>
          <p:cNvSpPr>
            <a:spLocks noGrp="1"/>
          </p:cNvSpPr>
          <p:nvPr>
            <p:ph type="sldNum" sz="quarter" idx="4"/>
          </p:nvPr>
        </p:nvSpPr>
        <p:spPr>
          <a:xfrm>
            <a:off x="9698289" y="6403227"/>
            <a:ext cx="2743200" cy="365125"/>
          </a:xfrm>
          <a:prstGeom prst="rect">
            <a:avLst/>
          </a:prstGeom>
        </p:spPr>
        <p:txBody>
          <a:bodyPr vert="horz" lIns="91440" tIns="45720" rIns="91440" bIns="45720" rtlCol="0" anchor="ctr"/>
          <a:lstStyle>
            <a:lvl1pPr algn="ctr">
              <a:defRPr sz="2000">
                <a:solidFill>
                  <a:schemeClr val="bg1"/>
                </a:solidFill>
                <a:latin typeface="Roboto Medium" panose="02000000000000000000" pitchFamily="2" charset="0"/>
                <a:ea typeface="Roboto Medium" panose="02000000000000000000" pitchFamily="2" charset="0"/>
              </a:defRPr>
            </a:lvl1pPr>
          </a:lstStyle>
          <a:p>
            <a:fld id="{712E29C6-EE55-43BD-857B-236F68ABA214}" type="slidenum">
              <a:rPr lang="en-US" smtClean="0"/>
              <a:pPr/>
              <a:t>‹#›</a:t>
            </a:fld>
            <a:endParaRPr lang="en-US"/>
          </a:p>
        </p:txBody>
      </p:sp>
    </p:spTree>
    <p:extLst>
      <p:ext uri="{BB962C8B-B14F-4D97-AF65-F5344CB8AC3E}">
        <p14:creationId xmlns:p14="http://schemas.microsoft.com/office/powerpoint/2010/main" val="2984242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ransi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0218" y="2060785"/>
            <a:ext cx="11471563" cy="840230"/>
          </a:xfrm>
          <a:prstGeom prst="rect">
            <a:avLst/>
          </a:prstGeom>
        </p:spPr>
        <p:txBody>
          <a:bodyPr anchor="b"/>
          <a:lstStyle>
            <a:lvl1pPr algn="ctr">
              <a:defRPr sz="5400"/>
            </a:lvl1pPr>
          </a:lstStyle>
          <a:p>
            <a:r>
              <a:rPr lang="en-US"/>
              <a:t>GENERAL TRANSITION NO IMAGE</a:t>
            </a:r>
          </a:p>
        </p:txBody>
      </p:sp>
      <p:sp>
        <p:nvSpPr>
          <p:cNvPr id="3" name="Subtitle 2"/>
          <p:cNvSpPr>
            <a:spLocks noGrp="1"/>
          </p:cNvSpPr>
          <p:nvPr>
            <p:ph type="subTitle" idx="1"/>
          </p:nvPr>
        </p:nvSpPr>
        <p:spPr>
          <a:xfrm>
            <a:off x="1524000" y="3073931"/>
            <a:ext cx="9144000" cy="1655762"/>
          </a:xfrm>
          <a:prstGeom prst="rect">
            <a:avLst/>
          </a:prstGeom>
        </p:spPr>
        <p:txBody>
          <a:bodyPr/>
          <a:lstStyle>
            <a:lvl1pPr marL="0" indent="0" algn="ctr">
              <a:buNone/>
              <a:defRPr sz="2400">
                <a:solidFill>
                  <a:srgbClr val="231F20"/>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2">
            <a:extLst>
              <a:ext uri="{FF2B5EF4-FFF2-40B4-BE49-F238E27FC236}">
                <a16:creationId xmlns:a16="http://schemas.microsoft.com/office/drawing/2014/main" id="{F2A0AE5B-DBC5-4743-AAB2-66C0C17E038C}"/>
              </a:ext>
            </a:extLst>
          </p:cNvPr>
          <p:cNvSpPr>
            <a:spLocks noGrp="1"/>
          </p:cNvSpPr>
          <p:nvPr>
            <p:ph type="sldNum" sz="quarter" idx="4"/>
          </p:nvPr>
        </p:nvSpPr>
        <p:spPr>
          <a:xfrm>
            <a:off x="9698289" y="6403227"/>
            <a:ext cx="2743200" cy="365125"/>
          </a:xfrm>
          <a:prstGeom prst="rect">
            <a:avLst/>
          </a:prstGeom>
        </p:spPr>
        <p:txBody>
          <a:bodyPr vert="horz" lIns="91440" tIns="45720" rIns="91440" bIns="45720" rtlCol="0" anchor="ctr"/>
          <a:lstStyle>
            <a:lvl1pPr algn="ctr">
              <a:defRPr sz="2000">
                <a:solidFill>
                  <a:schemeClr val="bg1"/>
                </a:solidFill>
                <a:latin typeface="Roboto Medium" panose="02000000000000000000" pitchFamily="2" charset="0"/>
                <a:ea typeface="Roboto Medium" panose="02000000000000000000" pitchFamily="2" charset="0"/>
              </a:defRPr>
            </a:lvl1pPr>
          </a:lstStyle>
          <a:p>
            <a:fld id="{712E29C6-EE55-43BD-857B-236F68ABA214}" type="slidenum">
              <a:rPr lang="en-US" smtClean="0"/>
              <a:pPr/>
              <a:t>‹#›</a:t>
            </a:fld>
            <a:endParaRPr lang="en-US"/>
          </a:p>
        </p:txBody>
      </p:sp>
    </p:spTree>
    <p:extLst>
      <p:ext uri="{BB962C8B-B14F-4D97-AF65-F5344CB8AC3E}">
        <p14:creationId xmlns:p14="http://schemas.microsoft.com/office/powerpoint/2010/main" val="1805851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43246-F371-4B73-812A-E39BED914D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41DCEF-DE04-4CBC-A54A-C585DFCC86A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A763C9-A31B-4ECA-B3B4-4D9AFBE2D35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DDF1FE5-006A-4F08-8185-AA6DE2E01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CC2BCD-CE40-4A74-B8CF-20AD9F273746}"/>
              </a:ext>
            </a:extLst>
          </p:cNvPr>
          <p:cNvSpPr>
            <a:spLocks noGrp="1"/>
          </p:cNvSpPr>
          <p:nvPr>
            <p:ph type="sldNum" sz="quarter" idx="12"/>
          </p:nvPr>
        </p:nvSpPr>
        <p:spPr/>
        <p:txBody>
          <a:bodyPr/>
          <a:lstStyle/>
          <a:p>
            <a:fld id="{D2C44A33-5ACD-459B-A278-EACD1AD9310F}" type="slidenum">
              <a:rPr lang="en-US" smtClean="0"/>
              <a:t>‹#›</a:t>
            </a:fld>
            <a:endParaRPr lang="en-US"/>
          </a:p>
        </p:txBody>
      </p:sp>
    </p:spTree>
    <p:extLst>
      <p:ext uri="{BB962C8B-B14F-4D97-AF65-F5344CB8AC3E}">
        <p14:creationId xmlns:p14="http://schemas.microsoft.com/office/powerpoint/2010/main" val="318929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General Slide with Title and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6F7157E-55F5-4803-9923-384B45A3E961}"/>
              </a:ext>
            </a:extLst>
          </p:cNvPr>
          <p:cNvSpPr>
            <a:spLocks noGrp="1"/>
          </p:cNvSpPr>
          <p:nvPr>
            <p:ph sz="half" idx="1" hasCustomPrompt="1"/>
          </p:nvPr>
        </p:nvSpPr>
        <p:spPr>
          <a:xfrm>
            <a:off x="299256" y="1039906"/>
            <a:ext cx="11596255" cy="4837795"/>
          </a:xfrm>
          <a:prstGeom prst="rect">
            <a:avLst/>
          </a:prstGeom>
        </p:spPr>
        <p:txBody>
          <a:bodyPr/>
          <a:lstStyle>
            <a:lvl1pPr>
              <a:defRPr>
                <a:solidFill>
                  <a:srgbClr val="231F20"/>
                </a:solidFill>
              </a:defRPr>
            </a:lvl1pPr>
            <a:lvl2pPr>
              <a:defRPr>
                <a:solidFill>
                  <a:srgbClr val="231F20"/>
                </a:solidFill>
              </a:defRPr>
            </a:lvl2pPr>
            <a:lvl3pPr>
              <a:defRPr>
                <a:solidFill>
                  <a:srgbClr val="231F20"/>
                </a:solidFill>
              </a:defRPr>
            </a:lvl3pPr>
            <a:lvl4pPr>
              <a:defRPr>
                <a:solidFill>
                  <a:srgbClr val="231F20"/>
                </a:solidFill>
              </a:defRPr>
            </a:lvl4pPr>
            <a:lvl5pPr>
              <a:defRPr>
                <a:solidFill>
                  <a:srgbClr val="231F20"/>
                </a:solidFill>
              </a:defRPr>
            </a:lvl5pPr>
          </a:lstStyle>
          <a:p>
            <a:pPr lvl="0"/>
            <a:r>
              <a:rPr lang="en-US"/>
              <a:t>General slide information</a:t>
            </a:r>
          </a:p>
          <a:p>
            <a:pPr lvl="1"/>
            <a:r>
              <a:rPr lang="en-US"/>
              <a:t>Second level</a:t>
            </a:r>
          </a:p>
          <a:p>
            <a:pPr lvl="2"/>
            <a:r>
              <a:rPr lang="en-US"/>
              <a:t>Third level</a:t>
            </a:r>
          </a:p>
          <a:p>
            <a:pPr lvl="3"/>
            <a:r>
              <a:rPr lang="en-US"/>
              <a:t>Fourth level</a:t>
            </a:r>
          </a:p>
          <a:p>
            <a:pPr lvl="4"/>
            <a:r>
              <a:rPr lang="en-US"/>
              <a:t>Fifth level</a:t>
            </a:r>
          </a:p>
        </p:txBody>
      </p:sp>
      <p:sp>
        <p:nvSpPr>
          <p:cNvPr id="5" name="Title Placeholder 1">
            <a:extLst>
              <a:ext uri="{FF2B5EF4-FFF2-40B4-BE49-F238E27FC236}">
                <a16:creationId xmlns:a16="http://schemas.microsoft.com/office/drawing/2014/main" id="{94D2D5D6-3BB1-4132-B0DE-A61880F81FAB}"/>
              </a:ext>
            </a:extLst>
          </p:cNvPr>
          <p:cNvSpPr>
            <a:spLocks noGrp="1"/>
          </p:cNvSpPr>
          <p:nvPr>
            <p:ph type="title" hasCustomPrompt="1"/>
          </p:nvPr>
        </p:nvSpPr>
        <p:spPr>
          <a:xfrm>
            <a:off x="299258" y="196072"/>
            <a:ext cx="11596255" cy="646331"/>
          </a:xfrm>
          <a:prstGeom prst="rect">
            <a:avLst/>
          </a:prstGeom>
        </p:spPr>
        <p:txBody>
          <a:bodyPr vert="horz" wrap="square" lIns="91440" tIns="45720" rIns="91440" bIns="45720" rtlCol="0" anchor="t">
            <a:spAutoFit/>
          </a:bodyPr>
          <a:lstStyle>
            <a:lvl1pPr>
              <a:defRPr/>
            </a:lvl1pPr>
          </a:lstStyle>
          <a:p>
            <a:r>
              <a:rPr lang="en-US"/>
              <a:t>GENERAL SLIDE - CLICK TO EDIT SLIDE TITLE</a:t>
            </a:r>
          </a:p>
        </p:txBody>
      </p:sp>
      <p:sp>
        <p:nvSpPr>
          <p:cNvPr id="9" name="Slide Number Placeholder 2">
            <a:extLst>
              <a:ext uri="{FF2B5EF4-FFF2-40B4-BE49-F238E27FC236}">
                <a16:creationId xmlns:a16="http://schemas.microsoft.com/office/drawing/2014/main" id="{D0843E8E-09E7-449C-861B-DDC7479D7039}"/>
              </a:ext>
            </a:extLst>
          </p:cNvPr>
          <p:cNvSpPr>
            <a:spLocks noGrp="1"/>
          </p:cNvSpPr>
          <p:nvPr>
            <p:ph type="sldNum" sz="quarter" idx="4"/>
          </p:nvPr>
        </p:nvSpPr>
        <p:spPr>
          <a:xfrm>
            <a:off x="9698289" y="6403227"/>
            <a:ext cx="2743200" cy="365125"/>
          </a:xfrm>
          <a:prstGeom prst="rect">
            <a:avLst/>
          </a:prstGeom>
        </p:spPr>
        <p:txBody>
          <a:bodyPr vert="horz" lIns="91440" tIns="45720" rIns="91440" bIns="45720" rtlCol="0" anchor="ctr"/>
          <a:lstStyle>
            <a:lvl1pPr algn="ctr">
              <a:defRPr sz="2000">
                <a:solidFill>
                  <a:schemeClr val="bg1"/>
                </a:solidFill>
                <a:latin typeface="Roboto Medium" panose="02000000000000000000" pitchFamily="2" charset="0"/>
                <a:ea typeface="Roboto Medium" panose="02000000000000000000" pitchFamily="2" charset="0"/>
              </a:defRPr>
            </a:lvl1pPr>
          </a:lstStyle>
          <a:p>
            <a:fld id="{712E29C6-EE55-43BD-857B-236F68ABA214}" type="slidenum">
              <a:rPr lang="en-US" smtClean="0"/>
              <a:pPr/>
              <a:t>‹#›</a:t>
            </a:fld>
            <a:endParaRPr lang="en-US"/>
          </a:p>
        </p:txBody>
      </p:sp>
    </p:spTree>
    <p:extLst>
      <p:ext uri="{BB962C8B-B14F-4D97-AF65-F5344CB8AC3E}">
        <p14:creationId xmlns:p14="http://schemas.microsoft.com/office/powerpoint/2010/main" val="1379544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ransition slide with Images abov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3281665"/>
            <a:ext cx="10515600" cy="840230"/>
          </a:xfrm>
          <a:prstGeom prst="rect">
            <a:avLst/>
          </a:prstGeom>
        </p:spPr>
        <p:txBody>
          <a:bodyPr anchor="b"/>
          <a:lstStyle>
            <a:lvl1pPr algn="ctr">
              <a:defRPr sz="5400" cap="none" baseline="0"/>
            </a:lvl1pPr>
          </a:lstStyle>
          <a:p>
            <a:r>
              <a:rPr lang="en-US"/>
              <a:t>TRANSITION SLIDE</a:t>
            </a:r>
          </a:p>
        </p:txBody>
      </p:sp>
      <p:sp>
        <p:nvSpPr>
          <p:cNvPr id="3" name="Text Placeholder 2"/>
          <p:cNvSpPr>
            <a:spLocks noGrp="1"/>
          </p:cNvSpPr>
          <p:nvPr>
            <p:ph type="body" idx="1" hasCustomPrompt="1"/>
          </p:nvPr>
        </p:nvSpPr>
        <p:spPr>
          <a:xfrm>
            <a:off x="831851" y="4215385"/>
            <a:ext cx="10515600" cy="1500187"/>
          </a:xfrm>
          <a:prstGeom prst="rect">
            <a:avLst/>
          </a:prstGeom>
        </p:spPr>
        <p:txBody>
          <a:bodyPr/>
          <a:lstStyle>
            <a:lvl1pPr marL="0" indent="0" algn="ctr">
              <a:buNone/>
              <a:defRPr sz="2400" u="none">
                <a:solidFill>
                  <a:srgbClr val="231F20"/>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Use this slide format ONLY if you want to place an image on the slide above title.</a:t>
            </a:r>
          </a:p>
        </p:txBody>
      </p:sp>
      <p:sp>
        <p:nvSpPr>
          <p:cNvPr id="4" name="Content Placeholder 2">
            <a:extLst>
              <a:ext uri="{FF2B5EF4-FFF2-40B4-BE49-F238E27FC236}">
                <a16:creationId xmlns:a16="http://schemas.microsoft.com/office/drawing/2014/main" id="{F2B2BB66-5D66-444A-8EE5-5F5FBFEFD0A8}"/>
              </a:ext>
            </a:extLst>
          </p:cNvPr>
          <p:cNvSpPr>
            <a:spLocks noGrp="1"/>
          </p:cNvSpPr>
          <p:nvPr>
            <p:ph sz="half" idx="10" hasCustomPrompt="1"/>
          </p:nvPr>
        </p:nvSpPr>
        <p:spPr>
          <a:xfrm>
            <a:off x="831851" y="345636"/>
            <a:ext cx="5255002" cy="2260496"/>
          </a:xfrm>
          <a:prstGeom prst="rect">
            <a:avLst/>
          </a:prstGeom>
        </p:spPr>
        <p:txBody>
          <a:bodyPr/>
          <a:lstStyle>
            <a:lvl1pPr marL="0" indent="0" algn="ctr">
              <a:buNone/>
              <a:defRPr>
                <a:solidFill>
                  <a:srgbClr val="E31937"/>
                </a:solidFill>
              </a:defRPr>
            </a:lvl1pPr>
            <a:lvl2pPr>
              <a:defRPr>
                <a:solidFill>
                  <a:srgbClr val="414042"/>
                </a:solidFill>
              </a:defRPr>
            </a:lvl2pPr>
            <a:lvl3pPr>
              <a:defRPr>
                <a:solidFill>
                  <a:srgbClr val="414042"/>
                </a:solidFill>
              </a:defRPr>
            </a:lvl3pPr>
            <a:lvl4pPr>
              <a:defRPr>
                <a:solidFill>
                  <a:srgbClr val="414042"/>
                </a:solidFill>
              </a:defRPr>
            </a:lvl4pPr>
            <a:lvl5pPr>
              <a:defRPr>
                <a:solidFill>
                  <a:srgbClr val="414042"/>
                </a:solidFill>
              </a:defRPr>
            </a:lvl5pPr>
          </a:lstStyle>
          <a:p>
            <a:pPr lvl="0"/>
            <a:r>
              <a:rPr lang="en-US"/>
              <a:t>Use this layout ONLY when image needed above slide title</a:t>
            </a:r>
          </a:p>
        </p:txBody>
      </p:sp>
      <p:sp>
        <p:nvSpPr>
          <p:cNvPr id="5" name="Content Placeholder 2">
            <a:extLst>
              <a:ext uri="{FF2B5EF4-FFF2-40B4-BE49-F238E27FC236}">
                <a16:creationId xmlns:a16="http://schemas.microsoft.com/office/drawing/2014/main" id="{A250AFCD-B0F8-4F2C-9C70-03C35D23911C}"/>
              </a:ext>
            </a:extLst>
          </p:cNvPr>
          <p:cNvSpPr>
            <a:spLocks noGrp="1"/>
          </p:cNvSpPr>
          <p:nvPr>
            <p:ph sz="half" idx="11" hasCustomPrompt="1"/>
          </p:nvPr>
        </p:nvSpPr>
        <p:spPr>
          <a:xfrm>
            <a:off x="6092449" y="345636"/>
            <a:ext cx="5255002" cy="2260496"/>
          </a:xfrm>
          <a:prstGeom prst="rect">
            <a:avLst/>
          </a:prstGeom>
        </p:spPr>
        <p:txBody>
          <a:bodyPr/>
          <a:lstStyle>
            <a:lvl1pPr marL="0" indent="0" algn="ctr">
              <a:buNone/>
              <a:defRPr>
                <a:solidFill>
                  <a:srgbClr val="E31937"/>
                </a:solidFill>
              </a:defRPr>
            </a:lvl1pPr>
            <a:lvl2pPr>
              <a:defRPr>
                <a:solidFill>
                  <a:srgbClr val="414042"/>
                </a:solidFill>
              </a:defRPr>
            </a:lvl2pPr>
            <a:lvl3pPr>
              <a:defRPr>
                <a:solidFill>
                  <a:srgbClr val="414042"/>
                </a:solidFill>
              </a:defRPr>
            </a:lvl3pPr>
            <a:lvl4pPr>
              <a:defRPr>
                <a:solidFill>
                  <a:srgbClr val="414042"/>
                </a:solidFill>
              </a:defRPr>
            </a:lvl4pPr>
            <a:lvl5pPr>
              <a:defRPr>
                <a:solidFill>
                  <a:srgbClr val="414042"/>
                </a:solidFill>
              </a:defRPr>
            </a:lvl5pPr>
          </a:lstStyle>
          <a:p>
            <a:pPr lvl="0"/>
            <a:r>
              <a:rPr lang="en-US"/>
              <a:t>Use this layout ONLY when image needed above slide title</a:t>
            </a:r>
          </a:p>
        </p:txBody>
      </p:sp>
      <p:sp>
        <p:nvSpPr>
          <p:cNvPr id="9" name="Slide Number Placeholder 2">
            <a:extLst>
              <a:ext uri="{FF2B5EF4-FFF2-40B4-BE49-F238E27FC236}">
                <a16:creationId xmlns:a16="http://schemas.microsoft.com/office/drawing/2014/main" id="{1B63D31C-E991-4FF2-81DF-FDA5FCA376DB}"/>
              </a:ext>
            </a:extLst>
          </p:cNvPr>
          <p:cNvSpPr>
            <a:spLocks noGrp="1"/>
          </p:cNvSpPr>
          <p:nvPr>
            <p:ph type="sldNum" sz="quarter" idx="4"/>
          </p:nvPr>
        </p:nvSpPr>
        <p:spPr>
          <a:xfrm>
            <a:off x="9698289" y="6403227"/>
            <a:ext cx="2743200" cy="365125"/>
          </a:xfrm>
          <a:prstGeom prst="rect">
            <a:avLst/>
          </a:prstGeom>
        </p:spPr>
        <p:txBody>
          <a:bodyPr vert="horz" lIns="91440" tIns="45720" rIns="91440" bIns="45720" rtlCol="0" anchor="ctr"/>
          <a:lstStyle>
            <a:lvl1pPr algn="ctr">
              <a:defRPr sz="2000">
                <a:solidFill>
                  <a:schemeClr val="bg1"/>
                </a:solidFill>
                <a:latin typeface="Roboto Medium" panose="02000000000000000000" pitchFamily="2" charset="0"/>
                <a:ea typeface="Roboto Medium" panose="02000000000000000000" pitchFamily="2" charset="0"/>
              </a:defRPr>
            </a:lvl1pPr>
          </a:lstStyle>
          <a:p>
            <a:fld id="{712E29C6-EE55-43BD-857B-236F68ABA214}" type="slidenum">
              <a:rPr lang="en-US" smtClean="0"/>
              <a:pPr/>
              <a:t>‹#›</a:t>
            </a:fld>
            <a:endParaRPr lang="en-US"/>
          </a:p>
        </p:txBody>
      </p:sp>
    </p:spTree>
    <p:extLst>
      <p:ext uri="{BB962C8B-B14F-4D97-AF65-F5344CB8AC3E}">
        <p14:creationId xmlns:p14="http://schemas.microsoft.com/office/powerpoint/2010/main" val="4143243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peaker Intr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51292" y="1834064"/>
            <a:ext cx="7811394" cy="1311128"/>
          </a:xfrm>
          <a:prstGeom prst="rect">
            <a:avLst/>
          </a:prstGeom>
        </p:spPr>
        <p:txBody>
          <a:bodyPr anchor="b">
            <a:spAutoFit/>
          </a:bodyPr>
          <a:lstStyle>
            <a:lvl1pPr algn="l">
              <a:defRPr sz="4400" cap="none" baseline="0"/>
            </a:lvl1pPr>
          </a:lstStyle>
          <a:p>
            <a:r>
              <a:rPr lang="en-US"/>
              <a:t>SPEAKER INTRO - SESSION TITLE</a:t>
            </a:r>
          </a:p>
        </p:txBody>
      </p:sp>
      <p:sp>
        <p:nvSpPr>
          <p:cNvPr id="3" name="Text Placeholder 2"/>
          <p:cNvSpPr>
            <a:spLocks noGrp="1"/>
          </p:cNvSpPr>
          <p:nvPr>
            <p:ph type="body" idx="1" hasCustomPrompt="1"/>
          </p:nvPr>
        </p:nvSpPr>
        <p:spPr>
          <a:xfrm>
            <a:off x="3751292" y="3305186"/>
            <a:ext cx="7811394" cy="424732"/>
          </a:xfrm>
          <a:prstGeom prst="rect">
            <a:avLst/>
          </a:prstGeom>
        </p:spPr>
        <p:txBody>
          <a:bodyPr>
            <a:spAutoFit/>
          </a:bodyPr>
          <a:lstStyle>
            <a:lvl1pPr marL="0" indent="0" algn="l">
              <a:buNone/>
              <a:defRPr sz="2400" b="1">
                <a:solidFill>
                  <a:srgbClr val="231F2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Speaker Name</a:t>
            </a:r>
          </a:p>
        </p:txBody>
      </p:sp>
      <p:sp>
        <p:nvSpPr>
          <p:cNvPr id="5" name="Content Placeholder 2">
            <a:extLst>
              <a:ext uri="{FF2B5EF4-FFF2-40B4-BE49-F238E27FC236}">
                <a16:creationId xmlns:a16="http://schemas.microsoft.com/office/drawing/2014/main" id="{A250AFCD-B0F8-4F2C-9C70-03C35D23911C}"/>
              </a:ext>
            </a:extLst>
          </p:cNvPr>
          <p:cNvSpPr>
            <a:spLocks noGrp="1"/>
          </p:cNvSpPr>
          <p:nvPr>
            <p:ph sz="half" idx="11" hasCustomPrompt="1"/>
          </p:nvPr>
        </p:nvSpPr>
        <p:spPr>
          <a:xfrm>
            <a:off x="705515" y="1474434"/>
            <a:ext cx="2660275" cy="3163556"/>
          </a:xfrm>
          <a:prstGeom prst="rect">
            <a:avLst/>
          </a:prstGeom>
        </p:spPr>
        <p:txBody>
          <a:bodyPr/>
          <a:lstStyle>
            <a:lvl1pPr marL="0" indent="0">
              <a:buNone/>
              <a:defRPr>
                <a:solidFill>
                  <a:srgbClr val="414042"/>
                </a:solidFill>
              </a:defRPr>
            </a:lvl1pPr>
            <a:lvl2pPr>
              <a:defRPr>
                <a:solidFill>
                  <a:srgbClr val="414042"/>
                </a:solidFill>
              </a:defRPr>
            </a:lvl2pPr>
            <a:lvl3pPr>
              <a:defRPr>
                <a:solidFill>
                  <a:srgbClr val="414042"/>
                </a:solidFill>
              </a:defRPr>
            </a:lvl3pPr>
            <a:lvl4pPr>
              <a:defRPr>
                <a:solidFill>
                  <a:srgbClr val="414042"/>
                </a:solidFill>
              </a:defRPr>
            </a:lvl4pPr>
            <a:lvl5pPr>
              <a:defRPr>
                <a:solidFill>
                  <a:srgbClr val="414042"/>
                </a:solidFill>
              </a:defRPr>
            </a:lvl5pPr>
          </a:lstStyle>
          <a:p>
            <a:pPr lvl="0"/>
            <a:r>
              <a:rPr lang="en-US"/>
              <a:t>Insert Speaker Image – Align image with bottom line of text</a:t>
            </a:r>
          </a:p>
        </p:txBody>
      </p:sp>
      <p:sp>
        <p:nvSpPr>
          <p:cNvPr id="7" name="Text Placeholder 2">
            <a:extLst>
              <a:ext uri="{FF2B5EF4-FFF2-40B4-BE49-F238E27FC236}">
                <a16:creationId xmlns:a16="http://schemas.microsoft.com/office/drawing/2014/main" id="{BD31CB95-D9CE-4FE3-A6F4-8BAC6B6D16EF}"/>
              </a:ext>
            </a:extLst>
          </p:cNvPr>
          <p:cNvSpPr>
            <a:spLocks noGrp="1"/>
          </p:cNvSpPr>
          <p:nvPr>
            <p:ph type="body" idx="12" hasCustomPrompt="1"/>
          </p:nvPr>
        </p:nvSpPr>
        <p:spPr>
          <a:xfrm>
            <a:off x="3751290" y="3797322"/>
            <a:ext cx="7811395" cy="424732"/>
          </a:xfrm>
          <a:prstGeom prst="rect">
            <a:avLst/>
          </a:prstGeom>
        </p:spPr>
        <p:txBody>
          <a:bodyPr>
            <a:spAutoFit/>
          </a:bodyPr>
          <a:lstStyle>
            <a:lvl1pPr marL="0" indent="0" algn="l">
              <a:buNone/>
              <a:defRPr sz="2400" b="0" i="1">
                <a:solidFill>
                  <a:srgbClr val="231F2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Title</a:t>
            </a:r>
          </a:p>
        </p:txBody>
      </p:sp>
      <p:sp>
        <p:nvSpPr>
          <p:cNvPr id="8" name="Text Placeholder 2">
            <a:extLst>
              <a:ext uri="{FF2B5EF4-FFF2-40B4-BE49-F238E27FC236}">
                <a16:creationId xmlns:a16="http://schemas.microsoft.com/office/drawing/2014/main" id="{87DBB625-7303-4FB4-9FFC-BBFEC973114D}"/>
              </a:ext>
            </a:extLst>
          </p:cNvPr>
          <p:cNvSpPr>
            <a:spLocks noGrp="1"/>
          </p:cNvSpPr>
          <p:nvPr>
            <p:ph type="body" idx="13" hasCustomPrompt="1"/>
          </p:nvPr>
        </p:nvSpPr>
        <p:spPr>
          <a:xfrm>
            <a:off x="3751290" y="4213258"/>
            <a:ext cx="7811395" cy="424732"/>
          </a:xfrm>
          <a:prstGeom prst="rect">
            <a:avLst/>
          </a:prstGeom>
        </p:spPr>
        <p:txBody>
          <a:bodyPr>
            <a:spAutoFit/>
          </a:bodyPr>
          <a:lstStyle>
            <a:lvl1pPr marL="0" indent="0" algn="l">
              <a:buNone/>
              <a:defRPr sz="2400" b="0">
                <a:solidFill>
                  <a:srgbClr val="231F2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Company</a:t>
            </a:r>
          </a:p>
        </p:txBody>
      </p:sp>
      <p:sp>
        <p:nvSpPr>
          <p:cNvPr id="12" name="Slide Number Placeholder 2">
            <a:extLst>
              <a:ext uri="{FF2B5EF4-FFF2-40B4-BE49-F238E27FC236}">
                <a16:creationId xmlns:a16="http://schemas.microsoft.com/office/drawing/2014/main" id="{E5E88312-046A-437E-BA4D-BF5AFA9AAB3F}"/>
              </a:ext>
            </a:extLst>
          </p:cNvPr>
          <p:cNvSpPr>
            <a:spLocks noGrp="1"/>
          </p:cNvSpPr>
          <p:nvPr>
            <p:ph type="sldNum" sz="quarter" idx="4"/>
          </p:nvPr>
        </p:nvSpPr>
        <p:spPr>
          <a:xfrm>
            <a:off x="9698289" y="6403227"/>
            <a:ext cx="2743200" cy="365125"/>
          </a:xfrm>
          <a:prstGeom prst="rect">
            <a:avLst/>
          </a:prstGeom>
        </p:spPr>
        <p:txBody>
          <a:bodyPr vert="horz" lIns="91440" tIns="45720" rIns="91440" bIns="45720" rtlCol="0" anchor="ctr"/>
          <a:lstStyle>
            <a:lvl1pPr algn="ctr">
              <a:defRPr sz="2000">
                <a:solidFill>
                  <a:schemeClr val="bg1"/>
                </a:solidFill>
                <a:latin typeface="Roboto Medium" panose="02000000000000000000" pitchFamily="2" charset="0"/>
                <a:ea typeface="Roboto Medium" panose="02000000000000000000" pitchFamily="2" charset="0"/>
              </a:defRPr>
            </a:lvl1pPr>
          </a:lstStyle>
          <a:p>
            <a:fld id="{712E29C6-EE55-43BD-857B-236F68ABA214}" type="slidenum">
              <a:rPr lang="en-US" smtClean="0"/>
              <a:pPr/>
              <a:t>‹#›</a:t>
            </a:fld>
            <a:endParaRPr lang="en-US"/>
          </a:p>
        </p:txBody>
      </p:sp>
    </p:spTree>
    <p:extLst>
      <p:ext uri="{BB962C8B-B14F-4D97-AF65-F5344CB8AC3E}">
        <p14:creationId xmlns:p14="http://schemas.microsoft.com/office/powerpoint/2010/main" val="4227422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General Slide with side-by-side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B9C95214-6B2E-40D6-9FC8-84D4E7686B31}"/>
              </a:ext>
            </a:extLst>
          </p:cNvPr>
          <p:cNvSpPr>
            <a:spLocks noGrp="1"/>
          </p:cNvSpPr>
          <p:nvPr>
            <p:ph sz="half" idx="1" hasCustomPrompt="1"/>
          </p:nvPr>
        </p:nvSpPr>
        <p:spPr>
          <a:xfrm>
            <a:off x="299258" y="1039906"/>
            <a:ext cx="5666509" cy="4837795"/>
          </a:xfrm>
          <a:prstGeom prst="rect">
            <a:avLst/>
          </a:prstGeom>
        </p:spPr>
        <p:txBody>
          <a:bodyPr/>
          <a:lstStyle>
            <a:lvl1pPr>
              <a:defRPr>
                <a:solidFill>
                  <a:srgbClr val="231F20"/>
                </a:solidFill>
              </a:defRPr>
            </a:lvl1pPr>
            <a:lvl2pPr>
              <a:defRPr>
                <a:solidFill>
                  <a:srgbClr val="231F20"/>
                </a:solidFill>
              </a:defRPr>
            </a:lvl2pPr>
            <a:lvl3pPr>
              <a:defRPr>
                <a:solidFill>
                  <a:srgbClr val="231F20"/>
                </a:solidFill>
              </a:defRPr>
            </a:lvl3pPr>
            <a:lvl4pPr>
              <a:defRPr>
                <a:solidFill>
                  <a:srgbClr val="231F20"/>
                </a:solidFill>
              </a:defRPr>
            </a:lvl4pPr>
            <a:lvl5pPr>
              <a:defRPr>
                <a:solidFill>
                  <a:srgbClr val="231F20"/>
                </a:solidFill>
              </a:defRPr>
            </a:lvl5pPr>
          </a:lstStyle>
          <a:p>
            <a:pPr lvl="0"/>
            <a:r>
              <a:rPr lang="en-US"/>
              <a:t>General slide information</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B00D6042-9D28-4BFA-9E0E-448A6B2C4EE7}"/>
              </a:ext>
            </a:extLst>
          </p:cNvPr>
          <p:cNvSpPr>
            <a:spLocks noGrp="1"/>
          </p:cNvSpPr>
          <p:nvPr>
            <p:ph sz="half" idx="10" hasCustomPrompt="1"/>
          </p:nvPr>
        </p:nvSpPr>
        <p:spPr>
          <a:xfrm>
            <a:off x="6226232" y="1039905"/>
            <a:ext cx="5666509" cy="4837795"/>
          </a:xfrm>
          <a:prstGeom prst="rect">
            <a:avLst/>
          </a:prstGeom>
        </p:spPr>
        <p:txBody>
          <a:bodyPr/>
          <a:lstStyle>
            <a:lvl1pPr>
              <a:defRPr>
                <a:solidFill>
                  <a:srgbClr val="231F20"/>
                </a:solidFill>
              </a:defRPr>
            </a:lvl1pPr>
            <a:lvl2pPr>
              <a:defRPr>
                <a:solidFill>
                  <a:srgbClr val="231F20"/>
                </a:solidFill>
              </a:defRPr>
            </a:lvl2pPr>
            <a:lvl3pPr>
              <a:defRPr>
                <a:solidFill>
                  <a:srgbClr val="231F20"/>
                </a:solidFill>
              </a:defRPr>
            </a:lvl3pPr>
            <a:lvl4pPr>
              <a:defRPr>
                <a:solidFill>
                  <a:srgbClr val="231F20"/>
                </a:solidFill>
              </a:defRPr>
            </a:lvl4pPr>
            <a:lvl5pPr>
              <a:defRPr>
                <a:solidFill>
                  <a:srgbClr val="231F20"/>
                </a:solidFill>
              </a:defRPr>
            </a:lvl5pPr>
          </a:lstStyle>
          <a:p>
            <a:pPr lvl="0"/>
            <a:r>
              <a:rPr lang="en-US"/>
              <a:t>General slide information</a:t>
            </a:r>
          </a:p>
          <a:p>
            <a:pPr lvl="1"/>
            <a:r>
              <a:rPr lang="en-US"/>
              <a:t>Second level</a:t>
            </a:r>
          </a:p>
          <a:p>
            <a:pPr lvl="2"/>
            <a:r>
              <a:rPr lang="en-US"/>
              <a:t>Third level</a:t>
            </a:r>
          </a:p>
          <a:p>
            <a:pPr lvl="3"/>
            <a:r>
              <a:rPr lang="en-US"/>
              <a:t>Fourth level</a:t>
            </a:r>
          </a:p>
          <a:p>
            <a:pPr lvl="4"/>
            <a:r>
              <a:rPr lang="en-US"/>
              <a:t>Fifth level</a:t>
            </a:r>
          </a:p>
        </p:txBody>
      </p:sp>
      <p:sp>
        <p:nvSpPr>
          <p:cNvPr id="12" name="Title Placeholder 1">
            <a:extLst>
              <a:ext uri="{FF2B5EF4-FFF2-40B4-BE49-F238E27FC236}">
                <a16:creationId xmlns:a16="http://schemas.microsoft.com/office/drawing/2014/main" id="{746F2D94-B5C6-4C0C-BB39-33A99A2334BD}"/>
              </a:ext>
            </a:extLst>
          </p:cNvPr>
          <p:cNvSpPr>
            <a:spLocks noGrp="1"/>
          </p:cNvSpPr>
          <p:nvPr>
            <p:ph type="title" hasCustomPrompt="1"/>
          </p:nvPr>
        </p:nvSpPr>
        <p:spPr>
          <a:xfrm>
            <a:off x="299258" y="196072"/>
            <a:ext cx="11596255" cy="646331"/>
          </a:xfrm>
          <a:prstGeom prst="rect">
            <a:avLst/>
          </a:prstGeom>
        </p:spPr>
        <p:txBody>
          <a:bodyPr vert="horz" wrap="square" lIns="91440" tIns="45720" rIns="91440" bIns="45720" rtlCol="0" anchor="t">
            <a:spAutoFit/>
          </a:bodyPr>
          <a:lstStyle>
            <a:lvl1pPr>
              <a:defRPr/>
            </a:lvl1pPr>
          </a:lstStyle>
          <a:p>
            <a:r>
              <a:rPr lang="en-US"/>
              <a:t>GENERAL SLIDE SIDE-BY-SIDE CONTENT</a:t>
            </a:r>
          </a:p>
        </p:txBody>
      </p:sp>
      <p:sp>
        <p:nvSpPr>
          <p:cNvPr id="8" name="Slide Number Placeholder 2">
            <a:extLst>
              <a:ext uri="{FF2B5EF4-FFF2-40B4-BE49-F238E27FC236}">
                <a16:creationId xmlns:a16="http://schemas.microsoft.com/office/drawing/2014/main" id="{7BAE7587-8036-4A53-A25D-73B84D141295}"/>
              </a:ext>
            </a:extLst>
          </p:cNvPr>
          <p:cNvSpPr>
            <a:spLocks noGrp="1"/>
          </p:cNvSpPr>
          <p:nvPr>
            <p:ph type="sldNum" sz="quarter" idx="4"/>
          </p:nvPr>
        </p:nvSpPr>
        <p:spPr>
          <a:xfrm>
            <a:off x="9698289" y="6403227"/>
            <a:ext cx="2743200" cy="365125"/>
          </a:xfrm>
          <a:prstGeom prst="rect">
            <a:avLst/>
          </a:prstGeom>
        </p:spPr>
        <p:txBody>
          <a:bodyPr vert="horz" lIns="91440" tIns="45720" rIns="91440" bIns="45720" rtlCol="0" anchor="ctr"/>
          <a:lstStyle>
            <a:lvl1pPr algn="ctr">
              <a:defRPr sz="2000">
                <a:solidFill>
                  <a:schemeClr val="bg1"/>
                </a:solidFill>
                <a:latin typeface="Roboto Medium" panose="02000000000000000000" pitchFamily="2" charset="0"/>
                <a:ea typeface="Roboto Medium" panose="02000000000000000000" pitchFamily="2" charset="0"/>
              </a:defRPr>
            </a:lvl1pPr>
          </a:lstStyle>
          <a:p>
            <a:fld id="{712E29C6-EE55-43BD-857B-236F68ABA214}" type="slidenum">
              <a:rPr lang="en-US" smtClean="0"/>
              <a:pPr/>
              <a:t>‹#›</a:t>
            </a:fld>
            <a:endParaRPr lang="en-US"/>
          </a:p>
        </p:txBody>
      </p:sp>
    </p:spTree>
    <p:extLst>
      <p:ext uri="{BB962C8B-B14F-4D97-AF65-F5344CB8AC3E}">
        <p14:creationId xmlns:p14="http://schemas.microsoft.com/office/powerpoint/2010/main" val="35123954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General slide - blank layout">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285962-3CA4-45E7-8DB1-C9A250A5F5FE}"/>
              </a:ext>
            </a:extLst>
          </p:cNvPr>
          <p:cNvSpPr>
            <a:spLocks noGrp="1"/>
          </p:cNvSpPr>
          <p:nvPr>
            <p:ph type="title" hasCustomPrompt="1"/>
          </p:nvPr>
        </p:nvSpPr>
        <p:spPr>
          <a:xfrm>
            <a:off x="296487" y="196072"/>
            <a:ext cx="11596255" cy="1200329"/>
          </a:xfrm>
          <a:prstGeom prst="rect">
            <a:avLst/>
          </a:prstGeom>
        </p:spPr>
        <p:txBody>
          <a:bodyPr vert="horz" wrap="square" lIns="91440" tIns="45720" rIns="91440" bIns="45720" rtlCol="0" anchor="t">
            <a:spAutoFit/>
          </a:bodyPr>
          <a:lstStyle>
            <a:lvl1pPr>
              <a:defRPr/>
            </a:lvl1pPr>
          </a:lstStyle>
          <a:p>
            <a:r>
              <a:rPr lang="en-US"/>
              <a:t>GENERAL SLIDE – BLANK BELOW FOR CUSTOM IMAGES/TEXT</a:t>
            </a:r>
          </a:p>
        </p:txBody>
      </p:sp>
      <p:sp>
        <p:nvSpPr>
          <p:cNvPr id="7" name="Slide Number Placeholder 2">
            <a:extLst>
              <a:ext uri="{FF2B5EF4-FFF2-40B4-BE49-F238E27FC236}">
                <a16:creationId xmlns:a16="http://schemas.microsoft.com/office/drawing/2014/main" id="{EDACD412-E306-499E-A930-F4DCD40A88F5}"/>
              </a:ext>
            </a:extLst>
          </p:cNvPr>
          <p:cNvSpPr>
            <a:spLocks noGrp="1"/>
          </p:cNvSpPr>
          <p:nvPr>
            <p:ph type="sldNum" sz="quarter" idx="4"/>
          </p:nvPr>
        </p:nvSpPr>
        <p:spPr>
          <a:xfrm>
            <a:off x="9698289" y="6403227"/>
            <a:ext cx="2743200" cy="365125"/>
          </a:xfrm>
          <a:prstGeom prst="rect">
            <a:avLst/>
          </a:prstGeom>
        </p:spPr>
        <p:txBody>
          <a:bodyPr vert="horz" lIns="91440" tIns="45720" rIns="91440" bIns="45720" rtlCol="0" anchor="ctr"/>
          <a:lstStyle>
            <a:lvl1pPr algn="ctr">
              <a:defRPr sz="2000">
                <a:solidFill>
                  <a:schemeClr val="bg1"/>
                </a:solidFill>
                <a:latin typeface="Roboto Medium" panose="02000000000000000000" pitchFamily="2" charset="0"/>
                <a:ea typeface="Roboto Medium" panose="02000000000000000000" pitchFamily="2" charset="0"/>
              </a:defRPr>
            </a:lvl1pPr>
          </a:lstStyle>
          <a:p>
            <a:fld id="{712E29C6-EE55-43BD-857B-236F68ABA214}" type="slidenum">
              <a:rPr lang="en-US" smtClean="0"/>
              <a:pPr/>
              <a:t>‹#›</a:t>
            </a:fld>
            <a:endParaRPr lang="en-US"/>
          </a:p>
        </p:txBody>
      </p:sp>
    </p:spTree>
    <p:extLst>
      <p:ext uri="{BB962C8B-B14F-4D97-AF65-F5344CB8AC3E}">
        <p14:creationId xmlns:p14="http://schemas.microsoft.com/office/powerpoint/2010/main" val="1528119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no title">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4CD40FC8-3B1D-4AE6-B02C-BA4AFB3D4D92}"/>
              </a:ext>
            </a:extLst>
          </p:cNvPr>
          <p:cNvSpPr>
            <a:spLocks noGrp="1"/>
          </p:cNvSpPr>
          <p:nvPr>
            <p:ph type="sldNum" sz="quarter" idx="4"/>
          </p:nvPr>
        </p:nvSpPr>
        <p:spPr>
          <a:xfrm>
            <a:off x="9698289" y="6403227"/>
            <a:ext cx="2743200" cy="365125"/>
          </a:xfrm>
          <a:prstGeom prst="rect">
            <a:avLst/>
          </a:prstGeom>
        </p:spPr>
        <p:txBody>
          <a:bodyPr vert="horz" lIns="91440" tIns="45720" rIns="91440" bIns="45720" rtlCol="0" anchor="ctr"/>
          <a:lstStyle>
            <a:lvl1pPr algn="ctr">
              <a:defRPr sz="2000">
                <a:solidFill>
                  <a:schemeClr val="bg1"/>
                </a:solidFill>
                <a:latin typeface="Roboto Medium" panose="02000000000000000000" pitchFamily="2" charset="0"/>
                <a:ea typeface="Roboto Medium" panose="02000000000000000000" pitchFamily="2" charset="0"/>
              </a:defRPr>
            </a:lvl1pPr>
          </a:lstStyle>
          <a:p>
            <a:fld id="{712E29C6-EE55-43BD-857B-236F68ABA214}" type="slidenum">
              <a:rPr lang="en-US" smtClean="0"/>
              <a:pPr/>
              <a:t>‹#›</a:t>
            </a:fld>
            <a:endParaRPr lang="en-US"/>
          </a:p>
        </p:txBody>
      </p:sp>
    </p:spTree>
    <p:extLst>
      <p:ext uri="{BB962C8B-B14F-4D97-AF65-F5344CB8AC3E}">
        <p14:creationId xmlns:p14="http://schemas.microsoft.com/office/powerpoint/2010/main" val="3806454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08826-13AF-48E0-A744-5A21655445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CCAF57-6AD2-4210-8D93-64057232F16D}"/>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B622F98-81CF-4E7A-AC3C-E406712CC6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85B131-117B-4E90-BA21-83B8E834905A}"/>
              </a:ext>
            </a:extLst>
          </p:cNvPr>
          <p:cNvSpPr>
            <a:spLocks noGrp="1"/>
          </p:cNvSpPr>
          <p:nvPr>
            <p:ph type="sldNum" sz="quarter" idx="12"/>
          </p:nvPr>
        </p:nvSpPr>
        <p:spPr/>
        <p:txBody>
          <a:bodyPr/>
          <a:lstStyle/>
          <a:p>
            <a:fld id="{F95D3BBE-AFEC-4E33-83EA-05E0BC405798}" type="slidenum">
              <a:rPr lang="en-US" smtClean="0"/>
              <a:t>‹#›</a:t>
            </a:fld>
            <a:endParaRPr lang="en-US"/>
          </a:p>
        </p:txBody>
      </p:sp>
    </p:spTree>
    <p:extLst>
      <p:ext uri="{BB962C8B-B14F-4D97-AF65-F5344CB8AC3E}">
        <p14:creationId xmlns:p14="http://schemas.microsoft.com/office/powerpoint/2010/main" val="17949743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ver Page - Image 1">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7CEB78-FBA7-4A81-AEC1-8BCBA4DBA327}"/>
              </a:ext>
            </a:extLst>
          </p:cNvPr>
          <p:cNvSpPr txBox="1"/>
          <p:nvPr userDrawn="1"/>
        </p:nvSpPr>
        <p:spPr>
          <a:xfrm>
            <a:off x="457199" y="6144652"/>
            <a:ext cx="5967455" cy="484748"/>
          </a:xfrm>
          <a:prstGeom prst="rect">
            <a:avLst/>
          </a:prstGeom>
          <a:noFill/>
        </p:spPr>
        <p:txBody>
          <a:bodyPr wrap="square" lIns="0" tIns="0" rIns="0" bIns="0" rtlCol="0">
            <a:spAutoFit/>
          </a:bodyPr>
          <a:lstStyle/>
          <a:p>
            <a:pPr>
              <a:spcBef>
                <a:spcPts val="300"/>
              </a:spcBef>
            </a:pPr>
            <a:r>
              <a:rPr lang="en-US" sz="700">
                <a:latin typeface="Arial" panose="020B0604020202020204" pitchFamily="34" charset="0"/>
                <a:cs typeface="Arial" panose="020B0604020202020204" pitchFamily="34" charset="0"/>
              </a:rPr>
              <a:t>©2021 Experian Information Solutions, Inc. All rights reserved. Experian and the Experian marks used herein are trademarks or registered trademarks of Experian Information Solutions, Inc. Other product and company names mentioned herein are the trademarks of their respective owners. No part of this copyrighted work may be reproduced, modified, or distributed in any form or manner without the prior written permission of Experian. </a:t>
            </a:r>
          </a:p>
          <a:p>
            <a:pPr>
              <a:spcBef>
                <a:spcPts val="300"/>
              </a:spcBef>
            </a:pPr>
            <a:r>
              <a:rPr lang="en-US" sz="800" b="0">
                <a:latin typeface="Arial" panose="020B0604020202020204" pitchFamily="34" charset="0"/>
                <a:cs typeface="Arial" panose="020B0604020202020204" pitchFamily="34" charset="0"/>
              </a:rPr>
              <a:t>Experian </a:t>
            </a:r>
            <a:r>
              <a:rPr lang="en-US" sz="800">
                <a:solidFill>
                  <a:schemeClr val="tx1"/>
                </a:solidFill>
                <a:latin typeface="Arial" panose="020B0604020202020204" pitchFamily="34" charset="0"/>
                <a:cs typeface="Arial" panose="020B0604020202020204" pitchFamily="34" charset="0"/>
              </a:rPr>
              <a:t> </a:t>
            </a:r>
            <a:r>
              <a:rPr lang="en-US" sz="800" b="1">
                <a:solidFill>
                  <a:schemeClr val="tx1"/>
                </a:solidFill>
                <a:latin typeface="Arial" panose="020B0604020202020204" pitchFamily="34" charset="0"/>
                <a:cs typeface="Arial" panose="020B0604020202020204" pitchFamily="34" charset="0"/>
              </a:rPr>
              <a:t>[Public, Confidential, Internal, Restricted – choose the appropriate category]</a:t>
            </a:r>
            <a:endParaRPr lang="en-US" sz="700"/>
          </a:p>
        </p:txBody>
      </p:sp>
      <p:sp>
        <p:nvSpPr>
          <p:cNvPr id="7" name="Title 1">
            <a:extLst>
              <a:ext uri="{FF2B5EF4-FFF2-40B4-BE49-F238E27FC236}">
                <a16:creationId xmlns:a16="http://schemas.microsoft.com/office/drawing/2014/main" id="{3D08F097-7E8A-4797-BFB8-DB46D193CC1C}"/>
              </a:ext>
            </a:extLst>
          </p:cNvPr>
          <p:cNvSpPr>
            <a:spLocks noGrp="1"/>
          </p:cNvSpPr>
          <p:nvPr>
            <p:ph type="ctrTitle"/>
          </p:nvPr>
        </p:nvSpPr>
        <p:spPr>
          <a:xfrm>
            <a:off x="465182" y="1657130"/>
            <a:ext cx="11269618" cy="1220551"/>
          </a:xfrm>
        </p:spPr>
        <p:txBody>
          <a:bodyPr lIns="0" tIns="0" rIns="0" bIns="0" anchor="b">
            <a:noAutofit/>
          </a:bodyPr>
          <a:lstStyle>
            <a:lvl1pPr algn="l">
              <a:defRPr sz="4000" b="1">
                <a:solidFill>
                  <a:schemeClr val="accent1"/>
                </a:solidFill>
              </a:defRPr>
            </a:lvl1pPr>
          </a:lstStyle>
          <a:p>
            <a:r>
              <a:rPr lang="en-US"/>
              <a:t>Click to edit Master title style</a:t>
            </a:r>
          </a:p>
        </p:txBody>
      </p:sp>
      <p:sp>
        <p:nvSpPr>
          <p:cNvPr id="9" name="Subtitle 2">
            <a:extLst>
              <a:ext uri="{FF2B5EF4-FFF2-40B4-BE49-F238E27FC236}">
                <a16:creationId xmlns:a16="http://schemas.microsoft.com/office/drawing/2014/main" id="{66FE5AC3-4B20-432F-860C-2669D439EA5B}"/>
              </a:ext>
            </a:extLst>
          </p:cNvPr>
          <p:cNvSpPr>
            <a:spLocks noGrp="1"/>
          </p:cNvSpPr>
          <p:nvPr>
            <p:ph type="subTitle" idx="1" hasCustomPrompt="1"/>
          </p:nvPr>
        </p:nvSpPr>
        <p:spPr>
          <a:xfrm>
            <a:off x="465293" y="3096902"/>
            <a:ext cx="11269507" cy="332098"/>
          </a:xfrm>
        </p:spPr>
        <p:txBody>
          <a:bodyPr lIns="0" tIns="0" rIns="0" bIns="0">
            <a:noAutofit/>
          </a:bodyPr>
          <a:lstStyle>
            <a:lvl1pPr marL="0" indent="0" algn="l">
              <a:lnSpc>
                <a:spcPct val="100000"/>
              </a:lnSpc>
              <a:buNone/>
              <a:defRPr sz="1800" b="1">
                <a:solidFill>
                  <a:schemeClr val="tx1">
                    <a:lumMod val="7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can go here, 18pt Arial Bold</a:t>
            </a:r>
          </a:p>
        </p:txBody>
      </p:sp>
      <p:sp>
        <p:nvSpPr>
          <p:cNvPr id="10" name="Text Placeholder 3">
            <a:extLst>
              <a:ext uri="{FF2B5EF4-FFF2-40B4-BE49-F238E27FC236}">
                <a16:creationId xmlns:a16="http://schemas.microsoft.com/office/drawing/2014/main" id="{4B09B51D-464D-43CF-9140-EF56B722B503}"/>
              </a:ext>
            </a:extLst>
          </p:cNvPr>
          <p:cNvSpPr>
            <a:spLocks noGrp="1"/>
          </p:cNvSpPr>
          <p:nvPr>
            <p:ph type="body" sz="quarter" idx="11" hasCustomPrompt="1"/>
          </p:nvPr>
        </p:nvSpPr>
        <p:spPr>
          <a:xfrm>
            <a:off x="457201" y="3563055"/>
            <a:ext cx="8033044" cy="621201"/>
          </a:xfrm>
        </p:spPr>
        <p:txBody>
          <a:bodyPr/>
          <a:lstStyle>
            <a:lvl1pPr marL="0" marR="0" indent="0" algn="l" defTabSz="914400" rtl="0" eaLnBrk="1" fontAlgn="auto" latinLnBrk="0" hangingPunct="1">
              <a:lnSpc>
                <a:spcPct val="95000"/>
              </a:lnSpc>
              <a:spcBef>
                <a:spcPts val="600"/>
              </a:spcBef>
              <a:spcAft>
                <a:spcPts val="0"/>
              </a:spcAft>
              <a:buClrTx/>
              <a:buSzTx/>
              <a:buFontTx/>
              <a:buNone/>
              <a:tabLst/>
              <a:defRPr sz="1600" b="0">
                <a:solidFill>
                  <a:schemeClr val="tx1">
                    <a:lumMod val="75000"/>
                  </a:schemeClr>
                </a:solidFill>
              </a:defRPr>
            </a:lvl1pPr>
          </a:lstStyle>
          <a:p>
            <a:r>
              <a:rPr lang="en-US" sz="1800"/>
              <a:t>Presented by: </a:t>
            </a:r>
          </a:p>
          <a:p>
            <a:r>
              <a:rPr lang="en-US" sz="1800"/>
              <a:t>Name of Presenter, 18pt Arial Regular</a:t>
            </a:r>
          </a:p>
        </p:txBody>
      </p:sp>
      <p:sp>
        <p:nvSpPr>
          <p:cNvPr id="11" name="Text Placeholder 6">
            <a:extLst>
              <a:ext uri="{FF2B5EF4-FFF2-40B4-BE49-F238E27FC236}">
                <a16:creationId xmlns:a16="http://schemas.microsoft.com/office/drawing/2014/main" id="{6FAA349F-6F91-4AB4-882D-75B14C28A1DB}"/>
              </a:ext>
            </a:extLst>
          </p:cNvPr>
          <p:cNvSpPr>
            <a:spLocks noGrp="1"/>
          </p:cNvSpPr>
          <p:nvPr>
            <p:ph type="body" sz="quarter" idx="13" hasCustomPrompt="1"/>
          </p:nvPr>
        </p:nvSpPr>
        <p:spPr>
          <a:xfrm>
            <a:off x="457199" y="4305331"/>
            <a:ext cx="8041137" cy="429371"/>
          </a:xfrm>
        </p:spPr>
        <p:txBody>
          <a:bodyPr/>
          <a:lstStyle>
            <a:lvl1pPr>
              <a:defRPr sz="1500"/>
            </a:lvl1pPr>
          </a:lstStyle>
          <a:p>
            <a:pPr lvl="0"/>
            <a:r>
              <a:rPr lang="en-US"/>
              <a:t>Day/Month/Year, 15pt Arial Regular</a:t>
            </a:r>
          </a:p>
        </p:txBody>
      </p:sp>
    </p:spTree>
    <p:extLst>
      <p:ext uri="{BB962C8B-B14F-4D97-AF65-F5344CB8AC3E}">
        <p14:creationId xmlns:p14="http://schemas.microsoft.com/office/powerpoint/2010/main" val="423124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76">
          <p15:clr>
            <a:srgbClr val="FBAE40"/>
          </p15:clr>
        </p15:guide>
        <p15:guide id="2" pos="3840">
          <p15:clr>
            <a:srgbClr val="FBAE40"/>
          </p15:clr>
        </p15:guide>
        <p15:guide id="3" pos="28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ver w/image">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C98DCD82-AC50-1D4B-9401-675736F456CA}"/>
              </a:ext>
            </a:extLst>
          </p:cNvPr>
          <p:cNvSpPr>
            <a:spLocks noGrp="1"/>
          </p:cNvSpPr>
          <p:nvPr>
            <p:ph type="pic" sz="quarter" idx="14" hasCustomPrompt="1"/>
          </p:nvPr>
        </p:nvSpPr>
        <p:spPr>
          <a:xfrm>
            <a:off x="0" y="0"/>
            <a:ext cx="6007100" cy="6858000"/>
          </a:xfrm>
        </p:spPr>
        <p:txBody>
          <a:bodyPr anchor="ctr"/>
          <a:lstStyle>
            <a:lvl1pPr algn="ctr">
              <a:defRPr b="1">
                <a:solidFill>
                  <a:schemeClr val="accent4"/>
                </a:solidFill>
              </a:defRPr>
            </a:lvl1pPr>
          </a:lstStyle>
          <a:p>
            <a:r>
              <a:rPr lang="en-US"/>
              <a:t>[insert image here]</a:t>
            </a:r>
          </a:p>
        </p:txBody>
      </p:sp>
      <p:sp>
        <p:nvSpPr>
          <p:cNvPr id="8" name="Title 7">
            <a:extLst>
              <a:ext uri="{FF2B5EF4-FFF2-40B4-BE49-F238E27FC236}">
                <a16:creationId xmlns:a16="http://schemas.microsoft.com/office/drawing/2014/main" id="{498EBF0E-B0EC-F14C-B262-99A122ED50DD}"/>
              </a:ext>
            </a:extLst>
          </p:cNvPr>
          <p:cNvSpPr>
            <a:spLocks noGrp="1"/>
          </p:cNvSpPr>
          <p:nvPr>
            <p:ph type="title" hasCustomPrompt="1"/>
          </p:nvPr>
        </p:nvSpPr>
        <p:spPr>
          <a:xfrm>
            <a:off x="6400799" y="3154680"/>
            <a:ext cx="5638801" cy="1325563"/>
          </a:xfrm>
        </p:spPr>
        <p:txBody>
          <a:bodyPr anchor="b" anchorCtr="0"/>
          <a:lstStyle>
            <a:lvl1pPr>
              <a:defRPr sz="5100" b="1"/>
            </a:lvl1pPr>
          </a:lstStyle>
          <a:p>
            <a:r>
              <a:rPr lang="en-US"/>
              <a:t>Presentation Title</a:t>
            </a:r>
          </a:p>
        </p:txBody>
      </p:sp>
      <p:sp>
        <p:nvSpPr>
          <p:cNvPr id="10" name="TextBox 9">
            <a:extLst>
              <a:ext uri="{FF2B5EF4-FFF2-40B4-BE49-F238E27FC236}">
                <a16:creationId xmlns:a16="http://schemas.microsoft.com/office/drawing/2014/main" id="{479F5A12-2012-46C6-BBEF-03A96C49D815}"/>
              </a:ext>
            </a:extLst>
          </p:cNvPr>
          <p:cNvSpPr txBox="1"/>
          <p:nvPr userDrawn="1"/>
        </p:nvSpPr>
        <p:spPr>
          <a:xfrm>
            <a:off x="6444792" y="6096000"/>
            <a:ext cx="5480115" cy="461665"/>
          </a:xfrm>
          <a:prstGeom prst="rect">
            <a:avLst/>
          </a:prstGeom>
          <a:noFill/>
        </p:spPr>
        <p:txBody>
          <a:bodyPr wrap="square" lIns="0" tIns="0" rIns="0" bIns="0" rtlCol="0">
            <a:spAutoFit/>
          </a:bodyPr>
          <a:lstStyle/>
          <a:p>
            <a:pPr>
              <a:spcBef>
                <a:spcPts val="300"/>
              </a:spcBef>
            </a:pPr>
            <a:r>
              <a:rPr lang="en-US" sz="650">
                <a:latin typeface="Arial" panose="020B0604020202020204" pitchFamily="34" charset="0"/>
                <a:cs typeface="Arial" panose="020B0604020202020204" pitchFamily="34" charset="0"/>
              </a:rPr>
              <a:t>©2021 Experian Information Solutions, Inc. All rights reserved. Experian and the Experian marks used herein are trademarks or registered trademarks of Experian Information Solutions, Inc. Other product and company names mentioned herein are the trademarks of their respective owners. No part of this copyrighted work may be reproduced, modified, or distributed in any form or manner without the prior written permission of Experian. </a:t>
            </a:r>
          </a:p>
          <a:p>
            <a:pPr>
              <a:spcBef>
                <a:spcPts val="300"/>
              </a:spcBef>
            </a:pPr>
            <a:r>
              <a:rPr lang="en-US" sz="800" b="0">
                <a:latin typeface="Arial" panose="020B0604020202020204" pitchFamily="34" charset="0"/>
                <a:cs typeface="Arial" panose="020B0604020202020204" pitchFamily="34" charset="0"/>
              </a:rPr>
              <a:t>Experian</a:t>
            </a:r>
            <a:r>
              <a:rPr lang="en-US" sz="800" b="1">
                <a:latin typeface="Arial" panose="020B0604020202020204" pitchFamily="34" charset="0"/>
                <a:cs typeface="Arial" panose="020B0604020202020204" pitchFamily="34" charset="0"/>
              </a:rPr>
              <a:t> </a:t>
            </a:r>
            <a:r>
              <a:rPr lang="en-US" sz="800">
                <a:solidFill>
                  <a:schemeClr val="tx1"/>
                </a:solidFill>
                <a:latin typeface="Arial" panose="020B0604020202020204" pitchFamily="34" charset="0"/>
                <a:cs typeface="Arial" panose="020B0604020202020204" pitchFamily="34" charset="0"/>
              </a:rPr>
              <a:t> </a:t>
            </a:r>
            <a:r>
              <a:rPr lang="en-US" sz="800" b="1">
                <a:solidFill>
                  <a:schemeClr val="tx1"/>
                </a:solidFill>
                <a:latin typeface="Arial" panose="020B0604020202020204" pitchFamily="34" charset="0"/>
                <a:cs typeface="Arial" panose="020B0604020202020204" pitchFamily="34" charset="0"/>
              </a:rPr>
              <a:t>[Public, Confidential, Internal, Restricted – choose the appropriate category]</a:t>
            </a:r>
            <a:endParaRPr lang="en-US" sz="700"/>
          </a:p>
        </p:txBody>
      </p:sp>
      <p:pic>
        <p:nvPicPr>
          <p:cNvPr id="14" name="Picture 13" descr="A close up of a sign&#10;&#10;Description automatically generated">
            <a:extLst>
              <a:ext uri="{FF2B5EF4-FFF2-40B4-BE49-F238E27FC236}">
                <a16:creationId xmlns:a16="http://schemas.microsoft.com/office/drawing/2014/main" id="{CD8D781D-C452-4514-B231-630D35454921}"/>
              </a:ext>
            </a:extLst>
          </p:cNvPr>
          <p:cNvPicPr>
            <a:picLocks noChangeAspect="1"/>
          </p:cNvPicPr>
          <p:nvPr userDrawn="1"/>
        </p:nvPicPr>
        <p:blipFill>
          <a:blip r:embed="rId2"/>
          <a:stretch>
            <a:fillRect/>
          </a:stretch>
        </p:blipFill>
        <p:spPr>
          <a:xfrm>
            <a:off x="6400800" y="1602278"/>
            <a:ext cx="1788224" cy="576072"/>
          </a:xfrm>
          <a:prstGeom prst="rect">
            <a:avLst/>
          </a:prstGeom>
        </p:spPr>
      </p:pic>
      <p:sp>
        <p:nvSpPr>
          <p:cNvPr id="16" name="Text Placeholder 3">
            <a:extLst>
              <a:ext uri="{FF2B5EF4-FFF2-40B4-BE49-F238E27FC236}">
                <a16:creationId xmlns:a16="http://schemas.microsoft.com/office/drawing/2014/main" id="{2231CAA2-0807-4BC0-BF0F-D4FB2F0B6DA1}"/>
              </a:ext>
            </a:extLst>
          </p:cNvPr>
          <p:cNvSpPr>
            <a:spLocks noGrp="1"/>
          </p:cNvSpPr>
          <p:nvPr>
            <p:ph type="body" sz="quarter" idx="15" hasCustomPrompt="1"/>
          </p:nvPr>
        </p:nvSpPr>
        <p:spPr>
          <a:xfrm>
            <a:off x="6400799" y="4581145"/>
            <a:ext cx="5638801" cy="721431"/>
          </a:xfrm>
        </p:spPr>
        <p:txBody>
          <a:bodyPr/>
          <a:lstStyle>
            <a:lvl1pPr marL="0" marR="0" indent="0" algn="l" defTabSz="914400" rtl="0" eaLnBrk="1" fontAlgn="auto" latinLnBrk="0" hangingPunct="1">
              <a:lnSpc>
                <a:spcPct val="95000"/>
              </a:lnSpc>
              <a:spcBef>
                <a:spcPts val="1000"/>
              </a:spcBef>
              <a:spcAft>
                <a:spcPts val="0"/>
              </a:spcAft>
              <a:buClrTx/>
              <a:buSzTx/>
              <a:buFontTx/>
              <a:buNone/>
              <a:tabLst/>
              <a:defRPr sz="1700">
                <a:solidFill>
                  <a:schemeClr val="tx1">
                    <a:lumMod val="75000"/>
                  </a:schemeClr>
                </a:solidFill>
              </a:defRPr>
            </a:lvl1pPr>
          </a:lstStyle>
          <a:p>
            <a:r>
              <a:rPr lang="en-US" sz="1800"/>
              <a:t>Subtitle can go here, 18pt Arial Bold</a:t>
            </a:r>
            <a:br>
              <a:rPr lang="en-US" sz="1800"/>
            </a:br>
            <a:r>
              <a:rPr lang="en-US" sz="1800"/>
              <a:t>Presented by: Name of Presenter, 18pt Arial Regular</a:t>
            </a:r>
          </a:p>
        </p:txBody>
      </p:sp>
      <p:sp>
        <p:nvSpPr>
          <p:cNvPr id="17" name="Text Placeholder 6">
            <a:extLst>
              <a:ext uri="{FF2B5EF4-FFF2-40B4-BE49-F238E27FC236}">
                <a16:creationId xmlns:a16="http://schemas.microsoft.com/office/drawing/2014/main" id="{73287435-43DF-4FC8-8155-CBBC614FA56C}"/>
              </a:ext>
            </a:extLst>
          </p:cNvPr>
          <p:cNvSpPr>
            <a:spLocks noGrp="1"/>
          </p:cNvSpPr>
          <p:nvPr>
            <p:ph type="body" sz="quarter" idx="13" hasCustomPrompt="1"/>
          </p:nvPr>
        </p:nvSpPr>
        <p:spPr>
          <a:xfrm>
            <a:off x="6400799" y="5302576"/>
            <a:ext cx="5638801" cy="429371"/>
          </a:xfrm>
        </p:spPr>
        <p:txBody>
          <a:bodyPr/>
          <a:lstStyle>
            <a:lvl1pPr>
              <a:defRPr sz="1600"/>
            </a:lvl1pPr>
          </a:lstStyle>
          <a:p>
            <a:pPr lvl="0"/>
            <a:r>
              <a:rPr lang="en-US"/>
              <a:t>Day/Month/Year, 16pt Arial Regular</a:t>
            </a:r>
          </a:p>
        </p:txBody>
      </p:sp>
    </p:spTree>
    <p:extLst>
      <p:ext uri="{BB962C8B-B14F-4D97-AF65-F5344CB8AC3E}">
        <p14:creationId xmlns:p14="http://schemas.microsoft.com/office/powerpoint/2010/main" val="17945373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ver Page - Squircle Image 1">
    <p:bg>
      <p:bgPr>
        <a:solidFill>
          <a:schemeClr val="bg1"/>
        </a:solidFill>
        <a:effectLst/>
      </p:bgPr>
    </p:bg>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964A821A-7FC4-4E7C-96E3-15E013E9318E}"/>
              </a:ext>
            </a:extLst>
          </p:cNvPr>
          <p:cNvPicPr>
            <a:picLocks noChangeAspect="1"/>
          </p:cNvPicPr>
          <p:nvPr userDrawn="1"/>
        </p:nvPicPr>
        <p:blipFill>
          <a:blip r:embed="rId2"/>
          <a:stretch>
            <a:fillRect/>
          </a:stretch>
        </p:blipFill>
        <p:spPr>
          <a:xfrm>
            <a:off x="10071544" y="283767"/>
            <a:ext cx="1788224" cy="576072"/>
          </a:xfrm>
          <a:prstGeom prst="rect">
            <a:avLst/>
          </a:prstGeom>
        </p:spPr>
      </p:pic>
      <p:sp>
        <p:nvSpPr>
          <p:cNvPr id="7" name="Picture Placeholder 9">
            <a:extLst>
              <a:ext uri="{FF2B5EF4-FFF2-40B4-BE49-F238E27FC236}">
                <a16:creationId xmlns:a16="http://schemas.microsoft.com/office/drawing/2014/main" id="{9A27FBB5-1E72-4DDD-9A52-4F134C7F0451}"/>
              </a:ext>
            </a:extLst>
          </p:cNvPr>
          <p:cNvSpPr>
            <a:spLocks noGrp="1"/>
          </p:cNvSpPr>
          <p:nvPr>
            <p:ph type="pic" sz="quarter" idx="10"/>
          </p:nvPr>
        </p:nvSpPr>
        <p:spPr>
          <a:xfrm>
            <a:off x="1" y="0"/>
            <a:ext cx="5953233" cy="6858000"/>
          </a:xfrm>
          <a:custGeom>
            <a:avLst/>
            <a:gdLst>
              <a:gd name="connsiteX0" fmla="*/ 0 w 5953233"/>
              <a:gd name="connsiteY0" fmla="*/ 0 h 6858000"/>
              <a:gd name="connsiteX1" fmla="*/ 4504607 w 5953233"/>
              <a:gd name="connsiteY1" fmla="*/ 0 h 6858000"/>
              <a:gd name="connsiteX2" fmla="*/ 4538716 w 5953233"/>
              <a:gd name="connsiteY2" fmla="*/ 54766 h 6858000"/>
              <a:gd name="connsiteX3" fmla="*/ 4690568 w 5953233"/>
              <a:gd name="connsiteY3" fmla="*/ 408183 h 6858000"/>
              <a:gd name="connsiteX4" fmla="*/ 5864880 w 5953233"/>
              <a:gd name="connsiteY4" fmla="*/ 4133709 h 6858000"/>
              <a:gd name="connsiteX5" fmla="*/ 4624596 w 5953233"/>
              <a:gd name="connsiteY5" fmla="*/ 6515787 h 6858000"/>
              <a:gd name="connsiteX6" fmla="*/ 3538919 w 5953233"/>
              <a:gd name="connsiteY6" fmla="*/ 6858000 h 6858000"/>
              <a:gd name="connsiteX7" fmla="*/ 0 w 5953233"/>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3233" h="6858000">
                <a:moveTo>
                  <a:pt x="0" y="0"/>
                </a:moveTo>
                <a:lnTo>
                  <a:pt x="4504607" y="0"/>
                </a:lnTo>
                <a:lnTo>
                  <a:pt x="4538716" y="54766"/>
                </a:lnTo>
                <a:cubicBezTo>
                  <a:pt x="4600006" y="165064"/>
                  <a:pt x="4651156" y="283147"/>
                  <a:pt x="4690568" y="408183"/>
                </a:cubicBezTo>
                <a:lnTo>
                  <a:pt x="5864880" y="4133709"/>
                </a:lnTo>
                <a:cubicBezTo>
                  <a:pt x="6180178" y="5133997"/>
                  <a:pt x="5624884" y="6200490"/>
                  <a:pt x="4624596" y="6515787"/>
                </a:cubicBezTo>
                <a:lnTo>
                  <a:pt x="3538919" y="6858000"/>
                </a:lnTo>
                <a:lnTo>
                  <a:pt x="0" y="6858000"/>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id="{A81B31B6-BF90-415B-82A3-EB276F88BB23}"/>
              </a:ext>
            </a:extLst>
          </p:cNvPr>
          <p:cNvSpPr>
            <a:spLocks noGrp="1"/>
          </p:cNvSpPr>
          <p:nvPr>
            <p:ph type="ctrTitle" hasCustomPrompt="1"/>
          </p:nvPr>
        </p:nvSpPr>
        <p:spPr>
          <a:xfrm>
            <a:off x="6096000" y="1759870"/>
            <a:ext cx="5763768" cy="1220551"/>
          </a:xfrm>
        </p:spPr>
        <p:txBody>
          <a:bodyPr lIns="0" tIns="0" rIns="0" bIns="0" anchor="b">
            <a:noAutofit/>
          </a:bodyPr>
          <a:lstStyle>
            <a:lvl1pPr algn="l">
              <a:defRPr sz="4200" b="1">
                <a:solidFill>
                  <a:schemeClr val="accent1"/>
                </a:solidFill>
              </a:defRPr>
            </a:lvl1pPr>
          </a:lstStyle>
          <a:p>
            <a:r>
              <a:rPr lang="en-US"/>
              <a:t>Section Name</a:t>
            </a:r>
          </a:p>
        </p:txBody>
      </p:sp>
      <p:sp>
        <p:nvSpPr>
          <p:cNvPr id="3" name="Subtitle 2">
            <a:extLst>
              <a:ext uri="{FF2B5EF4-FFF2-40B4-BE49-F238E27FC236}">
                <a16:creationId xmlns:a16="http://schemas.microsoft.com/office/drawing/2014/main" id="{F36BA799-51B4-4152-98C0-CA303467DAF4}"/>
              </a:ext>
            </a:extLst>
          </p:cNvPr>
          <p:cNvSpPr>
            <a:spLocks noGrp="1"/>
          </p:cNvSpPr>
          <p:nvPr>
            <p:ph type="subTitle" idx="1" hasCustomPrompt="1"/>
          </p:nvPr>
        </p:nvSpPr>
        <p:spPr>
          <a:xfrm>
            <a:off x="6097788" y="3199642"/>
            <a:ext cx="5761980" cy="435746"/>
          </a:xfrm>
        </p:spPr>
        <p:txBody>
          <a:bodyPr lIns="0" tIns="0" rIns="0" bIns="0">
            <a:noAutofit/>
          </a:bodyPr>
          <a:lstStyle>
            <a:lvl1pPr marL="0" indent="0" algn="l">
              <a:lnSpc>
                <a:spcPct val="100000"/>
              </a:lnSpc>
              <a:buNone/>
              <a:defRPr sz="1800" b="0">
                <a:solidFill>
                  <a:schemeClr val="tx1">
                    <a:lumMod val="7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Sub headline preset in 18pt Arial Regular, if required</a:t>
            </a:r>
          </a:p>
        </p:txBody>
      </p:sp>
      <p:sp>
        <p:nvSpPr>
          <p:cNvPr id="9" name="TextBox 8">
            <a:extLst>
              <a:ext uri="{FF2B5EF4-FFF2-40B4-BE49-F238E27FC236}">
                <a16:creationId xmlns:a16="http://schemas.microsoft.com/office/drawing/2014/main" id="{41E6BC12-D917-4671-82B6-288A8DFC3571}"/>
              </a:ext>
            </a:extLst>
          </p:cNvPr>
          <p:cNvSpPr txBox="1"/>
          <p:nvPr userDrawn="1"/>
        </p:nvSpPr>
        <p:spPr>
          <a:xfrm>
            <a:off x="6656833" y="6400799"/>
            <a:ext cx="5202936" cy="230832"/>
          </a:xfrm>
          <a:prstGeom prst="rect">
            <a:avLst/>
          </a:prstGeom>
          <a:noFill/>
        </p:spPr>
        <p:txBody>
          <a:bodyPr wrap="square" lIns="0" tIns="45720" rIns="91440" bIns="45720" numCol="1" spcCol="15120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tab pos="342900" algn="l"/>
              </a:tabLst>
              <a:defRPr/>
            </a:pPr>
            <a:r>
              <a:rPr lang="en-US" sz="900">
                <a:solidFill>
                  <a:schemeClr val="accent1"/>
                </a:solidFill>
                <a:latin typeface="Arial" panose="020B0604020202020204" pitchFamily="34" charset="0"/>
                <a:cs typeface="Arial" panose="020B0604020202020204" pitchFamily="34" charset="0"/>
              </a:rPr>
              <a:t>© Experian  </a:t>
            </a:r>
            <a:r>
              <a:rPr lang="en-US" sz="900">
                <a:solidFill>
                  <a:schemeClr val="tx1"/>
                </a:solidFill>
                <a:latin typeface="Arial" panose="020B0604020202020204" pitchFamily="34" charset="0"/>
                <a:cs typeface="Arial" panose="020B0604020202020204" pitchFamily="34" charset="0"/>
              </a:rPr>
              <a:t> [Public, Confidential, Internal, Restricted – choose the appropriate category]    </a:t>
            </a:r>
            <a:fld id="{49623D2A-D310-4396-8BEC-F90442E21C68}" type="slidenum">
              <a:rPr lang="en-US" sz="900" smtClean="0">
                <a:solidFill>
                  <a:schemeClr val="accent1"/>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tab pos="342900" algn="l"/>
                </a:tabLst>
                <a:defRPr/>
              </a:pPr>
              <a:t>‹#›</a:t>
            </a:fld>
            <a:endParaRPr lang="en-US" sz="9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32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76">
          <p15:clr>
            <a:srgbClr val="FBAE40"/>
          </p15:clr>
        </p15:guide>
        <p15:guide id="2" pos="3840">
          <p15:clr>
            <a:srgbClr val="FBAE40"/>
          </p15:clr>
        </p15:guide>
        <p15:guide id="3" pos="2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09895-C275-4CFB-9DFE-93CD9BA295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FC17CB-884F-4EA4-ABD1-6E1DC578D5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B1EA384-5658-4C23-BF25-CF078331649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F012699-666E-4343-8F26-DF223F25DA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868A26-9825-404E-BC4C-3CA70544EE2C}"/>
              </a:ext>
            </a:extLst>
          </p:cNvPr>
          <p:cNvSpPr>
            <a:spLocks noGrp="1"/>
          </p:cNvSpPr>
          <p:nvPr>
            <p:ph type="sldNum" sz="quarter" idx="12"/>
          </p:nvPr>
        </p:nvSpPr>
        <p:spPr/>
        <p:txBody>
          <a:bodyPr/>
          <a:lstStyle/>
          <a:p>
            <a:fld id="{D2C44A33-5ACD-459B-A278-EACD1AD9310F}" type="slidenum">
              <a:rPr lang="en-US" smtClean="0"/>
              <a:t>‹#›</a:t>
            </a:fld>
            <a:endParaRPr lang="en-US"/>
          </a:p>
        </p:txBody>
      </p:sp>
    </p:spTree>
    <p:extLst>
      <p:ext uri="{BB962C8B-B14F-4D97-AF65-F5344CB8AC3E}">
        <p14:creationId xmlns:p14="http://schemas.microsoft.com/office/powerpoint/2010/main" val="564964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divider w/image">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C98DCD82-AC50-1D4B-9401-675736F456CA}"/>
              </a:ext>
            </a:extLst>
          </p:cNvPr>
          <p:cNvSpPr>
            <a:spLocks noGrp="1"/>
          </p:cNvSpPr>
          <p:nvPr>
            <p:ph type="pic" sz="quarter" idx="14" hasCustomPrompt="1"/>
          </p:nvPr>
        </p:nvSpPr>
        <p:spPr>
          <a:xfrm>
            <a:off x="0" y="0"/>
            <a:ext cx="6007100" cy="6858000"/>
          </a:xfrm>
        </p:spPr>
        <p:txBody>
          <a:bodyPr anchor="ctr"/>
          <a:lstStyle>
            <a:lvl1pPr marL="0" indent="0" algn="ctr">
              <a:buFontTx/>
              <a:buNone/>
              <a:defRPr b="1">
                <a:solidFill>
                  <a:srgbClr val="E63888"/>
                </a:solidFill>
              </a:defRPr>
            </a:lvl1pPr>
          </a:lstStyle>
          <a:p>
            <a:r>
              <a:rPr lang="en-US"/>
              <a:t>[insert image here]</a:t>
            </a:r>
          </a:p>
        </p:txBody>
      </p:sp>
      <p:sp>
        <p:nvSpPr>
          <p:cNvPr id="12" name="Title 7">
            <a:extLst>
              <a:ext uri="{FF2B5EF4-FFF2-40B4-BE49-F238E27FC236}">
                <a16:creationId xmlns:a16="http://schemas.microsoft.com/office/drawing/2014/main" id="{14A07C41-FC3C-CB47-BC7F-44A5128856AA}"/>
              </a:ext>
            </a:extLst>
          </p:cNvPr>
          <p:cNvSpPr>
            <a:spLocks noGrp="1"/>
          </p:cNvSpPr>
          <p:nvPr>
            <p:ph type="title" hasCustomPrompt="1"/>
          </p:nvPr>
        </p:nvSpPr>
        <p:spPr>
          <a:xfrm>
            <a:off x="6464300" y="1857737"/>
            <a:ext cx="5270500" cy="2194245"/>
          </a:xfrm>
        </p:spPr>
        <p:txBody>
          <a:bodyPr anchor="b" anchorCtr="0"/>
          <a:lstStyle>
            <a:lvl1pPr algn="ctr">
              <a:defRPr sz="5100" b="1"/>
            </a:lvl1pPr>
          </a:lstStyle>
          <a:p>
            <a:r>
              <a:rPr lang="en-US"/>
              <a:t>Longer</a:t>
            </a:r>
            <a:br>
              <a:rPr lang="en-US"/>
            </a:br>
            <a:r>
              <a:rPr lang="en-US"/>
              <a:t>Section </a:t>
            </a:r>
            <a:br>
              <a:rPr lang="en-US"/>
            </a:br>
            <a:r>
              <a:rPr lang="en-US"/>
              <a:t>Name</a:t>
            </a:r>
          </a:p>
        </p:txBody>
      </p:sp>
      <p:sp>
        <p:nvSpPr>
          <p:cNvPr id="14" name="Text Placeholder 13">
            <a:extLst>
              <a:ext uri="{FF2B5EF4-FFF2-40B4-BE49-F238E27FC236}">
                <a16:creationId xmlns:a16="http://schemas.microsoft.com/office/drawing/2014/main" id="{57263417-398F-A149-B26F-CDD4E3DC51A1}"/>
              </a:ext>
            </a:extLst>
          </p:cNvPr>
          <p:cNvSpPr>
            <a:spLocks noGrp="1"/>
          </p:cNvSpPr>
          <p:nvPr>
            <p:ph type="body" sz="quarter" idx="21" hasCustomPrompt="1"/>
          </p:nvPr>
        </p:nvSpPr>
        <p:spPr>
          <a:xfrm>
            <a:off x="6464300" y="4142232"/>
            <a:ext cx="5270500" cy="798512"/>
          </a:xfrm>
        </p:spPr>
        <p:txBody>
          <a:bodyPr>
            <a:normAutofit/>
          </a:bodyPr>
          <a:lstStyle>
            <a:lvl1pPr algn="ctr">
              <a:defRPr sz="1800">
                <a:solidFill>
                  <a:schemeClr val="tx1">
                    <a:lumMod val="75000"/>
                  </a:schemeClr>
                </a:solidFill>
              </a:defRPr>
            </a:lvl1pPr>
          </a:lstStyle>
          <a:p>
            <a:pPr lvl="0"/>
            <a:r>
              <a:rPr lang="en-US"/>
              <a:t>Sub headline preset in 18pt Arial Regular, if required</a:t>
            </a:r>
          </a:p>
        </p:txBody>
      </p:sp>
      <p:pic>
        <p:nvPicPr>
          <p:cNvPr id="5" name="Picture 4" descr="A close up of a sign&#10;&#10;Description automatically generated">
            <a:extLst>
              <a:ext uri="{FF2B5EF4-FFF2-40B4-BE49-F238E27FC236}">
                <a16:creationId xmlns:a16="http://schemas.microsoft.com/office/drawing/2014/main" id="{4144F439-4053-4658-A1C1-EFDB064E78A6}"/>
              </a:ext>
            </a:extLst>
          </p:cNvPr>
          <p:cNvPicPr>
            <a:picLocks noChangeAspect="1"/>
          </p:cNvPicPr>
          <p:nvPr userDrawn="1"/>
        </p:nvPicPr>
        <p:blipFill>
          <a:blip r:embed="rId2"/>
          <a:stretch>
            <a:fillRect/>
          </a:stretch>
        </p:blipFill>
        <p:spPr>
          <a:xfrm>
            <a:off x="10037828" y="5988686"/>
            <a:ext cx="1788224" cy="576072"/>
          </a:xfrm>
          <a:prstGeom prst="rect">
            <a:avLst/>
          </a:prstGeom>
        </p:spPr>
      </p:pic>
    </p:spTree>
    <p:extLst>
      <p:ext uri="{BB962C8B-B14F-4D97-AF65-F5344CB8AC3E}">
        <p14:creationId xmlns:p14="http://schemas.microsoft.com/office/powerpoint/2010/main" val="8294476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divider w/blue &amp;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8DBB02-7D23-6B4C-A4A7-2A71C9E694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0" y="0"/>
            <a:ext cx="6096000" cy="6861809"/>
          </a:xfrm>
          <a:prstGeom prst="rect">
            <a:avLst/>
          </a:prstGeom>
        </p:spPr>
      </p:pic>
      <p:sp>
        <p:nvSpPr>
          <p:cNvPr id="7" name="Picture Placeholder 8">
            <a:extLst>
              <a:ext uri="{FF2B5EF4-FFF2-40B4-BE49-F238E27FC236}">
                <a16:creationId xmlns:a16="http://schemas.microsoft.com/office/drawing/2014/main" id="{3F44CF82-023E-894A-9F47-55AF1EE8A34E}"/>
              </a:ext>
            </a:extLst>
          </p:cNvPr>
          <p:cNvSpPr>
            <a:spLocks noGrp="1"/>
          </p:cNvSpPr>
          <p:nvPr>
            <p:ph type="pic" sz="quarter" idx="18" hasCustomPrompt="1"/>
          </p:nvPr>
        </p:nvSpPr>
        <p:spPr>
          <a:xfrm>
            <a:off x="8013700" y="1638300"/>
            <a:ext cx="2565400" cy="3556000"/>
          </a:xfrm>
        </p:spPr>
        <p:txBody>
          <a:bodyPr anchor="ctr"/>
          <a:lstStyle>
            <a:lvl1pPr marL="0" indent="0" algn="ctr">
              <a:buFontTx/>
              <a:buNone/>
              <a:defRPr b="1">
                <a:solidFill>
                  <a:srgbClr val="E63888"/>
                </a:solidFill>
              </a:defRPr>
            </a:lvl1pPr>
          </a:lstStyle>
          <a:p>
            <a:r>
              <a:rPr lang="en-US"/>
              <a:t>[insert icon here]</a:t>
            </a:r>
          </a:p>
        </p:txBody>
      </p:sp>
      <p:sp>
        <p:nvSpPr>
          <p:cNvPr id="10" name="Title 7">
            <a:extLst>
              <a:ext uri="{FF2B5EF4-FFF2-40B4-BE49-F238E27FC236}">
                <a16:creationId xmlns:a16="http://schemas.microsoft.com/office/drawing/2014/main" id="{B77BEE5D-CA16-794C-A953-9B4119EC5665}"/>
              </a:ext>
            </a:extLst>
          </p:cNvPr>
          <p:cNvSpPr>
            <a:spLocks noGrp="1"/>
          </p:cNvSpPr>
          <p:nvPr>
            <p:ph type="title" hasCustomPrompt="1"/>
          </p:nvPr>
        </p:nvSpPr>
        <p:spPr>
          <a:xfrm>
            <a:off x="457200" y="1857737"/>
            <a:ext cx="5270500" cy="2194245"/>
          </a:xfrm>
        </p:spPr>
        <p:txBody>
          <a:bodyPr/>
          <a:lstStyle>
            <a:lvl1pPr algn="ctr">
              <a:defRPr sz="5100" b="1"/>
            </a:lvl1pPr>
          </a:lstStyle>
          <a:p>
            <a:r>
              <a:rPr lang="en-US"/>
              <a:t>Longer</a:t>
            </a:r>
            <a:br>
              <a:rPr lang="en-US"/>
            </a:br>
            <a:r>
              <a:rPr lang="en-US"/>
              <a:t>Section </a:t>
            </a:r>
            <a:br>
              <a:rPr lang="en-US"/>
            </a:br>
            <a:r>
              <a:rPr lang="en-US"/>
              <a:t>Name</a:t>
            </a:r>
          </a:p>
        </p:txBody>
      </p:sp>
      <p:sp>
        <p:nvSpPr>
          <p:cNvPr id="14" name="Text Placeholder 13">
            <a:extLst>
              <a:ext uri="{FF2B5EF4-FFF2-40B4-BE49-F238E27FC236}">
                <a16:creationId xmlns:a16="http://schemas.microsoft.com/office/drawing/2014/main" id="{5FD61C8B-5930-2F4E-87F0-2F78949EF200}"/>
              </a:ext>
            </a:extLst>
          </p:cNvPr>
          <p:cNvSpPr>
            <a:spLocks noGrp="1"/>
          </p:cNvSpPr>
          <p:nvPr>
            <p:ph type="body" sz="quarter" idx="21" hasCustomPrompt="1"/>
          </p:nvPr>
        </p:nvSpPr>
        <p:spPr>
          <a:xfrm>
            <a:off x="457200" y="4142232"/>
            <a:ext cx="5270500" cy="798512"/>
          </a:xfrm>
        </p:spPr>
        <p:txBody>
          <a:bodyPr>
            <a:normAutofit/>
          </a:bodyPr>
          <a:lstStyle>
            <a:lvl1pPr algn="ctr">
              <a:defRPr sz="1800">
                <a:solidFill>
                  <a:schemeClr val="tx1">
                    <a:lumMod val="75000"/>
                  </a:schemeClr>
                </a:solidFill>
              </a:defRPr>
            </a:lvl1pPr>
          </a:lstStyle>
          <a:p>
            <a:pPr lvl="0"/>
            <a:r>
              <a:rPr lang="en-US"/>
              <a:t>Sub headline preset in 18pt Arial Regular, if required</a:t>
            </a:r>
          </a:p>
        </p:txBody>
      </p:sp>
      <p:pic>
        <p:nvPicPr>
          <p:cNvPr id="11" name="Picture 10" descr="A picture containing drawing, light&#10;&#10;Description automatically generated">
            <a:extLst>
              <a:ext uri="{FF2B5EF4-FFF2-40B4-BE49-F238E27FC236}">
                <a16:creationId xmlns:a16="http://schemas.microsoft.com/office/drawing/2014/main" id="{E5635559-CB63-4A5C-980A-B1B795172D45}"/>
              </a:ext>
            </a:extLst>
          </p:cNvPr>
          <p:cNvPicPr>
            <a:picLocks noChangeAspect="1"/>
          </p:cNvPicPr>
          <p:nvPr userDrawn="1"/>
        </p:nvPicPr>
        <p:blipFill>
          <a:blip r:embed="rId3"/>
          <a:stretch>
            <a:fillRect/>
          </a:stretch>
        </p:blipFill>
        <p:spPr>
          <a:xfrm>
            <a:off x="10040112" y="5989320"/>
            <a:ext cx="1788224" cy="576072"/>
          </a:xfrm>
          <a:prstGeom prst="rect">
            <a:avLst/>
          </a:prstGeom>
        </p:spPr>
      </p:pic>
    </p:spTree>
    <p:extLst>
      <p:ext uri="{BB962C8B-B14F-4D97-AF65-F5344CB8AC3E}">
        <p14:creationId xmlns:p14="http://schemas.microsoft.com/office/powerpoint/2010/main" val="41693749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divider blue full backgroun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99C3BB1-B9A1-2746-838A-10A7D10433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2001" cy="6858000"/>
          </a:xfrm>
          <a:prstGeom prst="rect">
            <a:avLst/>
          </a:prstGeom>
        </p:spPr>
      </p:pic>
      <p:sp>
        <p:nvSpPr>
          <p:cNvPr id="15" name="Text Placeholder 6">
            <a:extLst>
              <a:ext uri="{FF2B5EF4-FFF2-40B4-BE49-F238E27FC236}">
                <a16:creationId xmlns:a16="http://schemas.microsoft.com/office/drawing/2014/main" id="{3AAC5B4D-75D6-8E40-B9D4-60DF68D40050}"/>
              </a:ext>
            </a:extLst>
          </p:cNvPr>
          <p:cNvSpPr>
            <a:spLocks noGrp="1"/>
          </p:cNvSpPr>
          <p:nvPr>
            <p:ph type="body" sz="quarter" idx="20" hasCustomPrompt="1"/>
          </p:nvPr>
        </p:nvSpPr>
        <p:spPr>
          <a:xfrm>
            <a:off x="457200" y="3657600"/>
            <a:ext cx="8385858" cy="742208"/>
          </a:xfrm>
        </p:spPr>
        <p:txBody>
          <a:bodyPr>
            <a:normAutofit/>
          </a:bodyPr>
          <a:lstStyle>
            <a:lvl1pPr marL="0" indent="0">
              <a:buFontTx/>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Sub headline preset in 18pt Arial Regular, if required</a:t>
            </a:r>
          </a:p>
        </p:txBody>
      </p:sp>
      <p:sp>
        <p:nvSpPr>
          <p:cNvPr id="2" name="Title 1">
            <a:extLst>
              <a:ext uri="{FF2B5EF4-FFF2-40B4-BE49-F238E27FC236}">
                <a16:creationId xmlns:a16="http://schemas.microsoft.com/office/drawing/2014/main" id="{897506C4-7194-5D40-920F-59D9016FA926}"/>
              </a:ext>
            </a:extLst>
          </p:cNvPr>
          <p:cNvSpPr>
            <a:spLocks noGrp="1"/>
          </p:cNvSpPr>
          <p:nvPr>
            <p:ph type="title" hasCustomPrompt="1"/>
          </p:nvPr>
        </p:nvSpPr>
        <p:spPr>
          <a:xfrm>
            <a:off x="457200" y="2743200"/>
            <a:ext cx="8385858" cy="742208"/>
          </a:xfrm>
        </p:spPr>
        <p:txBody>
          <a:bodyPr/>
          <a:lstStyle>
            <a:lvl1pPr>
              <a:defRPr sz="5100" b="1">
                <a:solidFill>
                  <a:schemeClr val="bg1"/>
                </a:solidFill>
              </a:defRPr>
            </a:lvl1pPr>
          </a:lstStyle>
          <a:p>
            <a:r>
              <a:rPr lang="en-US"/>
              <a:t>Section Name</a:t>
            </a:r>
          </a:p>
        </p:txBody>
      </p:sp>
      <p:sp>
        <p:nvSpPr>
          <p:cNvPr id="7" name="TextBox 6">
            <a:extLst>
              <a:ext uri="{FF2B5EF4-FFF2-40B4-BE49-F238E27FC236}">
                <a16:creationId xmlns:a16="http://schemas.microsoft.com/office/drawing/2014/main" id="{3CBA24C9-9B7C-44A3-AAD6-2140EDF036AB}"/>
              </a:ext>
            </a:extLst>
          </p:cNvPr>
          <p:cNvSpPr txBox="1"/>
          <p:nvPr userDrawn="1"/>
        </p:nvSpPr>
        <p:spPr>
          <a:xfrm>
            <a:off x="467999" y="6400799"/>
            <a:ext cx="5628001" cy="230832"/>
          </a:xfrm>
          <a:prstGeom prst="rect">
            <a:avLst/>
          </a:prstGeom>
          <a:noFill/>
        </p:spPr>
        <p:txBody>
          <a:bodyPr wrap="square" lIns="0" tIns="45720" rIns="91440" bIns="45720" numCol="1" spcCol="1512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42900" algn="l"/>
              </a:tabLst>
              <a:defRPr/>
            </a:pPr>
            <a:fld id="{49623D2A-D310-4396-8BEC-F90442E21C68}" type="slidenum">
              <a:rPr lang="en-US" sz="900" smtClean="0">
                <a:solidFill>
                  <a:schemeClr val="bg1"/>
                </a:solidFill>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tab pos="342900" algn="l"/>
                </a:tabLst>
                <a:defRPr/>
              </a:pPr>
              <a:t>‹#›</a:t>
            </a:fld>
            <a:r>
              <a:rPr lang="en-US" sz="900">
                <a:solidFill>
                  <a:schemeClr val="bg1"/>
                </a:solidFill>
                <a:latin typeface="Arial" panose="020B0604020202020204" pitchFamily="34" charset="0"/>
                <a:cs typeface="Arial" panose="020B0604020202020204" pitchFamily="34" charset="0"/>
              </a:rPr>
              <a:t>	© Experian   [Public, Confidential, Internal, Restricted – choose the appropriate category]</a:t>
            </a:r>
          </a:p>
        </p:txBody>
      </p:sp>
      <p:pic>
        <p:nvPicPr>
          <p:cNvPr id="8" name="Picture 7" descr="A picture containing drawing, light&#10;&#10;Description automatically generated">
            <a:extLst>
              <a:ext uri="{FF2B5EF4-FFF2-40B4-BE49-F238E27FC236}">
                <a16:creationId xmlns:a16="http://schemas.microsoft.com/office/drawing/2014/main" id="{F8BE9CE0-4EFB-4FDE-81AB-FCD561ABF03C}"/>
              </a:ext>
            </a:extLst>
          </p:cNvPr>
          <p:cNvPicPr>
            <a:picLocks noChangeAspect="1"/>
          </p:cNvPicPr>
          <p:nvPr userDrawn="1"/>
        </p:nvPicPr>
        <p:blipFill>
          <a:blip r:embed="rId3"/>
          <a:stretch>
            <a:fillRect/>
          </a:stretch>
        </p:blipFill>
        <p:spPr>
          <a:xfrm>
            <a:off x="10040112" y="5989320"/>
            <a:ext cx="1788224" cy="576072"/>
          </a:xfrm>
          <a:prstGeom prst="rect">
            <a:avLst/>
          </a:prstGeom>
        </p:spPr>
      </p:pic>
    </p:spTree>
    <p:extLst>
      <p:ext uri="{BB962C8B-B14F-4D97-AF65-F5344CB8AC3E}">
        <p14:creationId xmlns:p14="http://schemas.microsoft.com/office/powerpoint/2010/main" val="29509699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divider icon w/blue backgrou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BAB6C9-815C-444D-BD38-D05916D445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04657" cy="6858000"/>
          </a:xfrm>
          <a:prstGeom prst="rect">
            <a:avLst/>
          </a:prstGeom>
        </p:spPr>
      </p:pic>
      <p:sp>
        <p:nvSpPr>
          <p:cNvPr id="5" name="Picture Placeholder 5">
            <a:extLst>
              <a:ext uri="{FF2B5EF4-FFF2-40B4-BE49-F238E27FC236}">
                <a16:creationId xmlns:a16="http://schemas.microsoft.com/office/drawing/2014/main" id="{0B9BC4F5-D724-B848-890B-E0DF3D8702AE}"/>
              </a:ext>
            </a:extLst>
          </p:cNvPr>
          <p:cNvSpPr>
            <a:spLocks noGrp="1"/>
          </p:cNvSpPr>
          <p:nvPr>
            <p:ph type="pic" sz="quarter" idx="19" hasCustomPrompt="1"/>
          </p:nvPr>
        </p:nvSpPr>
        <p:spPr>
          <a:xfrm>
            <a:off x="2933700" y="2159000"/>
            <a:ext cx="2654300" cy="2667000"/>
          </a:xfrm>
        </p:spPr>
        <p:txBody>
          <a:bodyPr anchor="ctr"/>
          <a:lstStyle>
            <a:lvl1pPr marL="0" indent="0" algn="ctr">
              <a:buFontTx/>
              <a:buNone/>
              <a:defRPr b="1">
                <a:solidFill>
                  <a:srgbClr val="E63888"/>
                </a:solidFill>
              </a:defRPr>
            </a:lvl1pPr>
          </a:lstStyle>
          <a:p>
            <a:r>
              <a:rPr lang="en-US"/>
              <a:t>[insert icon here]</a:t>
            </a:r>
          </a:p>
        </p:txBody>
      </p:sp>
      <p:sp>
        <p:nvSpPr>
          <p:cNvPr id="2" name="Title 1">
            <a:extLst>
              <a:ext uri="{FF2B5EF4-FFF2-40B4-BE49-F238E27FC236}">
                <a16:creationId xmlns:a16="http://schemas.microsoft.com/office/drawing/2014/main" id="{6D5B5A96-A4D4-9B40-8EE5-F64DF08605CA}"/>
              </a:ext>
            </a:extLst>
          </p:cNvPr>
          <p:cNvSpPr>
            <a:spLocks noGrp="1"/>
          </p:cNvSpPr>
          <p:nvPr>
            <p:ph type="title" hasCustomPrompt="1"/>
          </p:nvPr>
        </p:nvSpPr>
        <p:spPr>
          <a:xfrm>
            <a:off x="6126480" y="2743200"/>
            <a:ext cx="5442900" cy="742208"/>
          </a:xfrm>
        </p:spPr>
        <p:txBody>
          <a:bodyPr/>
          <a:lstStyle>
            <a:lvl1pPr>
              <a:defRPr sz="5100" b="1">
                <a:solidFill>
                  <a:schemeClr val="bg1"/>
                </a:solidFill>
              </a:defRPr>
            </a:lvl1pPr>
          </a:lstStyle>
          <a:p>
            <a:r>
              <a:rPr lang="en-US"/>
              <a:t>Section Name</a:t>
            </a:r>
          </a:p>
        </p:txBody>
      </p:sp>
      <p:sp>
        <p:nvSpPr>
          <p:cNvPr id="7" name="Text Placeholder 6">
            <a:extLst>
              <a:ext uri="{FF2B5EF4-FFF2-40B4-BE49-F238E27FC236}">
                <a16:creationId xmlns:a16="http://schemas.microsoft.com/office/drawing/2014/main" id="{48D6D879-08FA-CF45-B6BA-6F39CF3C6CC9}"/>
              </a:ext>
            </a:extLst>
          </p:cNvPr>
          <p:cNvSpPr>
            <a:spLocks noGrp="1"/>
          </p:cNvSpPr>
          <p:nvPr>
            <p:ph type="body" sz="quarter" idx="20" hasCustomPrompt="1"/>
          </p:nvPr>
        </p:nvSpPr>
        <p:spPr>
          <a:xfrm>
            <a:off x="6126480" y="3657600"/>
            <a:ext cx="5443537" cy="742208"/>
          </a:xfrm>
        </p:spPr>
        <p:txBody>
          <a:bodyPr>
            <a:normAutofit/>
          </a:bodyPr>
          <a:lstStyle>
            <a:lvl1pPr marL="0" indent="0">
              <a:buFontTx/>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Sub headline preset in 18pt Arial Regular, if required</a:t>
            </a:r>
          </a:p>
        </p:txBody>
      </p:sp>
      <p:sp>
        <p:nvSpPr>
          <p:cNvPr id="8" name="TextBox 7">
            <a:extLst>
              <a:ext uri="{FF2B5EF4-FFF2-40B4-BE49-F238E27FC236}">
                <a16:creationId xmlns:a16="http://schemas.microsoft.com/office/drawing/2014/main" id="{4AC6807C-B977-4F24-B64F-725B216AC45A}"/>
              </a:ext>
            </a:extLst>
          </p:cNvPr>
          <p:cNvSpPr txBox="1"/>
          <p:nvPr userDrawn="1"/>
        </p:nvSpPr>
        <p:spPr>
          <a:xfrm>
            <a:off x="467999" y="6400799"/>
            <a:ext cx="5628001" cy="230832"/>
          </a:xfrm>
          <a:prstGeom prst="rect">
            <a:avLst/>
          </a:prstGeom>
          <a:noFill/>
        </p:spPr>
        <p:txBody>
          <a:bodyPr wrap="square" lIns="0" tIns="45720" rIns="91440" bIns="45720" numCol="1" spcCol="1512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42900" algn="l"/>
              </a:tabLst>
              <a:defRPr/>
            </a:pPr>
            <a:fld id="{49623D2A-D310-4396-8BEC-F90442E21C68}" type="slidenum">
              <a:rPr lang="en-US" sz="900" smtClean="0">
                <a:solidFill>
                  <a:schemeClr val="bg1"/>
                </a:solidFill>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tab pos="342900" algn="l"/>
                </a:tabLst>
                <a:defRPr/>
              </a:pPr>
              <a:t>‹#›</a:t>
            </a:fld>
            <a:r>
              <a:rPr lang="en-US" sz="900">
                <a:solidFill>
                  <a:schemeClr val="bg1"/>
                </a:solidFill>
                <a:latin typeface="Arial" panose="020B0604020202020204" pitchFamily="34" charset="0"/>
                <a:cs typeface="Arial" panose="020B0604020202020204" pitchFamily="34" charset="0"/>
              </a:rPr>
              <a:t>	© Experian   [Public, Confidential, Internal, Restricted – choose the appropriate category]</a:t>
            </a:r>
          </a:p>
        </p:txBody>
      </p:sp>
      <p:pic>
        <p:nvPicPr>
          <p:cNvPr id="9" name="Picture 8" descr="A picture containing drawing, light&#10;&#10;Description automatically generated">
            <a:extLst>
              <a:ext uri="{FF2B5EF4-FFF2-40B4-BE49-F238E27FC236}">
                <a16:creationId xmlns:a16="http://schemas.microsoft.com/office/drawing/2014/main" id="{CF28F5F4-A5A4-46EF-B16F-F0E068254C0B}"/>
              </a:ext>
            </a:extLst>
          </p:cNvPr>
          <p:cNvPicPr>
            <a:picLocks noChangeAspect="1"/>
          </p:cNvPicPr>
          <p:nvPr userDrawn="1"/>
        </p:nvPicPr>
        <p:blipFill>
          <a:blip r:embed="rId3"/>
          <a:stretch>
            <a:fillRect/>
          </a:stretch>
        </p:blipFill>
        <p:spPr>
          <a:xfrm>
            <a:off x="10040112" y="5989320"/>
            <a:ext cx="1788224" cy="576072"/>
          </a:xfrm>
          <a:prstGeom prst="rect">
            <a:avLst/>
          </a:prstGeom>
        </p:spPr>
      </p:pic>
    </p:spTree>
    <p:extLst>
      <p:ext uri="{BB962C8B-B14F-4D97-AF65-F5344CB8AC3E}">
        <p14:creationId xmlns:p14="http://schemas.microsoft.com/office/powerpoint/2010/main" val="15963861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le of content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03306-DAE8-3F4C-BBF0-3C9A9ECC0BD3}"/>
              </a:ext>
            </a:extLst>
          </p:cNvPr>
          <p:cNvSpPr>
            <a:spLocks noGrp="1"/>
          </p:cNvSpPr>
          <p:nvPr>
            <p:ph type="title" hasCustomPrompt="1"/>
          </p:nvPr>
        </p:nvSpPr>
        <p:spPr>
          <a:xfrm>
            <a:off x="457200" y="457201"/>
            <a:ext cx="5638800" cy="508000"/>
          </a:xfrm>
        </p:spPr>
        <p:txBody>
          <a:bodyPr>
            <a:noAutofit/>
          </a:bodyPr>
          <a:lstStyle/>
          <a:p>
            <a:r>
              <a:rPr lang="en-US"/>
              <a:t>Headline preset in 32pt</a:t>
            </a:r>
          </a:p>
        </p:txBody>
      </p:sp>
      <p:sp>
        <p:nvSpPr>
          <p:cNvPr id="8" name="Text Placeholder 10">
            <a:extLst>
              <a:ext uri="{FF2B5EF4-FFF2-40B4-BE49-F238E27FC236}">
                <a16:creationId xmlns:a16="http://schemas.microsoft.com/office/drawing/2014/main" id="{8C31FF33-2EE0-E04D-9325-7BE1819AFD68}"/>
              </a:ext>
            </a:extLst>
          </p:cNvPr>
          <p:cNvSpPr>
            <a:spLocks noGrp="1"/>
          </p:cNvSpPr>
          <p:nvPr>
            <p:ph type="body" sz="quarter" idx="10" hasCustomPrompt="1"/>
          </p:nvPr>
        </p:nvSpPr>
        <p:spPr>
          <a:xfrm>
            <a:off x="457201" y="2011680"/>
            <a:ext cx="5638800" cy="3977138"/>
          </a:xfrm>
        </p:spPr>
        <p:txBody>
          <a:bodyPr vert="horz" lIns="0" tIns="0" rIns="0" bIns="0" rtlCol="0">
            <a:noAutofit/>
          </a:bodyPr>
          <a:lstStyle>
            <a:lvl1pPr>
              <a:lnSpc>
                <a:spcPct val="110000"/>
              </a:lnSpc>
              <a:spcBef>
                <a:spcPts val="1200"/>
              </a:spcBef>
              <a:defRPr lang="en-US" sz="1800" b="1" i="0" dirty="0" smtClean="0">
                <a:solidFill>
                  <a:srgbClr val="1D4F91"/>
                </a:solidFill>
                <a:latin typeface="+mj-lt"/>
              </a:defRPr>
            </a:lvl1pPr>
            <a:lvl2pPr marL="0" indent="0">
              <a:lnSpc>
                <a:spcPct val="110000"/>
              </a:lnSpc>
              <a:spcBef>
                <a:spcPts val="0"/>
              </a:spcBef>
              <a:buFontTx/>
              <a:buNone/>
              <a:defRPr lang="en-US" sz="1600" b="0" kern="1200" dirty="0" smtClean="0">
                <a:solidFill>
                  <a:schemeClr val="tx1">
                    <a:lumMod val="75000"/>
                  </a:schemeClr>
                </a:solidFill>
                <a:latin typeface="+mn-lt"/>
                <a:ea typeface="+mn-ea"/>
                <a:cs typeface="Arial" panose="020B0604020202020204" pitchFamily="34" charset="0"/>
              </a:defRPr>
            </a:lvl2pPr>
            <a:lvl3pPr marL="0" indent="0">
              <a:lnSpc>
                <a:spcPct val="110000"/>
              </a:lnSpc>
              <a:spcBef>
                <a:spcPts val="0"/>
              </a:spcBef>
              <a:buFontTx/>
              <a:buNone/>
              <a:defRPr lang="en-US" sz="1600" b="0" kern="1200" dirty="0" smtClean="0">
                <a:solidFill>
                  <a:schemeClr val="tx1">
                    <a:lumMod val="75000"/>
                  </a:schemeClr>
                </a:solidFill>
                <a:latin typeface="+mn-lt"/>
                <a:ea typeface="+mn-ea"/>
                <a:cs typeface="Arial" panose="020B0604020202020204" pitchFamily="34" charset="0"/>
              </a:defRPr>
            </a:lvl3pPr>
          </a:lstStyle>
          <a:p>
            <a:pPr lvl="0"/>
            <a:r>
              <a:rPr lang="en-US"/>
              <a:t>Section Title here in preset 18pt Arial Bold</a:t>
            </a:r>
          </a:p>
          <a:p>
            <a:pPr lvl="1"/>
            <a:r>
              <a:rPr lang="en-US"/>
              <a:t>First item here in preset 16pt Arial Regular</a:t>
            </a:r>
          </a:p>
          <a:p>
            <a:pPr lvl="2"/>
            <a:r>
              <a:rPr lang="en-US"/>
              <a:t>Second item here in preset 16pt Arial Regular</a:t>
            </a:r>
          </a:p>
          <a:p>
            <a:pPr lvl="0"/>
            <a:r>
              <a:rPr lang="en-US"/>
              <a:t>Section Title here in preset 18pt Arial Bold</a:t>
            </a:r>
          </a:p>
          <a:p>
            <a:pPr lvl="1"/>
            <a:r>
              <a:rPr lang="en-US"/>
              <a:t>First item here in preset 16pt Arial Regular</a:t>
            </a:r>
          </a:p>
          <a:p>
            <a:pPr lvl="2"/>
            <a:r>
              <a:rPr lang="en-US"/>
              <a:t>Second item here in preset 16pt Arial Regular</a:t>
            </a:r>
          </a:p>
          <a:p>
            <a:pPr lvl="0"/>
            <a:r>
              <a:rPr lang="en-US"/>
              <a:t>Section Title here in preset 18pt Arial Bold</a:t>
            </a:r>
          </a:p>
          <a:p>
            <a:pPr lvl="1"/>
            <a:r>
              <a:rPr lang="en-US"/>
              <a:t>First item here in preset 16pt Arial Regular</a:t>
            </a:r>
          </a:p>
          <a:p>
            <a:pPr lvl="2"/>
            <a:r>
              <a:rPr lang="en-US"/>
              <a:t>Second item here in preset 16pt Arial Regular</a:t>
            </a:r>
          </a:p>
          <a:p>
            <a:pPr lvl="0"/>
            <a:r>
              <a:rPr lang="en-US"/>
              <a:t>Section Title here in preset 18pt Arial Bold</a:t>
            </a:r>
          </a:p>
          <a:p>
            <a:pPr lvl="1"/>
            <a:r>
              <a:rPr lang="en-US"/>
              <a:t>First item here in preset 16pt Arial Regular</a:t>
            </a:r>
          </a:p>
          <a:p>
            <a:pPr lvl="2"/>
            <a:r>
              <a:rPr lang="en-US"/>
              <a:t>Second item here in preset 16pt Arial Regular</a:t>
            </a:r>
          </a:p>
        </p:txBody>
      </p:sp>
      <p:sp>
        <p:nvSpPr>
          <p:cNvPr id="6" name="Text Placeholder 5">
            <a:extLst>
              <a:ext uri="{FF2B5EF4-FFF2-40B4-BE49-F238E27FC236}">
                <a16:creationId xmlns:a16="http://schemas.microsoft.com/office/drawing/2014/main" id="{99EF3729-8290-8847-A864-B37074D891FE}"/>
              </a:ext>
            </a:extLst>
          </p:cNvPr>
          <p:cNvSpPr>
            <a:spLocks noGrp="1"/>
          </p:cNvSpPr>
          <p:nvPr>
            <p:ph type="body" sz="quarter" idx="24" hasCustomPrompt="1"/>
          </p:nvPr>
        </p:nvSpPr>
        <p:spPr>
          <a:xfrm>
            <a:off x="457200" y="1005840"/>
            <a:ext cx="5638800" cy="419100"/>
          </a:xfrm>
        </p:spPr>
        <p:txBody>
          <a:bodyPr>
            <a:normAutofit/>
          </a:bodyPr>
          <a:lstStyle>
            <a:lvl1pPr>
              <a:lnSpc>
                <a:spcPct val="120000"/>
              </a:lnSpc>
              <a:spcBef>
                <a:spcPts val="0"/>
              </a:spcBef>
              <a:defRPr sz="1800">
                <a:solidFill>
                  <a:srgbClr val="1D4F91"/>
                </a:solidFill>
              </a:defRPr>
            </a:lvl1pPr>
          </a:lstStyle>
          <a:p>
            <a:pPr lvl="0"/>
            <a:r>
              <a:rPr lang="en-US"/>
              <a:t>Sub headline preset in 18pt, if required</a:t>
            </a:r>
          </a:p>
        </p:txBody>
      </p:sp>
      <p:sp>
        <p:nvSpPr>
          <p:cNvPr id="7" name="Picture Placeholder 4">
            <a:extLst>
              <a:ext uri="{FF2B5EF4-FFF2-40B4-BE49-F238E27FC236}">
                <a16:creationId xmlns:a16="http://schemas.microsoft.com/office/drawing/2014/main" id="{896CC168-3111-403E-A04E-52D2DF38E65C}"/>
              </a:ext>
            </a:extLst>
          </p:cNvPr>
          <p:cNvSpPr>
            <a:spLocks noGrp="1"/>
          </p:cNvSpPr>
          <p:nvPr>
            <p:ph type="pic" sz="quarter" idx="14" hasCustomPrompt="1"/>
          </p:nvPr>
        </p:nvSpPr>
        <p:spPr>
          <a:xfrm>
            <a:off x="6184900" y="0"/>
            <a:ext cx="6007100" cy="6858000"/>
          </a:xfrm>
        </p:spPr>
        <p:txBody>
          <a:bodyPr anchor="ctr"/>
          <a:lstStyle>
            <a:lvl1pPr marL="0" indent="0" algn="ctr">
              <a:buFontTx/>
              <a:buNone/>
              <a:defRPr b="1">
                <a:solidFill>
                  <a:srgbClr val="E63888"/>
                </a:solidFill>
              </a:defRPr>
            </a:lvl1pPr>
          </a:lstStyle>
          <a:p>
            <a:r>
              <a:rPr lang="en-US"/>
              <a:t>[insert image here]</a:t>
            </a:r>
          </a:p>
        </p:txBody>
      </p:sp>
    </p:spTree>
    <p:extLst>
      <p:ext uri="{BB962C8B-B14F-4D97-AF65-F5344CB8AC3E}">
        <p14:creationId xmlns:p14="http://schemas.microsoft.com/office/powerpoint/2010/main" val="15148783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of content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03306-DAE8-3F4C-BBF0-3C9A9ECC0BD3}"/>
              </a:ext>
            </a:extLst>
          </p:cNvPr>
          <p:cNvSpPr>
            <a:spLocks noGrp="1"/>
          </p:cNvSpPr>
          <p:nvPr>
            <p:ph type="title" hasCustomPrompt="1"/>
          </p:nvPr>
        </p:nvSpPr>
        <p:spPr/>
        <p:txBody>
          <a:bodyPr>
            <a:noAutofit/>
          </a:bodyPr>
          <a:lstStyle/>
          <a:p>
            <a:r>
              <a:rPr lang="en-US"/>
              <a:t>Headline preset in 32pt bolded for emphasis</a:t>
            </a:r>
          </a:p>
        </p:txBody>
      </p:sp>
      <p:pic>
        <p:nvPicPr>
          <p:cNvPr id="5" name="Picture 4">
            <a:extLst>
              <a:ext uri="{FF2B5EF4-FFF2-40B4-BE49-F238E27FC236}">
                <a16:creationId xmlns:a16="http://schemas.microsoft.com/office/drawing/2014/main" id="{075F3088-D974-6C4E-8BEB-1787790ED2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002379" y="0"/>
            <a:ext cx="5189622" cy="4282444"/>
          </a:xfrm>
          <a:prstGeom prst="rect">
            <a:avLst/>
          </a:prstGeom>
        </p:spPr>
      </p:pic>
      <p:sp>
        <p:nvSpPr>
          <p:cNvPr id="8" name="Text Placeholder 10">
            <a:extLst>
              <a:ext uri="{FF2B5EF4-FFF2-40B4-BE49-F238E27FC236}">
                <a16:creationId xmlns:a16="http://schemas.microsoft.com/office/drawing/2014/main" id="{8C31FF33-2EE0-E04D-9325-7BE1819AFD68}"/>
              </a:ext>
            </a:extLst>
          </p:cNvPr>
          <p:cNvSpPr>
            <a:spLocks noGrp="1"/>
          </p:cNvSpPr>
          <p:nvPr>
            <p:ph type="body" sz="quarter" idx="10" hasCustomPrompt="1"/>
          </p:nvPr>
        </p:nvSpPr>
        <p:spPr>
          <a:xfrm>
            <a:off x="457200" y="2011680"/>
            <a:ext cx="11274425" cy="3977138"/>
          </a:xfrm>
        </p:spPr>
        <p:txBody>
          <a:bodyPr vert="horz" lIns="0" tIns="0" rIns="0" bIns="0" rtlCol="0">
            <a:noAutofit/>
          </a:bodyPr>
          <a:lstStyle>
            <a:lvl1pPr>
              <a:lnSpc>
                <a:spcPct val="110000"/>
              </a:lnSpc>
              <a:spcBef>
                <a:spcPts val="1200"/>
              </a:spcBef>
              <a:defRPr lang="en-US" sz="1800" b="1" i="0" dirty="0" smtClean="0">
                <a:solidFill>
                  <a:srgbClr val="1D4F91"/>
                </a:solidFill>
                <a:latin typeface="+mj-lt"/>
              </a:defRPr>
            </a:lvl1pPr>
            <a:lvl2pPr marL="0" indent="0">
              <a:lnSpc>
                <a:spcPct val="110000"/>
              </a:lnSpc>
              <a:spcBef>
                <a:spcPts val="0"/>
              </a:spcBef>
              <a:buFontTx/>
              <a:buNone/>
              <a:defRPr lang="en-US" sz="1600" b="0" kern="1200" dirty="0" smtClean="0">
                <a:solidFill>
                  <a:srgbClr val="63666A"/>
                </a:solidFill>
                <a:latin typeface="+mn-lt"/>
                <a:ea typeface="+mn-ea"/>
                <a:cs typeface="Arial" panose="020B0604020202020204" pitchFamily="34" charset="0"/>
              </a:defRPr>
            </a:lvl2pPr>
            <a:lvl3pPr marL="0" indent="0">
              <a:lnSpc>
                <a:spcPct val="110000"/>
              </a:lnSpc>
              <a:spcBef>
                <a:spcPts val="0"/>
              </a:spcBef>
              <a:buFontTx/>
              <a:buNone/>
              <a:defRPr lang="en-US" sz="1600" b="0" kern="1200" dirty="0" smtClean="0">
                <a:solidFill>
                  <a:srgbClr val="63666A"/>
                </a:solidFill>
                <a:latin typeface="+mn-lt"/>
                <a:ea typeface="+mn-ea"/>
                <a:cs typeface="Arial" panose="020B0604020202020204" pitchFamily="34" charset="0"/>
              </a:defRPr>
            </a:lvl3pPr>
          </a:lstStyle>
          <a:p>
            <a:pPr marL="342900" indent="-342900">
              <a:spcBef>
                <a:spcPts val="600"/>
              </a:spcBef>
              <a:buFont typeface="+mj-lt"/>
              <a:buAutoNum type="arabicPeriod"/>
            </a:pPr>
            <a:r>
              <a:rPr lang="en-US"/>
              <a:t>Our business</a:t>
            </a:r>
          </a:p>
          <a:p>
            <a:pPr marL="461963" lvl="1" indent="-192088">
              <a:lnSpc>
                <a:spcPct val="95000"/>
              </a:lnSpc>
              <a:spcBef>
                <a:spcPts val="300"/>
              </a:spcBef>
              <a:buFont typeface="Arial" panose="020B0604020202020204" pitchFamily="34" charset="0"/>
              <a:buChar char="•"/>
            </a:pPr>
            <a:r>
              <a:rPr lang="en-US">
                <a:solidFill>
                  <a:schemeClr val="tx1">
                    <a:lumMod val="75000"/>
                  </a:schemeClr>
                </a:solidFill>
              </a:rPr>
              <a:t>Experian</a:t>
            </a:r>
          </a:p>
          <a:p>
            <a:pPr marL="461963" lvl="1" indent="-192088">
              <a:lnSpc>
                <a:spcPct val="95000"/>
              </a:lnSpc>
              <a:spcBef>
                <a:spcPts val="600"/>
              </a:spcBef>
              <a:buFont typeface="Arial" panose="020B0604020202020204" pitchFamily="34" charset="0"/>
              <a:buChar char="•"/>
            </a:pPr>
            <a:r>
              <a:rPr lang="en-US">
                <a:solidFill>
                  <a:schemeClr val="tx1">
                    <a:lumMod val="75000"/>
                  </a:schemeClr>
                </a:solidFill>
              </a:rPr>
              <a:t>Experian Automotive</a:t>
            </a:r>
          </a:p>
          <a:p>
            <a:pPr marL="342900" indent="-342900">
              <a:spcBef>
                <a:spcPts val="600"/>
              </a:spcBef>
              <a:buFont typeface="+mj-lt"/>
              <a:buAutoNum type="arabicPeriod"/>
            </a:pPr>
            <a:r>
              <a:rPr lang="en-US"/>
              <a:t>Our products</a:t>
            </a:r>
          </a:p>
          <a:p>
            <a:pPr marL="461963" lvl="1" indent="-192088">
              <a:lnSpc>
                <a:spcPct val="95000"/>
              </a:lnSpc>
              <a:spcBef>
                <a:spcPts val="300"/>
              </a:spcBef>
              <a:buFont typeface="Arial" panose="020B0604020202020204" pitchFamily="34" charset="0"/>
              <a:buChar char="•"/>
            </a:pPr>
            <a:r>
              <a:rPr lang="en-US">
                <a:solidFill>
                  <a:schemeClr val="tx1">
                    <a:lumMod val="75000"/>
                  </a:schemeClr>
                </a:solidFill>
              </a:rPr>
              <a:t>Market</a:t>
            </a:r>
          </a:p>
          <a:p>
            <a:pPr marL="568325" lvl="2" indent="-163513">
              <a:lnSpc>
                <a:spcPct val="95000"/>
              </a:lnSpc>
              <a:spcBef>
                <a:spcPts val="300"/>
              </a:spcBef>
              <a:buFont typeface="Arial" panose="020B0604020202020204" pitchFamily="34" charset="0"/>
              <a:buChar char="–"/>
            </a:pPr>
            <a:r>
              <a:rPr lang="en-US">
                <a:solidFill>
                  <a:schemeClr val="tx1">
                    <a:lumMod val="75000"/>
                  </a:schemeClr>
                </a:solidFill>
              </a:rPr>
              <a:t>&lt;Add product name here&gt;</a:t>
            </a:r>
          </a:p>
          <a:p>
            <a:pPr marL="461963" lvl="1" indent="-192088">
              <a:lnSpc>
                <a:spcPct val="95000"/>
              </a:lnSpc>
              <a:spcBef>
                <a:spcPts val="600"/>
              </a:spcBef>
              <a:buFont typeface="Arial" panose="020B0604020202020204" pitchFamily="34" charset="0"/>
              <a:buChar char="•"/>
            </a:pPr>
            <a:r>
              <a:rPr lang="en-US">
                <a:solidFill>
                  <a:schemeClr val="tx1">
                    <a:lumMod val="75000"/>
                  </a:schemeClr>
                </a:solidFill>
              </a:rPr>
              <a:t>Vehicles </a:t>
            </a:r>
          </a:p>
          <a:p>
            <a:pPr marL="568325" lvl="2" indent="-163513">
              <a:lnSpc>
                <a:spcPct val="95000"/>
              </a:lnSpc>
              <a:spcBef>
                <a:spcPts val="300"/>
              </a:spcBef>
              <a:buFont typeface="Arial" panose="020B0604020202020204" pitchFamily="34" charset="0"/>
              <a:buChar char="–"/>
            </a:pPr>
            <a:r>
              <a:rPr lang="en-US">
                <a:solidFill>
                  <a:schemeClr val="tx1">
                    <a:lumMod val="75000"/>
                  </a:schemeClr>
                </a:solidFill>
              </a:rPr>
              <a:t>&lt;Add product name here&gt;</a:t>
            </a:r>
          </a:p>
          <a:p>
            <a:pPr marL="461963" lvl="1" indent="-192088">
              <a:lnSpc>
                <a:spcPct val="95000"/>
              </a:lnSpc>
              <a:spcBef>
                <a:spcPts val="600"/>
              </a:spcBef>
              <a:buFont typeface="Arial" panose="020B0604020202020204" pitchFamily="34" charset="0"/>
              <a:buChar char="•"/>
            </a:pPr>
            <a:r>
              <a:rPr lang="en-US">
                <a:solidFill>
                  <a:schemeClr val="tx1">
                    <a:lumMod val="75000"/>
                  </a:schemeClr>
                </a:solidFill>
              </a:rPr>
              <a:t>People</a:t>
            </a:r>
          </a:p>
          <a:p>
            <a:pPr marL="568325" lvl="2" indent="-163513">
              <a:lnSpc>
                <a:spcPct val="95000"/>
              </a:lnSpc>
              <a:spcBef>
                <a:spcPts val="300"/>
              </a:spcBef>
              <a:buFont typeface="Arial" panose="020B0604020202020204" pitchFamily="34" charset="0"/>
              <a:buChar char="–"/>
            </a:pPr>
            <a:r>
              <a:rPr lang="en-US">
                <a:solidFill>
                  <a:schemeClr val="tx1">
                    <a:lumMod val="75000"/>
                  </a:schemeClr>
                </a:solidFill>
              </a:rPr>
              <a:t>&lt;Add product name here&gt;</a:t>
            </a:r>
          </a:p>
          <a:p>
            <a:pPr marL="342900" indent="-342900">
              <a:spcBef>
                <a:spcPts val="600"/>
              </a:spcBef>
              <a:buFont typeface="+mj-lt"/>
              <a:buAutoNum type="arabicPeriod"/>
            </a:pPr>
            <a:r>
              <a:rPr lang="en-US"/>
              <a:t>Your partner</a:t>
            </a:r>
          </a:p>
        </p:txBody>
      </p:sp>
      <p:sp>
        <p:nvSpPr>
          <p:cNvPr id="6" name="Text Placeholder 5">
            <a:extLst>
              <a:ext uri="{FF2B5EF4-FFF2-40B4-BE49-F238E27FC236}">
                <a16:creationId xmlns:a16="http://schemas.microsoft.com/office/drawing/2014/main" id="{99EF3729-8290-8847-A864-B37074D891FE}"/>
              </a:ext>
            </a:extLst>
          </p:cNvPr>
          <p:cNvSpPr>
            <a:spLocks noGrp="1"/>
          </p:cNvSpPr>
          <p:nvPr>
            <p:ph type="body" sz="quarter" idx="24" hasCustomPrompt="1"/>
          </p:nvPr>
        </p:nvSpPr>
        <p:spPr>
          <a:xfrm>
            <a:off x="457200" y="1005840"/>
            <a:ext cx="11274425" cy="419100"/>
          </a:xfrm>
        </p:spPr>
        <p:txBody>
          <a:bodyPr>
            <a:normAutofit/>
          </a:bodyPr>
          <a:lstStyle>
            <a:lvl1pPr>
              <a:lnSpc>
                <a:spcPct val="120000"/>
              </a:lnSpc>
              <a:spcBef>
                <a:spcPts val="0"/>
              </a:spcBef>
              <a:defRPr sz="1800">
                <a:solidFill>
                  <a:srgbClr val="1D4F91"/>
                </a:solidFill>
              </a:defRPr>
            </a:lvl1pPr>
          </a:lstStyle>
          <a:p>
            <a:pPr lvl="0"/>
            <a:r>
              <a:rPr lang="en-US"/>
              <a:t>Sub headline preset in 18pt, if required</a:t>
            </a:r>
          </a:p>
        </p:txBody>
      </p:sp>
    </p:spTree>
    <p:extLst>
      <p:ext uri="{BB962C8B-B14F-4D97-AF65-F5344CB8AC3E}">
        <p14:creationId xmlns:p14="http://schemas.microsoft.com/office/powerpoint/2010/main" val="14241488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ble of contents Pink">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23AE82A0-B5C2-4D4C-8958-0ED83AAEEA7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7002379" y="0"/>
            <a:ext cx="5189622" cy="4282445"/>
          </a:xfrm>
          <a:prstGeom prst="rect">
            <a:avLst/>
          </a:prstGeom>
        </p:spPr>
      </p:pic>
      <p:sp>
        <p:nvSpPr>
          <p:cNvPr id="2" name="Title 1">
            <a:extLst>
              <a:ext uri="{FF2B5EF4-FFF2-40B4-BE49-F238E27FC236}">
                <a16:creationId xmlns:a16="http://schemas.microsoft.com/office/drawing/2014/main" id="{38503306-DAE8-3F4C-BBF0-3C9A9ECC0BD3}"/>
              </a:ext>
            </a:extLst>
          </p:cNvPr>
          <p:cNvSpPr>
            <a:spLocks noGrp="1"/>
          </p:cNvSpPr>
          <p:nvPr>
            <p:ph type="title" hasCustomPrompt="1"/>
          </p:nvPr>
        </p:nvSpPr>
        <p:spPr/>
        <p:txBody>
          <a:bodyPr>
            <a:noAutofit/>
          </a:bodyPr>
          <a:lstStyle/>
          <a:p>
            <a:r>
              <a:rPr lang="en-US"/>
              <a:t>Headline preset in 32pt bolded for emphasis</a:t>
            </a:r>
          </a:p>
        </p:txBody>
      </p:sp>
      <p:sp>
        <p:nvSpPr>
          <p:cNvPr id="8" name="Text Placeholder 10">
            <a:extLst>
              <a:ext uri="{FF2B5EF4-FFF2-40B4-BE49-F238E27FC236}">
                <a16:creationId xmlns:a16="http://schemas.microsoft.com/office/drawing/2014/main" id="{8C31FF33-2EE0-E04D-9325-7BE1819AFD68}"/>
              </a:ext>
            </a:extLst>
          </p:cNvPr>
          <p:cNvSpPr>
            <a:spLocks noGrp="1"/>
          </p:cNvSpPr>
          <p:nvPr>
            <p:ph type="body" sz="quarter" idx="10" hasCustomPrompt="1"/>
          </p:nvPr>
        </p:nvSpPr>
        <p:spPr>
          <a:xfrm>
            <a:off x="457200" y="2011680"/>
            <a:ext cx="11274425" cy="3977138"/>
          </a:xfrm>
        </p:spPr>
        <p:txBody>
          <a:bodyPr vert="horz" lIns="0" tIns="0" rIns="0" bIns="0" rtlCol="0">
            <a:noAutofit/>
          </a:bodyPr>
          <a:lstStyle>
            <a:lvl1pPr>
              <a:lnSpc>
                <a:spcPct val="110000"/>
              </a:lnSpc>
              <a:spcBef>
                <a:spcPts val="1200"/>
              </a:spcBef>
              <a:defRPr lang="en-US" sz="1800" b="1" i="0" dirty="0" smtClean="0">
                <a:solidFill>
                  <a:srgbClr val="1D4F91"/>
                </a:solidFill>
                <a:latin typeface="+mj-lt"/>
              </a:defRPr>
            </a:lvl1pPr>
            <a:lvl2pPr marL="0" indent="0">
              <a:lnSpc>
                <a:spcPct val="110000"/>
              </a:lnSpc>
              <a:spcBef>
                <a:spcPts val="0"/>
              </a:spcBef>
              <a:buFontTx/>
              <a:buNone/>
              <a:defRPr lang="en-US" sz="1600" b="0" kern="1200" dirty="0" smtClean="0">
                <a:solidFill>
                  <a:srgbClr val="63666A"/>
                </a:solidFill>
                <a:latin typeface="+mn-lt"/>
                <a:ea typeface="+mn-ea"/>
                <a:cs typeface="Arial" panose="020B0604020202020204" pitchFamily="34" charset="0"/>
              </a:defRPr>
            </a:lvl2pPr>
            <a:lvl3pPr marL="0" indent="0">
              <a:lnSpc>
                <a:spcPct val="110000"/>
              </a:lnSpc>
              <a:spcBef>
                <a:spcPts val="0"/>
              </a:spcBef>
              <a:buFontTx/>
              <a:buNone/>
              <a:defRPr lang="en-US" sz="1600" b="0" kern="1200" dirty="0" smtClean="0">
                <a:solidFill>
                  <a:srgbClr val="63666A"/>
                </a:solidFill>
                <a:latin typeface="+mn-lt"/>
                <a:ea typeface="+mn-ea"/>
                <a:cs typeface="Arial" panose="020B0604020202020204" pitchFamily="34" charset="0"/>
              </a:defRPr>
            </a:lvl3pPr>
          </a:lstStyle>
          <a:p>
            <a:pPr marL="342900" indent="-342900">
              <a:spcBef>
                <a:spcPts val="600"/>
              </a:spcBef>
              <a:buFont typeface="+mj-lt"/>
              <a:buAutoNum type="arabicPeriod"/>
            </a:pPr>
            <a:r>
              <a:rPr lang="en-US"/>
              <a:t>Our business</a:t>
            </a:r>
          </a:p>
          <a:p>
            <a:pPr marL="461963" lvl="1" indent="-192088">
              <a:lnSpc>
                <a:spcPct val="95000"/>
              </a:lnSpc>
              <a:spcBef>
                <a:spcPts val="300"/>
              </a:spcBef>
              <a:buFont typeface="Arial" panose="020B0604020202020204" pitchFamily="34" charset="0"/>
              <a:buChar char="•"/>
            </a:pPr>
            <a:r>
              <a:rPr lang="en-US">
                <a:solidFill>
                  <a:schemeClr val="tx1">
                    <a:lumMod val="75000"/>
                  </a:schemeClr>
                </a:solidFill>
              </a:rPr>
              <a:t>Experian</a:t>
            </a:r>
          </a:p>
          <a:p>
            <a:pPr marL="461963" lvl="1" indent="-192088">
              <a:lnSpc>
                <a:spcPct val="95000"/>
              </a:lnSpc>
              <a:spcBef>
                <a:spcPts val="600"/>
              </a:spcBef>
              <a:buFont typeface="Arial" panose="020B0604020202020204" pitchFamily="34" charset="0"/>
              <a:buChar char="•"/>
            </a:pPr>
            <a:r>
              <a:rPr lang="en-US">
                <a:solidFill>
                  <a:schemeClr val="tx1">
                    <a:lumMod val="75000"/>
                  </a:schemeClr>
                </a:solidFill>
              </a:rPr>
              <a:t>Experian Automotive</a:t>
            </a:r>
          </a:p>
          <a:p>
            <a:pPr marL="342900" indent="-342900">
              <a:spcBef>
                <a:spcPts val="600"/>
              </a:spcBef>
              <a:buFont typeface="+mj-lt"/>
              <a:buAutoNum type="arabicPeriod"/>
            </a:pPr>
            <a:r>
              <a:rPr lang="en-US"/>
              <a:t>Our products</a:t>
            </a:r>
          </a:p>
          <a:p>
            <a:pPr marL="461963" lvl="1" indent="-192088">
              <a:lnSpc>
                <a:spcPct val="95000"/>
              </a:lnSpc>
              <a:spcBef>
                <a:spcPts val="300"/>
              </a:spcBef>
              <a:buFont typeface="Arial" panose="020B0604020202020204" pitchFamily="34" charset="0"/>
              <a:buChar char="•"/>
            </a:pPr>
            <a:r>
              <a:rPr lang="en-US">
                <a:solidFill>
                  <a:schemeClr val="tx1">
                    <a:lumMod val="75000"/>
                  </a:schemeClr>
                </a:solidFill>
              </a:rPr>
              <a:t>Market</a:t>
            </a:r>
          </a:p>
          <a:p>
            <a:pPr marL="568325" lvl="2" indent="-163513">
              <a:lnSpc>
                <a:spcPct val="95000"/>
              </a:lnSpc>
              <a:spcBef>
                <a:spcPts val="300"/>
              </a:spcBef>
              <a:buFont typeface="Arial" panose="020B0604020202020204" pitchFamily="34" charset="0"/>
              <a:buChar char="–"/>
            </a:pPr>
            <a:r>
              <a:rPr lang="en-US">
                <a:solidFill>
                  <a:schemeClr val="tx1">
                    <a:lumMod val="75000"/>
                  </a:schemeClr>
                </a:solidFill>
              </a:rPr>
              <a:t>&lt;Add product name here&gt;</a:t>
            </a:r>
          </a:p>
          <a:p>
            <a:pPr marL="461963" lvl="1" indent="-192088">
              <a:lnSpc>
                <a:spcPct val="95000"/>
              </a:lnSpc>
              <a:spcBef>
                <a:spcPts val="600"/>
              </a:spcBef>
              <a:buFont typeface="Arial" panose="020B0604020202020204" pitchFamily="34" charset="0"/>
              <a:buChar char="•"/>
            </a:pPr>
            <a:r>
              <a:rPr lang="en-US">
                <a:solidFill>
                  <a:schemeClr val="tx1">
                    <a:lumMod val="75000"/>
                  </a:schemeClr>
                </a:solidFill>
              </a:rPr>
              <a:t>Vehicles </a:t>
            </a:r>
          </a:p>
          <a:p>
            <a:pPr marL="568325" lvl="2" indent="-163513">
              <a:lnSpc>
                <a:spcPct val="95000"/>
              </a:lnSpc>
              <a:spcBef>
                <a:spcPts val="300"/>
              </a:spcBef>
              <a:buFont typeface="Arial" panose="020B0604020202020204" pitchFamily="34" charset="0"/>
              <a:buChar char="–"/>
            </a:pPr>
            <a:r>
              <a:rPr lang="en-US">
                <a:solidFill>
                  <a:schemeClr val="tx1">
                    <a:lumMod val="75000"/>
                  </a:schemeClr>
                </a:solidFill>
              </a:rPr>
              <a:t>&lt;Add product name here&gt;</a:t>
            </a:r>
          </a:p>
          <a:p>
            <a:pPr marL="461963" lvl="1" indent="-192088">
              <a:lnSpc>
                <a:spcPct val="95000"/>
              </a:lnSpc>
              <a:spcBef>
                <a:spcPts val="600"/>
              </a:spcBef>
              <a:buFont typeface="Arial" panose="020B0604020202020204" pitchFamily="34" charset="0"/>
              <a:buChar char="•"/>
            </a:pPr>
            <a:r>
              <a:rPr lang="en-US">
                <a:solidFill>
                  <a:schemeClr val="tx1">
                    <a:lumMod val="75000"/>
                  </a:schemeClr>
                </a:solidFill>
              </a:rPr>
              <a:t>People</a:t>
            </a:r>
          </a:p>
          <a:p>
            <a:pPr marL="568325" lvl="2" indent="-163513">
              <a:lnSpc>
                <a:spcPct val="95000"/>
              </a:lnSpc>
              <a:spcBef>
                <a:spcPts val="300"/>
              </a:spcBef>
              <a:buFont typeface="Arial" panose="020B0604020202020204" pitchFamily="34" charset="0"/>
              <a:buChar char="–"/>
            </a:pPr>
            <a:r>
              <a:rPr lang="en-US">
                <a:solidFill>
                  <a:schemeClr val="tx1">
                    <a:lumMod val="75000"/>
                  </a:schemeClr>
                </a:solidFill>
              </a:rPr>
              <a:t>&lt;Add product name here&gt;</a:t>
            </a:r>
          </a:p>
          <a:p>
            <a:pPr marL="342900" indent="-342900">
              <a:spcBef>
                <a:spcPts val="600"/>
              </a:spcBef>
              <a:buFont typeface="+mj-lt"/>
              <a:buAutoNum type="arabicPeriod"/>
            </a:pPr>
            <a:r>
              <a:rPr lang="en-US"/>
              <a:t>Your partner</a:t>
            </a:r>
          </a:p>
        </p:txBody>
      </p:sp>
      <p:sp>
        <p:nvSpPr>
          <p:cNvPr id="6" name="Text Placeholder 5">
            <a:extLst>
              <a:ext uri="{FF2B5EF4-FFF2-40B4-BE49-F238E27FC236}">
                <a16:creationId xmlns:a16="http://schemas.microsoft.com/office/drawing/2014/main" id="{99EF3729-8290-8847-A864-B37074D891FE}"/>
              </a:ext>
            </a:extLst>
          </p:cNvPr>
          <p:cNvSpPr>
            <a:spLocks noGrp="1"/>
          </p:cNvSpPr>
          <p:nvPr>
            <p:ph type="body" sz="quarter" idx="24" hasCustomPrompt="1"/>
          </p:nvPr>
        </p:nvSpPr>
        <p:spPr>
          <a:xfrm>
            <a:off x="457200" y="1005840"/>
            <a:ext cx="11274425" cy="419100"/>
          </a:xfrm>
        </p:spPr>
        <p:txBody>
          <a:bodyPr>
            <a:normAutofit/>
          </a:bodyPr>
          <a:lstStyle>
            <a:lvl1pPr>
              <a:lnSpc>
                <a:spcPct val="120000"/>
              </a:lnSpc>
              <a:spcBef>
                <a:spcPts val="0"/>
              </a:spcBef>
              <a:defRPr sz="1800">
                <a:solidFill>
                  <a:srgbClr val="1D4F91"/>
                </a:solidFill>
              </a:defRPr>
            </a:lvl1pPr>
          </a:lstStyle>
          <a:p>
            <a:pPr lvl="0"/>
            <a:r>
              <a:rPr lang="en-US"/>
              <a:t>Sub headline preset in 18pt, if required</a:t>
            </a:r>
          </a:p>
        </p:txBody>
      </p:sp>
    </p:spTree>
    <p:extLst>
      <p:ext uri="{BB962C8B-B14F-4D97-AF65-F5344CB8AC3E}">
        <p14:creationId xmlns:p14="http://schemas.microsoft.com/office/powerpoint/2010/main" val="25835053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peaker Slide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4E561A-25A8-4D22-B56C-C795FFA7B05F}"/>
              </a:ext>
            </a:extLst>
          </p:cNvPr>
          <p:cNvSpPr/>
          <p:nvPr userDrawn="1"/>
        </p:nvSpPr>
        <p:spPr>
          <a:xfrm>
            <a:off x="11237720" y="5922236"/>
            <a:ext cx="752030" cy="743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F49B9FA6-AC67-405D-BED3-ED868A731B96}"/>
              </a:ext>
            </a:extLst>
          </p:cNvPr>
          <p:cNvGrpSpPr/>
          <p:nvPr userDrawn="1"/>
        </p:nvGrpSpPr>
        <p:grpSpPr>
          <a:xfrm>
            <a:off x="-2899269" y="-2053773"/>
            <a:ext cx="7515912" cy="6412822"/>
            <a:chOff x="-3228453" y="-2471793"/>
            <a:chExt cx="7515912" cy="6412822"/>
          </a:xfrm>
        </p:grpSpPr>
        <p:sp>
          <p:nvSpPr>
            <p:cNvPr id="6" name="Rectangle: Rounded Corners 21">
              <a:extLst>
                <a:ext uri="{FF2B5EF4-FFF2-40B4-BE49-F238E27FC236}">
                  <a16:creationId xmlns:a16="http://schemas.microsoft.com/office/drawing/2014/main" id="{3C3AE14D-505F-44E5-803B-A2B8A9216E39}"/>
                </a:ext>
              </a:extLst>
            </p:cNvPr>
            <p:cNvSpPr>
              <a:spLocks/>
            </p:cNvSpPr>
            <p:nvPr userDrawn="1"/>
          </p:nvSpPr>
          <p:spPr>
            <a:xfrm rot="334950">
              <a:off x="-1706680" y="-2115243"/>
              <a:ext cx="5994139" cy="5474011"/>
            </a:xfrm>
            <a:prstGeom prst="roundRect">
              <a:avLst/>
            </a:prstGeom>
            <a:gradFill>
              <a:gsLst>
                <a:gs pos="100000">
                  <a:schemeClr val="accent1">
                    <a:lumMod val="75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2">
              <a:extLst>
                <a:ext uri="{FF2B5EF4-FFF2-40B4-BE49-F238E27FC236}">
                  <a16:creationId xmlns:a16="http://schemas.microsoft.com/office/drawing/2014/main" id="{17CB51BB-31CC-4E7B-A32B-4674E5D21F07}"/>
                </a:ext>
              </a:extLst>
            </p:cNvPr>
            <p:cNvSpPr/>
            <p:nvPr userDrawn="1"/>
          </p:nvSpPr>
          <p:spPr>
            <a:xfrm rot="21138779">
              <a:off x="-2859986" y="-2217710"/>
              <a:ext cx="6574107" cy="6158739"/>
            </a:xfrm>
            <a:prstGeom prst="roundRect">
              <a:avLst/>
            </a:prstGeom>
            <a:gradFill>
              <a:gsLst>
                <a:gs pos="99000">
                  <a:schemeClr val="accent3"/>
                </a:gs>
                <a:gs pos="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2">
              <a:extLst>
                <a:ext uri="{FF2B5EF4-FFF2-40B4-BE49-F238E27FC236}">
                  <a16:creationId xmlns:a16="http://schemas.microsoft.com/office/drawing/2014/main" id="{CD442594-0928-4B75-8DF9-88BB3AA44656}"/>
                </a:ext>
              </a:extLst>
            </p:cNvPr>
            <p:cNvSpPr/>
            <p:nvPr userDrawn="1"/>
          </p:nvSpPr>
          <p:spPr>
            <a:xfrm rot="20812332">
              <a:off x="-3228453" y="-2471793"/>
              <a:ext cx="6574107" cy="6158739"/>
            </a:xfrm>
            <a:prstGeom prst="roundRect">
              <a:avLst/>
            </a:pr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6F9C93D4-AC26-47CD-B56B-A24A46E57AD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6200000">
              <a:off x="-1718332" y="-735219"/>
              <a:ext cx="4592114" cy="3699808"/>
            </a:xfrm>
            <a:prstGeom prst="rect">
              <a:avLst/>
            </a:prstGeom>
          </p:spPr>
        </p:pic>
      </p:grpSp>
      <p:sp>
        <p:nvSpPr>
          <p:cNvPr id="4" name="Picture Placeholder 3">
            <a:extLst>
              <a:ext uri="{FF2B5EF4-FFF2-40B4-BE49-F238E27FC236}">
                <a16:creationId xmlns:a16="http://schemas.microsoft.com/office/drawing/2014/main" id="{0911BB0F-C422-F441-B143-68041FAA19D3}"/>
              </a:ext>
            </a:extLst>
          </p:cNvPr>
          <p:cNvSpPr>
            <a:spLocks noGrp="1"/>
          </p:cNvSpPr>
          <p:nvPr>
            <p:ph type="pic" sz="quarter" idx="25" hasCustomPrompt="1"/>
          </p:nvPr>
        </p:nvSpPr>
        <p:spPr>
          <a:xfrm>
            <a:off x="1535740" y="1152638"/>
            <a:ext cx="3200400" cy="3200400"/>
          </a:xfrm>
          <a:prstGeom prst="roundRect">
            <a:avLst>
              <a:gd name="adj" fmla="val 19718"/>
            </a:avLst>
          </a:prstGeom>
        </p:spPr>
        <p:txBody>
          <a:bodyPr anchor="ctr">
            <a:normAutofit/>
          </a:bodyPr>
          <a:lstStyle>
            <a:lvl1pPr algn="ctr">
              <a:defRPr sz="2000" b="1">
                <a:solidFill>
                  <a:srgbClr val="E63888"/>
                </a:solidFill>
              </a:defRPr>
            </a:lvl1pPr>
          </a:lstStyle>
          <a:p>
            <a:r>
              <a:rPr lang="en-US"/>
              <a:t>[insert presenter </a:t>
            </a:r>
            <a:br>
              <a:rPr lang="en-US"/>
            </a:br>
            <a:r>
              <a:rPr lang="en-US"/>
              <a:t>image here]</a:t>
            </a:r>
          </a:p>
        </p:txBody>
      </p:sp>
      <p:sp>
        <p:nvSpPr>
          <p:cNvPr id="2" name="Title 1">
            <a:extLst>
              <a:ext uri="{FF2B5EF4-FFF2-40B4-BE49-F238E27FC236}">
                <a16:creationId xmlns:a16="http://schemas.microsoft.com/office/drawing/2014/main" id="{5804AD91-C429-704C-9423-71DB04F48281}"/>
              </a:ext>
            </a:extLst>
          </p:cNvPr>
          <p:cNvSpPr>
            <a:spLocks noGrp="1"/>
          </p:cNvSpPr>
          <p:nvPr>
            <p:ph type="title" hasCustomPrompt="1"/>
          </p:nvPr>
        </p:nvSpPr>
        <p:spPr>
          <a:xfrm>
            <a:off x="6496259" y="895591"/>
            <a:ext cx="5290457" cy="897127"/>
          </a:xfrm>
        </p:spPr>
        <p:txBody>
          <a:bodyPr/>
          <a:lstStyle>
            <a:lvl1pPr>
              <a:defRPr sz="4800" b="0">
                <a:solidFill>
                  <a:srgbClr val="1D4F91"/>
                </a:solidFill>
              </a:defRPr>
            </a:lvl1pPr>
          </a:lstStyle>
          <a:p>
            <a:r>
              <a:rPr lang="en-US"/>
              <a:t>Today’s speaker</a:t>
            </a:r>
          </a:p>
        </p:txBody>
      </p:sp>
      <p:sp>
        <p:nvSpPr>
          <p:cNvPr id="12" name="Text Placeholder 5">
            <a:extLst>
              <a:ext uri="{FF2B5EF4-FFF2-40B4-BE49-F238E27FC236}">
                <a16:creationId xmlns:a16="http://schemas.microsoft.com/office/drawing/2014/main" id="{DC8886A5-0D6C-9B44-AC3B-88B8128862CE}"/>
              </a:ext>
            </a:extLst>
          </p:cNvPr>
          <p:cNvSpPr>
            <a:spLocks noGrp="1"/>
          </p:cNvSpPr>
          <p:nvPr>
            <p:ph type="body" sz="quarter" idx="24" hasCustomPrompt="1"/>
          </p:nvPr>
        </p:nvSpPr>
        <p:spPr>
          <a:xfrm>
            <a:off x="6496259" y="1822863"/>
            <a:ext cx="5290457" cy="419100"/>
          </a:xfrm>
        </p:spPr>
        <p:txBody>
          <a:bodyPr>
            <a:normAutofit/>
          </a:bodyPr>
          <a:lstStyle>
            <a:lvl1pPr>
              <a:lnSpc>
                <a:spcPct val="120000"/>
              </a:lnSpc>
              <a:spcBef>
                <a:spcPts val="0"/>
              </a:spcBef>
              <a:defRPr sz="1800">
                <a:solidFill>
                  <a:srgbClr val="1D4F91"/>
                </a:solidFill>
              </a:defRPr>
            </a:lvl1pPr>
          </a:lstStyle>
          <a:p>
            <a:pPr lvl="0"/>
            <a:r>
              <a:rPr lang="en-US"/>
              <a:t>Sub headline preset in 18pt, if required</a:t>
            </a:r>
          </a:p>
        </p:txBody>
      </p:sp>
      <p:sp>
        <p:nvSpPr>
          <p:cNvPr id="5" name="Text Placeholder 4">
            <a:extLst>
              <a:ext uri="{FF2B5EF4-FFF2-40B4-BE49-F238E27FC236}">
                <a16:creationId xmlns:a16="http://schemas.microsoft.com/office/drawing/2014/main" id="{3D4A77E0-8017-43B2-98DE-D280B14A4538}"/>
              </a:ext>
            </a:extLst>
          </p:cNvPr>
          <p:cNvSpPr>
            <a:spLocks noGrp="1"/>
          </p:cNvSpPr>
          <p:nvPr>
            <p:ph type="body" sz="quarter" idx="26" hasCustomPrompt="1"/>
          </p:nvPr>
        </p:nvSpPr>
        <p:spPr>
          <a:xfrm>
            <a:off x="6496050" y="2422525"/>
            <a:ext cx="5291138" cy="3319463"/>
          </a:xfrm>
        </p:spPr>
        <p:txBody>
          <a:bodyPr/>
          <a:lstStyle>
            <a:lvl1pPr>
              <a:defRPr b="0">
                <a:solidFill>
                  <a:schemeClr val="tx1">
                    <a:lumMod val="75000"/>
                  </a:schemeClr>
                </a:solidFill>
              </a:defRPr>
            </a:lvl1pPr>
            <a:lvl2pPr marL="0" indent="0">
              <a:buNone/>
              <a:defRPr sz="1700"/>
            </a:lvl2pPr>
            <a:lvl3pPr marL="0" indent="0">
              <a:buNone/>
              <a:defRPr sz="1700"/>
            </a:lvl3pPr>
            <a:lvl4pPr marL="0" indent="0">
              <a:buNone/>
              <a:defRPr sz="1700"/>
            </a:lvl4pPr>
            <a:lvl5pPr marL="0" indent="0">
              <a:buNone/>
              <a:defRPr sz="1700"/>
            </a:lvl5pPr>
          </a:lstStyle>
          <a:p>
            <a:pPr lvl="0"/>
            <a:r>
              <a:rPr lang="en-US"/>
              <a:t>Body text here 18pt, body for emphasis</a:t>
            </a:r>
          </a:p>
        </p:txBody>
      </p:sp>
      <p:pic>
        <p:nvPicPr>
          <p:cNvPr id="11" name="Picture 10" descr="A close up of a sign&#10;&#10;Description automatically generated">
            <a:extLst>
              <a:ext uri="{FF2B5EF4-FFF2-40B4-BE49-F238E27FC236}">
                <a16:creationId xmlns:a16="http://schemas.microsoft.com/office/drawing/2014/main" id="{9AC1760D-C07E-4201-822A-E88188EF756B}"/>
              </a:ext>
            </a:extLst>
          </p:cNvPr>
          <p:cNvPicPr>
            <a:picLocks noChangeAspect="1"/>
          </p:cNvPicPr>
          <p:nvPr userDrawn="1"/>
        </p:nvPicPr>
        <p:blipFill>
          <a:blip r:embed="rId4"/>
          <a:stretch>
            <a:fillRect/>
          </a:stretch>
        </p:blipFill>
        <p:spPr>
          <a:xfrm>
            <a:off x="10037828" y="5988686"/>
            <a:ext cx="1788224" cy="576072"/>
          </a:xfrm>
          <a:prstGeom prst="rect">
            <a:avLst/>
          </a:prstGeom>
        </p:spPr>
      </p:pic>
    </p:spTree>
    <p:extLst>
      <p:ext uri="{BB962C8B-B14F-4D97-AF65-F5344CB8AC3E}">
        <p14:creationId xmlns:p14="http://schemas.microsoft.com/office/powerpoint/2010/main" val="40288449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ubHead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48582-6344-9249-AB0B-6A7518C2340D}"/>
              </a:ext>
            </a:extLst>
          </p:cNvPr>
          <p:cNvSpPr>
            <a:spLocks noGrp="1"/>
          </p:cNvSpPr>
          <p:nvPr>
            <p:ph type="title" hasCustomPrompt="1"/>
          </p:nvPr>
        </p:nvSpPr>
        <p:spPr/>
        <p:txBody>
          <a:bodyPr/>
          <a:lstStyle/>
          <a:p>
            <a:r>
              <a:rPr lang="en-US"/>
              <a:t>Headline preset in 32pt bolded for emphasis</a:t>
            </a:r>
          </a:p>
        </p:txBody>
      </p:sp>
      <p:sp>
        <p:nvSpPr>
          <p:cNvPr id="4" name="Text Placeholder 5">
            <a:extLst>
              <a:ext uri="{FF2B5EF4-FFF2-40B4-BE49-F238E27FC236}">
                <a16:creationId xmlns:a16="http://schemas.microsoft.com/office/drawing/2014/main" id="{0E9B00BC-2F3C-2C42-8E19-255DAFAF3864}"/>
              </a:ext>
            </a:extLst>
          </p:cNvPr>
          <p:cNvSpPr>
            <a:spLocks noGrp="1"/>
          </p:cNvSpPr>
          <p:nvPr>
            <p:ph type="body" sz="quarter" idx="30" hasCustomPrompt="1"/>
          </p:nvPr>
        </p:nvSpPr>
        <p:spPr>
          <a:xfrm>
            <a:off x="457200" y="1005840"/>
            <a:ext cx="11274425" cy="419100"/>
          </a:xfrm>
        </p:spPr>
        <p:txBody>
          <a:bodyPr>
            <a:normAutofit/>
          </a:bodyPr>
          <a:lstStyle>
            <a:lvl1pPr>
              <a:lnSpc>
                <a:spcPct val="120000"/>
              </a:lnSpc>
              <a:spcBef>
                <a:spcPts val="0"/>
              </a:spcBef>
              <a:defRPr sz="1800">
                <a:solidFill>
                  <a:srgbClr val="1D4F91"/>
                </a:solidFill>
              </a:defRPr>
            </a:lvl1pPr>
          </a:lstStyle>
          <a:p>
            <a:pPr lvl="0"/>
            <a:r>
              <a:rPr lang="en-US"/>
              <a:t>Sub headline preset in 18pt, if required</a:t>
            </a:r>
          </a:p>
        </p:txBody>
      </p:sp>
      <p:sp>
        <p:nvSpPr>
          <p:cNvPr id="11" name="Text Placeholder 10">
            <a:extLst>
              <a:ext uri="{FF2B5EF4-FFF2-40B4-BE49-F238E27FC236}">
                <a16:creationId xmlns:a16="http://schemas.microsoft.com/office/drawing/2014/main" id="{479A5E75-CD54-4B42-B2CE-CCA6DE1711A9}"/>
              </a:ext>
            </a:extLst>
          </p:cNvPr>
          <p:cNvSpPr>
            <a:spLocks noGrp="1"/>
          </p:cNvSpPr>
          <p:nvPr>
            <p:ph type="body" sz="quarter" idx="32"/>
          </p:nvPr>
        </p:nvSpPr>
        <p:spPr>
          <a:xfrm>
            <a:off x="468313" y="2011680"/>
            <a:ext cx="11274425" cy="36112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12528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48582-6344-9249-AB0B-6A7518C2340D}"/>
              </a:ext>
            </a:extLst>
          </p:cNvPr>
          <p:cNvSpPr>
            <a:spLocks noGrp="1"/>
          </p:cNvSpPr>
          <p:nvPr>
            <p:ph type="title" hasCustomPrompt="1"/>
          </p:nvPr>
        </p:nvSpPr>
        <p:spPr/>
        <p:txBody>
          <a:bodyPr/>
          <a:lstStyle/>
          <a:p>
            <a:r>
              <a:rPr lang="en-US"/>
              <a:t>Headline preset in 32pt bolded for emphasis</a:t>
            </a:r>
          </a:p>
        </p:txBody>
      </p:sp>
      <p:sp>
        <p:nvSpPr>
          <p:cNvPr id="11" name="Text Placeholder 10">
            <a:extLst>
              <a:ext uri="{FF2B5EF4-FFF2-40B4-BE49-F238E27FC236}">
                <a16:creationId xmlns:a16="http://schemas.microsoft.com/office/drawing/2014/main" id="{479A5E75-CD54-4B42-B2CE-CCA6DE1711A9}"/>
              </a:ext>
            </a:extLst>
          </p:cNvPr>
          <p:cNvSpPr>
            <a:spLocks noGrp="1"/>
          </p:cNvSpPr>
          <p:nvPr>
            <p:ph type="body" sz="quarter" idx="32"/>
          </p:nvPr>
        </p:nvSpPr>
        <p:spPr>
          <a:xfrm>
            <a:off x="468313" y="1562100"/>
            <a:ext cx="11274425" cy="4060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3776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BD85D-F1A0-4990-8395-B1A82B529E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E20E2D-24D8-4141-88C3-71F01843FEF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01A829-F951-48A2-8D30-9B77E1A8532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B2AF06-9E1C-4BAA-AE67-01CF97640B6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7087249-313C-4FCF-A55B-1FEA8CADA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FA7064-D99F-43AD-BF6F-0ED483097CD8}"/>
              </a:ext>
            </a:extLst>
          </p:cNvPr>
          <p:cNvSpPr>
            <a:spLocks noGrp="1"/>
          </p:cNvSpPr>
          <p:nvPr>
            <p:ph type="sldNum" sz="quarter" idx="12"/>
          </p:nvPr>
        </p:nvSpPr>
        <p:spPr/>
        <p:txBody>
          <a:bodyPr/>
          <a:lstStyle/>
          <a:p>
            <a:fld id="{D2C44A33-5ACD-459B-A278-EACD1AD9310F}" type="slidenum">
              <a:rPr lang="en-US" smtClean="0"/>
              <a:t>‹#›</a:t>
            </a:fld>
            <a:endParaRPr lang="en-US"/>
          </a:p>
        </p:txBody>
      </p:sp>
    </p:spTree>
    <p:extLst>
      <p:ext uri="{BB962C8B-B14F-4D97-AF65-F5344CB8AC3E}">
        <p14:creationId xmlns:p14="http://schemas.microsoft.com/office/powerpoint/2010/main" val="29358170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ub-Small, Title,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48582-6344-9249-AB0B-6A7518C2340D}"/>
              </a:ext>
            </a:extLst>
          </p:cNvPr>
          <p:cNvSpPr>
            <a:spLocks noGrp="1"/>
          </p:cNvSpPr>
          <p:nvPr>
            <p:ph type="title" hasCustomPrompt="1"/>
          </p:nvPr>
        </p:nvSpPr>
        <p:spPr>
          <a:xfrm>
            <a:off x="457200" y="736600"/>
            <a:ext cx="11274552" cy="508000"/>
          </a:xfrm>
        </p:spPr>
        <p:txBody>
          <a:bodyPr/>
          <a:lstStyle/>
          <a:p>
            <a:r>
              <a:rPr lang="en-US"/>
              <a:t>Headline preset in 32pt bolded for emphasis</a:t>
            </a:r>
          </a:p>
        </p:txBody>
      </p:sp>
      <p:sp>
        <p:nvSpPr>
          <p:cNvPr id="4" name="Text Placeholder 5">
            <a:extLst>
              <a:ext uri="{FF2B5EF4-FFF2-40B4-BE49-F238E27FC236}">
                <a16:creationId xmlns:a16="http://schemas.microsoft.com/office/drawing/2014/main" id="{0E9B00BC-2F3C-2C42-8E19-255DAFAF3864}"/>
              </a:ext>
            </a:extLst>
          </p:cNvPr>
          <p:cNvSpPr>
            <a:spLocks noGrp="1"/>
          </p:cNvSpPr>
          <p:nvPr>
            <p:ph type="body" sz="quarter" idx="30" hasCustomPrompt="1"/>
          </p:nvPr>
        </p:nvSpPr>
        <p:spPr>
          <a:xfrm>
            <a:off x="457200" y="457200"/>
            <a:ext cx="11274425" cy="264695"/>
          </a:xfrm>
        </p:spPr>
        <p:txBody>
          <a:bodyPr>
            <a:normAutofit/>
          </a:bodyPr>
          <a:lstStyle>
            <a:lvl1pPr>
              <a:lnSpc>
                <a:spcPct val="120000"/>
              </a:lnSpc>
              <a:spcBef>
                <a:spcPts val="0"/>
              </a:spcBef>
              <a:defRPr sz="1600">
                <a:solidFill>
                  <a:srgbClr val="1D4F91"/>
                </a:solidFill>
              </a:defRPr>
            </a:lvl1pPr>
          </a:lstStyle>
          <a:p>
            <a:pPr lvl="0"/>
            <a:r>
              <a:rPr lang="en-US"/>
              <a:t>Sub headline preset in 18pt, if required</a:t>
            </a:r>
          </a:p>
        </p:txBody>
      </p:sp>
      <p:sp>
        <p:nvSpPr>
          <p:cNvPr id="11" name="Text Placeholder 10">
            <a:extLst>
              <a:ext uri="{FF2B5EF4-FFF2-40B4-BE49-F238E27FC236}">
                <a16:creationId xmlns:a16="http://schemas.microsoft.com/office/drawing/2014/main" id="{479A5E75-CD54-4B42-B2CE-CCA6DE1711A9}"/>
              </a:ext>
            </a:extLst>
          </p:cNvPr>
          <p:cNvSpPr>
            <a:spLocks noGrp="1"/>
          </p:cNvSpPr>
          <p:nvPr>
            <p:ph type="body" sz="quarter" idx="32"/>
          </p:nvPr>
        </p:nvSpPr>
        <p:spPr>
          <a:xfrm>
            <a:off x="468313" y="1562100"/>
            <a:ext cx="11274425" cy="4060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53195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eadline &amp; Subhea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418D6D3-C734-EF43-87BB-79F732AF8811}"/>
              </a:ext>
            </a:extLst>
          </p:cNvPr>
          <p:cNvSpPr>
            <a:spLocks noGrp="1"/>
          </p:cNvSpPr>
          <p:nvPr>
            <p:ph type="title" hasCustomPrompt="1"/>
          </p:nvPr>
        </p:nvSpPr>
        <p:spPr>
          <a:xfrm>
            <a:off x="457200" y="457201"/>
            <a:ext cx="11274552" cy="508000"/>
          </a:xfrm>
        </p:spPr>
        <p:txBody>
          <a:bodyPr/>
          <a:lstStyle>
            <a:lvl1pPr>
              <a:defRPr>
                <a:solidFill>
                  <a:srgbClr val="1D4F91"/>
                </a:solidFill>
              </a:defRPr>
            </a:lvl1pPr>
          </a:lstStyle>
          <a:p>
            <a:r>
              <a:rPr lang="en-US"/>
              <a:t>Headline preset in 32pt bolded for emphasis</a:t>
            </a:r>
          </a:p>
        </p:txBody>
      </p:sp>
      <p:sp>
        <p:nvSpPr>
          <p:cNvPr id="20" name="Text Placeholder 5">
            <a:extLst>
              <a:ext uri="{FF2B5EF4-FFF2-40B4-BE49-F238E27FC236}">
                <a16:creationId xmlns:a16="http://schemas.microsoft.com/office/drawing/2014/main" id="{1A107D05-2A7D-894E-8343-DAA898DFB830}"/>
              </a:ext>
            </a:extLst>
          </p:cNvPr>
          <p:cNvSpPr>
            <a:spLocks noGrp="1"/>
          </p:cNvSpPr>
          <p:nvPr>
            <p:ph type="body" sz="quarter" idx="24" hasCustomPrompt="1"/>
          </p:nvPr>
        </p:nvSpPr>
        <p:spPr>
          <a:xfrm>
            <a:off x="457200" y="1005840"/>
            <a:ext cx="11274425" cy="419100"/>
          </a:xfrm>
        </p:spPr>
        <p:txBody>
          <a:bodyPr>
            <a:normAutofit/>
          </a:bodyPr>
          <a:lstStyle>
            <a:lvl1pPr>
              <a:lnSpc>
                <a:spcPct val="120000"/>
              </a:lnSpc>
              <a:spcBef>
                <a:spcPts val="0"/>
              </a:spcBef>
              <a:defRPr sz="1800">
                <a:solidFill>
                  <a:srgbClr val="1D4F91"/>
                </a:solidFill>
              </a:defRPr>
            </a:lvl1pPr>
          </a:lstStyle>
          <a:p>
            <a:pPr lvl="0"/>
            <a:r>
              <a:rPr lang="en-US"/>
              <a:t>Sub headline preset in 18pt, if required</a:t>
            </a:r>
          </a:p>
        </p:txBody>
      </p:sp>
    </p:spTree>
    <p:extLst>
      <p:ext uri="{BB962C8B-B14F-4D97-AF65-F5344CB8AC3E}">
        <p14:creationId xmlns:p14="http://schemas.microsoft.com/office/powerpoint/2010/main" val="30215082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418D6D3-C734-EF43-87BB-79F732AF8811}"/>
              </a:ext>
            </a:extLst>
          </p:cNvPr>
          <p:cNvSpPr>
            <a:spLocks noGrp="1"/>
          </p:cNvSpPr>
          <p:nvPr>
            <p:ph type="title" hasCustomPrompt="1"/>
          </p:nvPr>
        </p:nvSpPr>
        <p:spPr>
          <a:xfrm>
            <a:off x="457200" y="457201"/>
            <a:ext cx="11274552" cy="508000"/>
          </a:xfrm>
        </p:spPr>
        <p:txBody>
          <a:bodyPr/>
          <a:lstStyle>
            <a:lvl1pPr>
              <a:defRPr>
                <a:solidFill>
                  <a:srgbClr val="1D4F91"/>
                </a:solidFill>
              </a:defRPr>
            </a:lvl1pPr>
          </a:lstStyle>
          <a:p>
            <a:r>
              <a:rPr lang="en-US"/>
              <a:t>Headline preset in 32pt bolded for emphasis</a:t>
            </a:r>
          </a:p>
        </p:txBody>
      </p:sp>
    </p:spTree>
    <p:extLst>
      <p:ext uri="{BB962C8B-B14F-4D97-AF65-F5344CB8AC3E}">
        <p14:creationId xmlns:p14="http://schemas.microsoft.com/office/powerpoint/2010/main" val="40463071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9398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and Two Content - HEADINGS">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999" y="2407739"/>
            <a:ext cx="5400000" cy="3600000"/>
          </a:xfrm>
        </p:spPr>
        <p:txBody>
          <a:bodyPr/>
          <a:lstStyle>
            <a:lvl1pPr>
              <a:defRPr b="1"/>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
          <p:cNvSpPr>
            <a:spLocks noGrp="1"/>
          </p:cNvSpPr>
          <p:nvPr>
            <p:ph idx="12"/>
          </p:nvPr>
        </p:nvSpPr>
        <p:spPr>
          <a:xfrm>
            <a:off x="6181726" y="2415915"/>
            <a:ext cx="5564188" cy="3600000"/>
          </a:xfrm>
        </p:spPr>
        <p:txBody>
          <a:bodyPr/>
          <a:lstStyle>
            <a:lvl1pPr>
              <a:defRPr b="1"/>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5"/>
          </p:nvPr>
        </p:nvSpPr>
        <p:spPr>
          <a:xfrm>
            <a:off x="468313" y="2022475"/>
            <a:ext cx="5399087" cy="385264"/>
          </a:xfrm>
        </p:spPr>
        <p:txBody>
          <a:bodyPr/>
          <a:lstStyle>
            <a:lvl1pPr>
              <a:defRPr sz="1900">
                <a:solidFill>
                  <a:schemeClr val="accent1"/>
                </a:solidFill>
              </a:defRPr>
            </a:lvl1pPr>
          </a:lstStyle>
          <a:p>
            <a:pPr lvl="0"/>
            <a:r>
              <a:rPr lang="en-US"/>
              <a:t>Edit Master text styles</a:t>
            </a:r>
          </a:p>
        </p:txBody>
      </p:sp>
      <p:sp>
        <p:nvSpPr>
          <p:cNvPr id="14" name="Text Placeholder 13"/>
          <p:cNvSpPr>
            <a:spLocks noGrp="1"/>
          </p:cNvSpPr>
          <p:nvPr>
            <p:ph type="body" sz="quarter" idx="16"/>
          </p:nvPr>
        </p:nvSpPr>
        <p:spPr>
          <a:xfrm>
            <a:off x="6181127" y="2030152"/>
            <a:ext cx="5399087" cy="385763"/>
          </a:xfrm>
        </p:spPr>
        <p:txBody>
          <a:bodyPr/>
          <a:lstStyle>
            <a:lvl1pPr>
              <a:defRPr sz="1900">
                <a:solidFill>
                  <a:schemeClr val="accent1"/>
                </a:solidFill>
              </a:defRPr>
            </a:lvl1pPr>
          </a:lstStyle>
          <a:p>
            <a:pPr lvl="0"/>
            <a:r>
              <a:rPr lang="en-US"/>
              <a:t>Edit Master text styles</a:t>
            </a:r>
          </a:p>
        </p:txBody>
      </p:sp>
      <p:sp>
        <p:nvSpPr>
          <p:cNvPr id="7" name="Title 1">
            <a:extLst>
              <a:ext uri="{FF2B5EF4-FFF2-40B4-BE49-F238E27FC236}">
                <a16:creationId xmlns:a16="http://schemas.microsoft.com/office/drawing/2014/main" id="{54D51079-9F71-444B-859F-A4EEF5424B6D}"/>
              </a:ext>
            </a:extLst>
          </p:cNvPr>
          <p:cNvSpPr>
            <a:spLocks noGrp="1"/>
          </p:cNvSpPr>
          <p:nvPr>
            <p:ph type="title" hasCustomPrompt="1"/>
          </p:nvPr>
        </p:nvSpPr>
        <p:spPr>
          <a:xfrm>
            <a:off x="457200" y="457201"/>
            <a:ext cx="11274552" cy="508000"/>
          </a:xfrm>
        </p:spPr>
        <p:txBody>
          <a:bodyPr>
            <a:noAutofit/>
          </a:bodyPr>
          <a:lstStyle/>
          <a:p>
            <a:r>
              <a:rPr lang="en-US"/>
              <a:t>Headline preset in 32pt bolded for emphasis</a:t>
            </a:r>
          </a:p>
        </p:txBody>
      </p:sp>
      <p:sp>
        <p:nvSpPr>
          <p:cNvPr id="8" name="Text Placeholder 5">
            <a:extLst>
              <a:ext uri="{FF2B5EF4-FFF2-40B4-BE49-F238E27FC236}">
                <a16:creationId xmlns:a16="http://schemas.microsoft.com/office/drawing/2014/main" id="{F0485F15-FFA3-4919-B78B-B359FCEA26B5}"/>
              </a:ext>
            </a:extLst>
          </p:cNvPr>
          <p:cNvSpPr>
            <a:spLocks noGrp="1"/>
          </p:cNvSpPr>
          <p:nvPr>
            <p:ph type="body" sz="quarter" idx="24" hasCustomPrompt="1"/>
          </p:nvPr>
        </p:nvSpPr>
        <p:spPr>
          <a:xfrm>
            <a:off x="457200" y="1005840"/>
            <a:ext cx="11274425" cy="419100"/>
          </a:xfrm>
        </p:spPr>
        <p:txBody>
          <a:bodyPr>
            <a:normAutofit/>
          </a:bodyPr>
          <a:lstStyle>
            <a:lvl1pPr>
              <a:lnSpc>
                <a:spcPct val="120000"/>
              </a:lnSpc>
              <a:spcBef>
                <a:spcPts val="0"/>
              </a:spcBef>
              <a:defRPr sz="1800">
                <a:solidFill>
                  <a:srgbClr val="1D4F91"/>
                </a:solidFill>
              </a:defRPr>
            </a:lvl1pPr>
          </a:lstStyle>
          <a:p>
            <a:pPr lvl="0"/>
            <a:r>
              <a:rPr lang="en-US"/>
              <a:t>Sub headline preset in 18pt, if required</a:t>
            </a:r>
          </a:p>
        </p:txBody>
      </p:sp>
    </p:spTree>
    <p:extLst>
      <p:ext uri="{BB962C8B-B14F-4D97-AF65-F5344CB8AC3E}">
        <p14:creationId xmlns:p14="http://schemas.microsoft.com/office/powerpoint/2010/main" val="14599463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999" y="2022475"/>
            <a:ext cx="5400000" cy="3600000"/>
          </a:xfrm>
        </p:spPr>
        <p:txBody>
          <a:bodyPr/>
          <a:lstStyle>
            <a:lvl1pPr>
              <a:defRPr b="1"/>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6" name="Content Placeholder 2"/>
          <p:cNvSpPr>
            <a:spLocks noGrp="1"/>
          </p:cNvSpPr>
          <p:nvPr>
            <p:ph idx="12"/>
          </p:nvPr>
        </p:nvSpPr>
        <p:spPr>
          <a:xfrm>
            <a:off x="6181726" y="2022475"/>
            <a:ext cx="5564188" cy="3600000"/>
          </a:xfrm>
        </p:spPr>
        <p:txBody>
          <a:bodyPr/>
          <a:lstStyle>
            <a:lvl1pPr>
              <a:defRPr b="1"/>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177107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column conten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03306-DAE8-3F4C-BBF0-3C9A9ECC0BD3}"/>
              </a:ext>
            </a:extLst>
          </p:cNvPr>
          <p:cNvSpPr>
            <a:spLocks noGrp="1"/>
          </p:cNvSpPr>
          <p:nvPr>
            <p:ph type="title" hasCustomPrompt="1"/>
          </p:nvPr>
        </p:nvSpPr>
        <p:spPr/>
        <p:txBody>
          <a:bodyPr>
            <a:noAutofit/>
          </a:bodyPr>
          <a:lstStyle/>
          <a:p>
            <a:r>
              <a:rPr lang="en-US"/>
              <a:t>Headline preset in 32pt bolded for emphasis</a:t>
            </a:r>
          </a:p>
        </p:txBody>
      </p:sp>
      <p:sp>
        <p:nvSpPr>
          <p:cNvPr id="8" name="Text Placeholder 10">
            <a:extLst>
              <a:ext uri="{FF2B5EF4-FFF2-40B4-BE49-F238E27FC236}">
                <a16:creationId xmlns:a16="http://schemas.microsoft.com/office/drawing/2014/main" id="{8C31FF33-2EE0-E04D-9325-7BE1819AFD68}"/>
              </a:ext>
            </a:extLst>
          </p:cNvPr>
          <p:cNvSpPr>
            <a:spLocks noGrp="1"/>
          </p:cNvSpPr>
          <p:nvPr>
            <p:ph type="body" sz="quarter" idx="10" hasCustomPrompt="1"/>
          </p:nvPr>
        </p:nvSpPr>
        <p:spPr>
          <a:xfrm>
            <a:off x="457200" y="2011680"/>
            <a:ext cx="11274425" cy="3987186"/>
          </a:xfrm>
        </p:spPr>
        <p:txBody>
          <a:bodyPr vert="horz" lIns="0" tIns="0" rIns="0" bIns="0" numCol="2" spcCol="457200" rtlCol="0">
            <a:noAutofit/>
          </a:bodyPr>
          <a:lstStyle>
            <a:lvl1pPr>
              <a:lnSpc>
                <a:spcPct val="110000"/>
              </a:lnSpc>
              <a:spcBef>
                <a:spcPts val="0"/>
              </a:spcBef>
              <a:spcAft>
                <a:spcPts val="600"/>
              </a:spcAft>
              <a:defRPr lang="en-US" sz="1800" b="1" i="0" dirty="0" smtClean="0">
                <a:solidFill>
                  <a:srgbClr val="1D4F91"/>
                </a:solidFill>
                <a:latin typeface="+mj-lt"/>
              </a:defRPr>
            </a:lvl1pPr>
            <a:lvl2pPr marL="0" indent="0">
              <a:lnSpc>
                <a:spcPct val="110000"/>
              </a:lnSpc>
              <a:spcBef>
                <a:spcPts val="0"/>
              </a:spcBef>
              <a:spcAft>
                <a:spcPts val="600"/>
              </a:spcAft>
              <a:buFontTx/>
              <a:buNone/>
              <a:defRPr lang="en-US" sz="1600" b="0" kern="1200" dirty="0" smtClean="0">
                <a:solidFill>
                  <a:schemeClr val="tx1">
                    <a:lumMod val="75000"/>
                  </a:schemeClr>
                </a:solidFill>
                <a:latin typeface="+mn-lt"/>
                <a:ea typeface="+mn-ea"/>
                <a:cs typeface="Arial" panose="020B0604020202020204" pitchFamily="34" charset="0"/>
              </a:defRPr>
            </a:lvl2pPr>
            <a:lvl3pPr marL="0" indent="0">
              <a:lnSpc>
                <a:spcPct val="110000"/>
              </a:lnSpc>
              <a:spcBef>
                <a:spcPts val="0"/>
              </a:spcBef>
              <a:spcAft>
                <a:spcPts val="600"/>
              </a:spcAft>
              <a:buFontTx/>
              <a:buNone/>
              <a:defRPr lang="en-US" sz="1600" b="0" kern="1200" dirty="0" smtClean="0">
                <a:solidFill>
                  <a:schemeClr val="tx1">
                    <a:lumMod val="75000"/>
                  </a:schemeClr>
                </a:solidFill>
                <a:latin typeface="+mn-lt"/>
                <a:ea typeface="+mn-ea"/>
                <a:cs typeface="Arial" panose="020B0604020202020204" pitchFamily="34" charset="0"/>
              </a:defRPr>
            </a:lvl3pPr>
          </a:lstStyle>
          <a:p>
            <a:pPr lvl="0"/>
            <a:r>
              <a:rPr lang="en-US"/>
              <a:t>Section Title here in preset 18pt Arial Bold</a:t>
            </a:r>
          </a:p>
          <a:p>
            <a:pPr lvl="2"/>
            <a:r>
              <a:rPr lang="en-US"/>
              <a:t>First item here in preset 18pt Arial Regular</a:t>
            </a:r>
          </a:p>
          <a:p>
            <a:pPr lvl="2"/>
            <a:r>
              <a:rPr lang="en-US"/>
              <a:t>Second item here in preset 18pt Arial Regular</a:t>
            </a:r>
          </a:p>
          <a:p>
            <a:pPr lvl="1"/>
            <a:r>
              <a:rPr lang="en-US"/>
              <a:t>First item here in preset 18pt Arial Regular</a:t>
            </a:r>
          </a:p>
          <a:p>
            <a:pPr lvl="2"/>
            <a:r>
              <a:rPr lang="en-US"/>
              <a:t>Second item here in preset 18pt Arial Regular</a:t>
            </a:r>
          </a:p>
          <a:p>
            <a:pPr lvl="2"/>
            <a:endParaRPr lang="en-US"/>
          </a:p>
          <a:p>
            <a:pPr lvl="0"/>
            <a:r>
              <a:rPr lang="en-US"/>
              <a:t>Section Title here in preset 18pt Arial Bold</a:t>
            </a:r>
          </a:p>
          <a:p>
            <a:pPr lvl="1"/>
            <a:r>
              <a:rPr lang="en-US"/>
              <a:t>First item here in preset 18pt Arial Regular</a:t>
            </a:r>
          </a:p>
          <a:p>
            <a:pPr lvl="1"/>
            <a:r>
              <a:rPr lang="en-US"/>
              <a:t>Second item here in preset 18pt Arial Regular</a:t>
            </a:r>
          </a:p>
          <a:p>
            <a:pPr lvl="1"/>
            <a:r>
              <a:rPr lang="en-US"/>
              <a:t>First item here in preset 18pt Arial Regular</a:t>
            </a:r>
          </a:p>
          <a:p>
            <a:pPr lvl="2"/>
            <a:r>
              <a:rPr lang="en-US"/>
              <a:t>Second item here in preset 18pt Arial Regular</a:t>
            </a:r>
          </a:p>
          <a:p>
            <a:pPr lvl="2"/>
            <a:endParaRPr lang="en-US"/>
          </a:p>
          <a:p>
            <a:pPr lvl="0"/>
            <a:r>
              <a:rPr lang="en-US"/>
              <a:t>Section Title here in preset 18pt Arial Bold</a:t>
            </a:r>
          </a:p>
          <a:p>
            <a:pPr lvl="1"/>
            <a:r>
              <a:rPr lang="en-US"/>
              <a:t>First item here in preset 18pt Arial Regular</a:t>
            </a:r>
          </a:p>
          <a:p>
            <a:pPr lvl="1"/>
            <a:r>
              <a:rPr lang="en-US"/>
              <a:t>Second item here in preset 18pt Arial Regular</a:t>
            </a:r>
          </a:p>
          <a:p>
            <a:pPr lvl="1"/>
            <a:r>
              <a:rPr lang="en-US"/>
              <a:t>First item here in preset 18pt Arial Regular</a:t>
            </a:r>
          </a:p>
          <a:p>
            <a:pPr lvl="2"/>
            <a:r>
              <a:rPr lang="en-US"/>
              <a:t>Second item here in preset 18pt Arial Regular</a:t>
            </a:r>
          </a:p>
          <a:p>
            <a:pPr lvl="2"/>
            <a:endParaRPr lang="en-US"/>
          </a:p>
          <a:p>
            <a:pPr lvl="0"/>
            <a:r>
              <a:rPr lang="en-US"/>
              <a:t>Section Title here in preset 18pt Arial Bold</a:t>
            </a:r>
          </a:p>
          <a:p>
            <a:pPr lvl="1"/>
            <a:r>
              <a:rPr lang="en-US"/>
              <a:t>First item here in preset 18pt Arial Regular</a:t>
            </a:r>
          </a:p>
          <a:p>
            <a:pPr lvl="2"/>
            <a:r>
              <a:rPr lang="en-US"/>
              <a:t>Second item here in preset 18pt Arial Regular</a:t>
            </a:r>
          </a:p>
          <a:p>
            <a:pPr lvl="1"/>
            <a:r>
              <a:rPr lang="en-US"/>
              <a:t>First item here in preset 18pt Arial Regular</a:t>
            </a:r>
          </a:p>
          <a:p>
            <a:pPr lvl="2"/>
            <a:r>
              <a:rPr lang="en-US"/>
              <a:t>Second item here in preset 18pt Arial Regular</a:t>
            </a:r>
          </a:p>
          <a:p>
            <a:pPr lvl="2"/>
            <a:endParaRPr lang="en-US"/>
          </a:p>
        </p:txBody>
      </p:sp>
      <p:sp>
        <p:nvSpPr>
          <p:cNvPr id="5" name="Text Placeholder 5">
            <a:extLst>
              <a:ext uri="{FF2B5EF4-FFF2-40B4-BE49-F238E27FC236}">
                <a16:creationId xmlns:a16="http://schemas.microsoft.com/office/drawing/2014/main" id="{2782EEE6-69C0-F648-8FB3-4349A6C84CA4}"/>
              </a:ext>
            </a:extLst>
          </p:cNvPr>
          <p:cNvSpPr>
            <a:spLocks noGrp="1"/>
          </p:cNvSpPr>
          <p:nvPr>
            <p:ph type="body" sz="quarter" idx="24" hasCustomPrompt="1"/>
          </p:nvPr>
        </p:nvSpPr>
        <p:spPr>
          <a:xfrm>
            <a:off x="457200" y="1005840"/>
            <a:ext cx="11274425" cy="419100"/>
          </a:xfrm>
        </p:spPr>
        <p:txBody>
          <a:bodyPr>
            <a:normAutofit/>
          </a:bodyPr>
          <a:lstStyle>
            <a:lvl1pPr>
              <a:lnSpc>
                <a:spcPct val="120000"/>
              </a:lnSpc>
              <a:spcBef>
                <a:spcPts val="0"/>
              </a:spcBef>
              <a:defRPr sz="1800">
                <a:solidFill>
                  <a:srgbClr val="1D4F91"/>
                </a:solidFill>
              </a:defRPr>
            </a:lvl1pPr>
          </a:lstStyle>
          <a:p>
            <a:pPr lvl="0"/>
            <a:r>
              <a:rPr lang="en-US"/>
              <a:t>Sub headline preset in 18pt, if required</a:t>
            </a:r>
          </a:p>
        </p:txBody>
      </p:sp>
    </p:spTree>
    <p:extLst>
      <p:ext uri="{BB962C8B-B14F-4D97-AF65-F5344CB8AC3E}">
        <p14:creationId xmlns:p14="http://schemas.microsoft.com/office/powerpoint/2010/main" val="29767932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Column content layout w/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03306-DAE8-3F4C-BBF0-3C9A9ECC0BD3}"/>
              </a:ext>
            </a:extLst>
          </p:cNvPr>
          <p:cNvSpPr>
            <a:spLocks noGrp="1"/>
          </p:cNvSpPr>
          <p:nvPr>
            <p:ph type="title" hasCustomPrompt="1"/>
          </p:nvPr>
        </p:nvSpPr>
        <p:spPr/>
        <p:txBody>
          <a:bodyPr>
            <a:noAutofit/>
          </a:bodyPr>
          <a:lstStyle/>
          <a:p>
            <a:r>
              <a:rPr lang="en-US"/>
              <a:t>Headline preset in 32pt bolded for emphasis</a:t>
            </a:r>
          </a:p>
        </p:txBody>
      </p:sp>
      <p:sp>
        <p:nvSpPr>
          <p:cNvPr id="8" name="Text Placeholder 10">
            <a:extLst>
              <a:ext uri="{FF2B5EF4-FFF2-40B4-BE49-F238E27FC236}">
                <a16:creationId xmlns:a16="http://schemas.microsoft.com/office/drawing/2014/main" id="{8C31FF33-2EE0-E04D-9325-7BE1819AFD68}"/>
              </a:ext>
            </a:extLst>
          </p:cNvPr>
          <p:cNvSpPr>
            <a:spLocks noGrp="1"/>
          </p:cNvSpPr>
          <p:nvPr>
            <p:ph type="body" sz="quarter" idx="10" hasCustomPrompt="1"/>
          </p:nvPr>
        </p:nvSpPr>
        <p:spPr>
          <a:xfrm>
            <a:off x="457200" y="2011680"/>
            <a:ext cx="11274425" cy="4070350"/>
          </a:xfrm>
        </p:spPr>
        <p:txBody>
          <a:bodyPr vert="horz" lIns="0" tIns="0" rIns="0" bIns="0" numCol="2" spcCol="457200" rtlCol="0">
            <a:noAutofit/>
          </a:bodyPr>
          <a:lstStyle>
            <a:lvl1pPr>
              <a:lnSpc>
                <a:spcPct val="110000"/>
              </a:lnSpc>
              <a:spcBef>
                <a:spcPts val="1200"/>
              </a:spcBef>
              <a:spcAft>
                <a:spcPts val="600"/>
              </a:spcAft>
              <a:defRPr lang="en-US" sz="1800" b="1" i="0" dirty="0" smtClean="0">
                <a:solidFill>
                  <a:srgbClr val="1D4F91"/>
                </a:solidFill>
                <a:latin typeface="+mj-lt"/>
              </a:defRPr>
            </a:lvl1pPr>
            <a:lvl2pPr marL="173038" indent="-173038">
              <a:lnSpc>
                <a:spcPct val="110000"/>
              </a:lnSpc>
              <a:spcBef>
                <a:spcPts val="0"/>
              </a:spcBef>
              <a:spcAft>
                <a:spcPts val="600"/>
              </a:spcAft>
              <a:buFont typeface="Arial" panose="020B0604020202020204" pitchFamily="34" charset="0"/>
              <a:buChar char="•"/>
              <a:defRPr lang="en-US" sz="1600" b="0" kern="1200" dirty="0" smtClean="0">
                <a:solidFill>
                  <a:schemeClr val="tx1">
                    <a:lumMod val="75000"/>
                  </a:schemeClr>
                </a:solidFill>
                <a:latin typeface="+mn-lt"/>
                <a:ea typeface="+mn-ea"/>
                <a:cs typeface="Arial" panose="020B0604020202020204" pitchFamily="34" charset="0"/>
              </a:defRPr>
            </a:lvl2pPr>
            <a:lvl3pPr marL="173038" indent="-173038">
              <a:lnSpc>
                <a:spcPct val="110000"/>
              </a:lnSpc>
              <a:spcBef>
                <a:spcPts val="0"/>
              </a:spcBef>
              <a:spcAft>
                <a:spcPts val="600"/>
              </a:spcAft>
              <a:buFont typeface="Arial" panose="020B0604020202020204" pitchFamily="34" charset="0"/>
              <a:buChar char="•"/>
              <a:defRPr lang="en-US" sz="1600" b="0" kern="1200" dirty="0" smtClean="0">
                <a:solidFill>
                  <a:schemeClr val="tx1">
                    <a:lumMod val="75000"/>
                  </a:schemeClr>
                </a:solidFill>
                <a:latin typeface="+mn-lt"/>
                <a:ea typeface="+mn-ea"/>
                <a:cs typeface="Arial" panose="020B0604020202020204" pitchFamily="34" charset="0"/>
              </a:defRPr>
            </a:lvl3pPr>
          </a:lstStyle>
          <a:p>
            <a:pPr lvl="0"/>
            <a:r>
              <a:rPr lang="en-US"/>
              <a:t>Section Title here in preset 18pt Arial Bold</a:t>
            </a:r>
          </a:p>
          <a:p>
            <a:pPr lvl="1"/>
            <a:r>
              <a:rPr lang="en-US"/>
              <a:t>First item here in preset 16pt Arial Regular</a:t>
            </a:r>
          </a:p>
          <a:p>
            <a:pPr lvl="2"/>
            <a:r>
              <a:rPr lang="en-US"/>
              <a:t>The first level of text is ranged left, with bullet points</a:t>
            </a:r>
          </a:p>
          <a:p>
            <a:pPr lvl="2"/>
            <a:r>
              <a:rPr lang="en-US"/>
              <a:t>The first level of text is ranged left, with bullet points</a:t>
            </a:r>
          </a:p>
          <a:p>
            <a:pPr lvl="2"/>
            <a:r>
              <a:rPr lang="en-US"/>
              <a:t>The first level of text is ranged left, with bullet points</a:t>
            </a:r>
          </a:p>
          <a:p>
            <a:pPr lvl="0"/>
            <a:r>
              <a:rPr lang="en-US"/>
              <a:t>Section Title here in preset 18pt Arial Bold</a:t>
            </a:r>
          </a:p>
          <a:p>
            <a:pPr lvl="1"/>
            <a:r>
              <a:rPr lang="en-US"/>
              <a:t>First item here in preset 16pt Arial Regular</a:t>
            </a:r>
          </a:p>
          <a:p>
            <a:pPr lvl="2"/>
            <a:r>
              <a:rPr lang="en-US"/>
              <a:t>The first level of text is ranged left, with bullet points</a:t>
            </a:r>
          </a:p>
          <a:p>
            <a:pPr lvl="2"/>
            <a:r>
              <a:rPr lang="en-US"/>
              <a:t>The first level of text is ranged left, with bullet points</a:t>
            </a:r>
          </a:p>
          <a:p>
            <a:pPr lvl="2"/>
            <a:r>
              <a:rPr lang="en-US"/>
              <a:t>The first level of text is ranged left, with bullet points</a:t>
            </a:r>
          </a:p>
          <a:p>
            <a:pPr lvl="2"/>
            <a:endParaRPr lang="en-US"/>
          </a:p>
          <a:p>
            <a:pPr lvl="0"/>
            <a:r>
              <a:rPr lang="en-US"/>
              <a:t>Section Title here in preset 18pt Arial Bold</a:t>
            </a:r>
          </a:p>
          <a:p>
            <a:pPr lvl="1"/>
            <a:r>
              <a:rPr lang="en-US"/>
              <a:t>First item here in preset 16pt Arial Regular</a:t>
            </a:r>
          </a:p>
          <a:p>
            <a:pPr lvl="2"/>
            <a:r>
              <a:rPr lang="en-US"/>
              <a:t>The first level of text is ranged left, with bullet points</a:t>
            </a:r>
          </a:p>
          <a:p>
            <a:pPr lvl="2"/>
            <a:r>
              <a:rPr lang="en-US"/>
              <a:t>The first level of text is ranged left, with bullet points</a:t>
            </a:r>
          </a:p>
          <a:p>
            <a:pPr lvl="2"/>
            <a:r>
              <a:rPr lang="en-US"/>
              <a:t>The first level of text is ranged left, with bullet points</a:t>
            </a:r>
          </a:p>
          <a:p>
            <a:pPr lvl="0"/>
            <a:r>
              <a:rPr lang="en-US"/>
              <a:t>Section Title here in preset 18pt Arial Bold</a:t>
            </a:r>
          </a:p>
          <a:p>
            <a:pPr lvl="1"/>
            <a:r>
              <a:rPr lang="en-US"/>
              <a:t>First item here in preset 16pt Arial Regular</a:t>
            </a:r>
          </a:p>
          <a:p>
            <a:pPr lvl="2"/>
            <a:r>
              <a:rPr lang="en-US"/>
              <a:t>The first level of text is ranged left, with bullet points</a:t>
            </a:r>
          </a:p>
          <a:p>
            <a:pPr lvl="2"/>
            <a:r>
              <a:rPr lang="en-US"/>
              <a:t>The first level of text is ranged left, with bullet points</a:t>
            </a:r>
          </a:p>
          <a:p>
            <a:pPr lvl="2"/>
            <a:r>
              <a:rPr lang="en-US"/>
              <a:t>The first level of text is ranged left, with bullet points</a:t>
            </a:r>
          </a:p>
          <a:p>
            <a:pPr lvl="2"/>
            <a:endParaRPr lang="en-US"/>
          </a:p>
        </p:txBody>
      </p:sp>
      <p:sp>
        <p:nvSpPr>
          <p:cNvPr id="5" name="Text Placeholder 5">
            <a:extLst>
              <a:ext uri="{FF2B5EF4-FFF2-40B4-BE49-F238E27FC236}">
                <a16:creationId xmlns:a16="http://schemas.microsoft.com/office/drawing/2014/main" id="{9EFA78DA-0730-6045-B52A-DEC236DA2EF8}"/>
              </a:ext>
            </a:extLst>
          </p:cNvPr>
          <p:cNvSpPr>
            <a:spLocks noGrp="1"/>
          </p:cNvSpPr>
          <p:nvPr>
            <p:ph type="body" sz="quarter" idx="24" hasCustomPrompt="1"/>
          </p:nvPr>
        </p:nvSpPr>
        <p:spPr>
          <a:xfrm>
            <a:off x="457200" y="1005840"/>
            <a:ext cx="11274425" cy="419100"/>
          </a:xfrm>
        </p:spPr>
        <p:txBody>
          <a:bodyPr>
            <a:normAutofit/>
          </a:bodyPr>
          <a:lstStyle>
            <a:lvl1pPr>
              <a:lnSpc>
                <a:spcPct val="120000"/>
              </a:lnSpc>
              <a:spcBef>
                <a:spcPts val="0"/>
              </a:spcBef>
              <a:defRPr sz="1800">
                <a:solidFill>
                  <a:srgbClr val="1D4F91"/>
                </a:solidFill>
              </a:defRPr>
            </a:lvl1pPr>
          </a:lstStyle>
          <a:p>
            <a:pPr lvl="0"/>
            <a:r>
              <a:rPr lang="en-US"/>
              <a:t>Sub headline preset in 18pt, if required</a:t>
            </a:r>
          </a:p>
        </p:txBody>
      </p:sp>
    </p:spTree>
    <p:extLst>
      <p:ext uri="{BB962C8B-B14F-4D97-AF65-F5344CB8AC3E}">
        <p14:creationId xmlns:p14="http://schemas.microsoft.com/office/powerpoint/2010/main" val="3134725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column conten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D66DB-313B-EE4C-A670-9DE5062B0DC3}"/>
              </a:ext>
            </a:extLst>
          </p:cNvPr>
          <p:cNvSpPr>
            <a:spLocks noGrp="1"/>
          </p:cNvSpPr>
          <p:nvPr>
            <p:ph type="title" hasCustomPrompt="1"/>
          </p:nvPr>
        </p:nvSpPr>
        <p:spPr/>
        <p:txBody>
          <a:bodyPr/>
          <a:lstStyle/>
          <a:p>
            <a:r>
              <a:rPr lang="en-US"/>
              <a:t>Headline preset in 32pt bolded for emphasis</a:t>
            </a:r>
          </a:p>
        </p:txBody>
      </p:sp>
      <p:sp>
        <p:nvSpPr>
          <p:cNvPr id="4" name="Text Placeholder 3">
            <a:extLst>
              <a:ext uri="{FF2B5EF4-FFF2-40B4-BE49-F238E27FC236}">
                <a16:creationId xmlns:a16="http://schemas.microsoft.com/office/drawing/2014/main" id="{916AFF0C-9C78-DD45-AC63-FC06845E03E8}"/>
              </a:ext>
            </a:extLst>
          </p:cNvPr>
          <p:cNvSpPr>
            <a:spLocks noGrp="1"/>
          </p:cNvSpPr>
          <p:nvPr>
            <p:ph type="body" sz="quarter" idx="10" hasCustomPrompt="1"/>
          </p:nvPr>
        </p:nvSpPr>
        <p:spPr>
          <a:xfrm>
            <a:off x="457200" y="2011680"/>
            <a:ext cx="2377440" cy="2930525"/>
          </a:xfrm>
        </p:spPr>
        <p:txBody>
          <a:bodyPr/>
          <a:lstStyle>
            <a:lvl1pPr>
              <a:lnSpc>
                <a:spcPct val="110000"/>
              </a:lnSpc>
              <a:defRPr sz="1600" b="1">
                <a:solidFill>
                  <a:schemeClr val="tx1">
                    <a:lumMod val="75000"/>
                  </a:schemeClr>
                </a:solidFill>
              </a:defRPr>
            </a:lvl1pPr>
            <a:lvl2pPr marL="0" indent="0">
              <a:lnSpc>
                <a:spcPct val="110000"/>
              </a:lnSpc>
              <a:buNone/>
              <a:tabLst/>
              <a:defRPr sz="1600">
                <a:solidFill>
                  <a:schemeClr val="tx1">
                    <a:lumMod val="75000"/>
                  </a:schemeClr>
                </a:solidFill>
              </a:defRPr>
            </a:lvl2pPr>
            <a:lvl3pPr marL="352425" indent="-169863">
              <a:lnSpc>
                <a:spcPct val="100000"/>
              </a:lnSpc>
              <a:buFont typeface="Arial" panose="020B0604020202020204" pitchFamily="34" charset="0"/>
              <a:buChar char="•"/>
              <a:tabLst/>
              <a:defRPr sz="1400">
                <a:solidFill>
                  <a:srgbClr val="63666A"/>
                </a:solidFill>
              </a:defRPr>
            </a:lvl3pPr>
            <a:lvl4pPr marL="574675" indent="-169863">
              <a:lnSpc>
                <a:spcPct val="100000"/>
              </a:lnSpc>
              <a:buFont typeface="System Font Regular"/>
              <a:buChar char="–"/>
              <a:tabLst/>
              <a:defRPr sz="1400">
                <a:solidFill>
                  <a:srgbClr val="63666A"/>
                </a:solidFill>
              </a:defRPr>
            </a:lvl4pPr>
            <a:lvl5pPr marL="811213" indent="-169863">
              <a:lnSpc>
                <a:spcPct val="100000"/>
              </a:lnSpc>
              <a:buFont typeface="Arial" panose="020B0604020202020204" pitchFamily="34" charset="0"/>
              <a:buChar char="•"/>
              <a:tabLst/>
              <a:defRPr sz="1400">
                <a:solidFill>
                  <a:srgbClr val="63666A"/>
                </a:solidFill>
              </a:defRPr>
            </a:lvl5pPr>
          </a:lstStyle>
          <a:p>
            <a:pPr lvl="0"/>
            <a:r>
              <a:rPr lang="en-US"/>
              <a:t>Title in preset 16pt Arial Bold</a:t>
            </a:r>
          </a:p>
          <a:p>
            <a:pPr lvl="1"/>
            <a:r>
              <a:rPr lang="en-US"/>
              <a:t>First level</a:t>
            </a:r>
          </a:p>
        </p:txBody>
      </p:sp>
      <p:sp>
        <p:nvSpPr>
          <p:cNvPr id="5" name="Text Placeholder 3">
            <a:extLst>
              <a:ext uri="{FF2B5EF4-FFF2-40B4-BE49-F238E27FC236}">
                <a16:creationId xmlns:a16="http://schemas.microsoft.com/office/drawing/2014/main" id="{5C41B9E6-AF69-B843-9568-D35A86A66E90}"/>
              </a:ext>
            </a:extLst>
          </p:cNvPr>
          <p:cNvSpPr>
            <a:spLocks noGrp="1"/>
          </p:cNvSpPr>
          <p:nvPr>
            <p:ph type="body" sz="quarter" idx="11" hasCustomPrompt="1"/>
          </p:nvPr>
        </p:nvSpPr>
        <p:spPr>
          <a:xfrm>
            <a:off x="3383280" y="2011680"/>
            <a:ext cx="2377440" cy="2930525"/>
          </a:xfrm>
        </p:spPr>
        <p:txBody>
          <a:bodyPr/>
          <a:lstStyle>
            <a:lvl1pPr>
              <a:lnSpc>
                <a:spcPct val="110000"/>
              </a:lnSpc>
              <a:defRPr sz="1600" b="1">
                <a:solidFill>
                  <a:schemeClr val="tx1">
                    <a:lumMod val="75000"/>
                  </a:schemeClr>
                </a:solidFill>
              </a:defRPr>
            </a:lvl1pPr>
            <a:lvl2pPr marL="0" indent="0">
              <a:lnSpc>
                <a:spcPct val="110000"/>
              </a:lnSpc>
              <a:buNone/>
              <a:tabLst/>
              <a:defRPr sz="1600">
                <a:solidFill>
                  <a:schemeClr val="tx1">
                    <a:lumMod val="75000"/>
                  </a:schemeClr>
                </a:solidFill>
              </a:defRPr>
            </a:lvl2pPr>
            <a:lvl3pPr marL="352425" indent="-169863">
              <a:lnSpc>
                <a:spcPct val="100000"/>
              </a:lnSpc>
              <a:buFont typeface="Arial" panose="020B0604020202020204" pitchFamily="34" charset="0"/>
              <a:buChar char="•"/>
              <a:tabLst/>
              <a:defRPr sz="1400">
                <a:solidFill>
                  <a:srgbClr val="63666A"/>
                </a:solidFill>
              </a:defRPr>
            </a:lvl3pPr>
            <a:lvl4pPr marL="574675" indent="-169863">
              <a:lnSpc>
                <a:spcPct val="100000"/>
              </a:lnSpc>
              <a:buFont typeface="System Font Regular"/>
              <a:buChar char="–"/>
              <a:tabLst/>
              <a:defRPr sz="1400">
                <a:solidFill>
                  <a:srgbClr val="63666A"/>
                </a:solidFill>
              </a:defRPr>
            </a:lvl4pPr>
            <a:lvl5pPr marL="811213" indent="-169863">
              <a:lnSpc>
                <a:spcPct val="100000"/>
              </a:lnSpc>
              <a:buFont typeface="Arial" panose="020B0604020202020204" pitchFamily="34" charset="0"/>
              <a:buChar char="•"/>
              <a:tabLst/>
              <a:defRPr sz="1400">
                <a:solidFill>
                  <a:srgbClr val="63666A"/>
                </a:solidFill>
              </a:defRPr>
            </a:lvl5pPr>
          </a:lstStyle>
          <a:p>
            <a:pPr lvl="0"/>
            <a:r>
              <a:rPr lang="en-US"/>
              <a:t>Title in preset 16pt Arial Bold</a:t>
            </a:r>
          </a:p>
          <a:p>
            <a:pPr lvl="1"/>
            <a:r>
              <a:rPr lang="en-US"/>
              <a:t>First level</a:t>
            </a:r>
          </a:p>
        </p:txBody>
      </p:sp>
      <p:sp>
        <p:nvSpPr>
          <p:cNvPr id="6" name="Text Placeholder 3">
            <a:extLst>
              <a:ext uri="{FF2B5EF4-FFF2-40B4-BE49-F238E27FC236}">
                <a16:creationId xmlns:a16="http://schemas.microsoft.com/office/drawing/2014/main" id="{1E1A6EEE-F7B4-F24D-8F35-F261CCEADEB0}"/>
              </a:ext>
            </a:extLst>
          </p:cNvPr>
          <p:cNvSpPr>
            <a:spLocks noGrp="1"/>
          </p:cNvSpPr>
          <p:nvPr>
            <p:ph type="body" sz="quarter" idx="12" hasCustomPrompt="1"/>
          </p:nvPr>
        </p:nvSpPr>
        <p:spPr>
          <a:xfrm>
            <a:off x="6400800" y="2011680"/>
            <a:ext cx="2377440" cy="2930525"/>
          </a:xfrm>
        </p:spPr>
        <p:txBody>
          <a:bodyPr/>
          <a:lstStyle>
            <a:lvl1pPr>
              <a:lnSpc>
                <a:spcPct val="110000"/>
              </a:lnSpc>
              <a:defRPr sz="1600" b="1">
                <a:solidFill>
                  <a:schemeClr val="tx1">
                    <a:lumMod val="75000"/>
                  </a:schemeClr>
                </a:solidFill>
              </a:defRPr>
            </a:lvl1pPr>
            <a:lvl2pPr marL="0" indent="0">
              <a:lnSpc>
                <a:spcPct val="110000"/>
              </a:lnSpc>
              <a:buFontTx/>
              <a:buNone/>
              <a:tabLst/>
              <a:defRPr sz="1600">
                <a:solidFill>
                  <a:schemeClr val="tx1">
                    <a:lumMod val="75000"/>
                  </a:schemeClr>
                </a:solidFill>
              </a:defRPr>
            </a:lvl2pPr>
            <a:lvl3pPr marL="352425" indent="-169863">
              <a:lnSpc>
                <a:spcPct val="100000"/>
              </a:lnSpc>
              <a:buFont typeface="Arial" panose="020B0604020202020204" pitchFamily="34" charset="0"/>
              <a:buChar char="•"/>
              <a:tabLst/>
              <a:defRPr sz="1400">
                <a:solidFill>
                  <a:srgbClr val="63666A"/>
                </a:solidFill>
              </a:defRPr>
            </a:lvl3pPr>
            <a:lvl4pPr marL="574675" indent="-169863">
              <a:lnSpc>
                <a:spcPct val="100000"/>
              </a:lnSpc>
              <a:buFont typeface="System Font Regular"/>
              <a:buChar char="–"/>
              <a:tabLst/>
              <a:defRPr sz="1400">
                <a:solidFill>
                  <a:srgbClr val="63666A"/>
                </a:solidFill>
              </a:defRPr>
            </a:lvl4pPr>
            <a:lvl5pPr marL="811213" indent="-169863">
              <a:lnSpc>
                <a:spcPct val="100000"/>
              </a:lnSpc>
              <a:buFont typeface="Arial" panose="020B0604020202020204" pitchFamily="34" charset="0"/>
              <a:buChar char="•"/>
              <a:tabLst/>
              <a:defRPr sz="1400">
                <a:solidFill>
                  <a:srgbClr val="63666A"/>
                </a:solidFill>
              </a:defRPr>
            </a:lvl5pPr>
          </a:lstStyle>
          <a:p>
            <a:pPr lvl="0"/>
            <a:r>
              <a:rPr lang="en-US"/>
              <a:t>Title in preset 16pt Arial Bold</a:t>
            </a:r>
          </a:p>
          <a:p>
            <a:pPr lvl="1"/>
            <a:r>
              <a:rPr lang="en-US"/>
              <a:t>First level</a:t>
            </a:r>
          </a:p>
        </p:txBody>
      </p:sp>
      <p:sp>
        <p:nvSpPr>
          <p:cNvPr id="7" name="Text Placeholder 3">
            <a:extLst>
              <a:ext uri="{FF2B5EF4-FFF2-40B4-BE49-F238E27FC236}">
                <a16:creationId xmlns:a16="http://schemas.microsoft.com/office/drawing/2014/main" id="{358E3486-1115-FE4A-B805-5089C623E8D0}"/>
              </a:ext>
            </a:extLst>
          </p:cNvPr>
          <p:cNvSpPr>
            <a:spLocks noGrp="1"/>
          </p:cNvSpPr>
          <p:nvPr>
            <p:ph type="body" sz="quarter" idx="13" hasCustomPrompt="1"/>
          </p:nvPr>
        </p:nvSpPr>
        <p:spPr>
          <a:xfrm>
            <a:off x="9326880" y="2011680"/>
            <a:ext cx="2377440" cy="2930525"/>
          </a:xfrm>
        </p:spPr>
        <p:txBody>
          <a:bodyPr/>
          <a:lstStyle>
            <a:lvl1pPr>
              <a:lnSpc>
                <a:spcPct val="110000"/>
              </a:lnSpc>
              <a:defRPr sz="1600" b="1">
                <a:solidFill>
                  <a:schemeClr val="tx1">
                    <a:lumMod val="75000"/>
                  </a:schemeClr>
                </a:solidFill>
              </a:defRPr>
            </a:lvl1pPr>
            <a:lvl2pPr marL="0" indent="0">
              <a:lnSpc>
                <a:spcPct val="110000"/>
              </a:lnSpc>
              <a:buFontTx/>
              <a:buNone/>
              <a:tabLst/>
              <a:defRPr sz="1600">
                <a:solidFill>
                  <a:schemeClr val="tx1">
                    <a:lumMod val="75000"/>
                  </a:schemeClr>
                </a:solidFill>
              </a:defRPr>
            </a:lvl2pPr>
            <a:lvl3pPr marL="352425" indent="-169863">
              <a:lnSpc>
                <a:spcPct val="100000"/>
              </a:lnSpc>
              <a:buFont typeface="Arial" panose="020B0604020202020204" pitchFamily="34" charset="0"/>
              <a:buChar char="•"/>
              <a:tabLst/>
              <a:defRPr sz="1400">
                <a:solidFill>
                  <a:srgbClr val="63666A"/>
                </a:solidFill>
              </a:defRPr>
            </a:lvl3pPr>
            <a:lvl4pPr marL="574675" indent="-169863">
              <a:lnSpc>
                <a:spcPct val="100000"/>
              </a:lnSpc>
              <a:buFont typeface="System Font Regular"/>
              <a:buChar char="–"/>
              <a:tabLst/>
              <a:defRPr sz="1400">
                <a:solidFill>
                  <a:srgbClr val="63666A"/>
                </a:solidFill>
              </a:defRPr>
            </a:lvl4pPr>
            <a:lvl5pPr marL="811213" indent="-169863">
              <a:lnSpc>
                <a:spcPct val="100000"/>
              </a:lnSpc>
              <a:buFont typeface="Arial" panose="020B0604020202020204" pitchFamily="34" charset="0"/>
              <a:buChar char="•"/>
              <a:tabLst/>
              <a:defRPr sz="1400">
                <a:solidFill>
                  <a:srgbClr val="63666A"/>
                </a:solidFill>
              </a:defRPr>
            </a:lvl5pPr>
          </a:lstStyle>
          <a:p>
            <a:pPr lvl="0"/>
            <a:r>
              <a:rPr lang="en-US"/>
              <a:t>Title in preset 16pt Arial Bold</a:t>
            </a:r>
          </a:p>
          <a:p>
            <a:pPr lvl="1"/>
            <a:r>
              <a:rPr lang="en-US"/>
              <a:t>First level</a:t>
            </a:r>
          </a:p>
        </p:txBody>
      </p:sp>
      <p:sp>
        <p:nvSpPr>
          <p:cNvPr id="18" name="Text Placeholder 5">
            <a:extLst>
              <a:ext uri="{FF2B5EF4-FFF2-40B4-BE49-F238E27FC236}">
                <a16:creationId xmlns:a16="http://schemas.microsoft.com/office/drawing/2014/main" id="{64367D5E-B141-FB4F-B9F2-AA1E5DB395B4}"/>
              </a:ext>
            </a:extLst>
          </p:cNvPr>
          <p:cNvSpPr>
            <a:spLocks noGrp="1"/>
          </p:cNvSpPr>
          <p:nvPr>
            <p:ph type="body" sz="quarter" idx="29" hasCustomPrompt="1"/>
          </p:nvPr>
        </p:nvSpPr>
        <p:spPr>
          <a:xfrm>
            <a:off x="457200" y="1005840"/>
            <a:ext cx="11274425" cy="419100"/>
          </a:xfrm>
        </p:spPr>
        <p:txBody>
          <a:bodyPr>
            <a:normAutofit/>
          </a:bodyPr>
          <a:lstStyle>
            <a:lvl1pPr>
              <a:lnSpc>
                <a:spcPct val="120000"/>
              </a:lnSpc>
              <a:spcBef>
                <a:spcPts val="0"/>
              </a:spcBef>
              <a:defRPr sz="1800">
                <a:solidFill>
                  <a:srgbClr val="1D4F91"/>
                </a:solidFill>
              </a:defRPr>
            </a:lvl1pPr>
          </a:lstStyle>
          <a:p>
            <a:pPr lvl="0"/>
            <a:r>
              <a:rPr lang="en-US"/>
              <a:t>Sub headline preset in 18pt, if required</a:t>
            </a:r>
          </a:p>
        </p:txBody>
      </p:sp>
    </p:spTree>
    <p:extLst>
      <p:ext uri="{BB962C8B-B14F-4D97-AF65-F5344CB8AC3E}">
        <p14:creationId xmlns:p14="http://schemas.microsoft.com/office/powerpoint/2010/main" val="14832970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column content layout w/imag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D66DB-313B-EE4C-A670-9DE5062B0DC3}"/>
              </a:ext>
            </a:extLst>
          </p:cNvPr>
          <p:cNvSpPr>
            <a:spLocks noGrp="1"/>
          </p:cNvSpPr>
          <p:nvPr>
            <p:ph type="title" hasCustomPrompt="1"/>
          </p:nvPr>
        </p:nvSpPr>
        <p:spPr/>
        <p:txBody>
          <a:bodyPr/>
          <a:lstStyle/>
          <a:p>
            <a:r>
              <a:rPr lang="en-US"/>
              <a:t>Headline preset in 32pt bolded for emphasis</a:t>
            </a:r>
          </a:p>
        </p:txBody>
      </p:sp>
      <p:sp>
        <p:nvSpPr>
          <p:cNvPr id="4" name="Text Placeholder 3">
            <a:extLst>
              <a:ext uri="{FF2B5EF4-FFF2-40B4-BE49-F238E27FC236}">
                <a16:creationId xmlns:a16="http://schemas.microsoft.com/office/drawing/2014/main" id="{916AFF0C-9C78-DD45-AC63-FC06845E03E8}"/>
              </a:ext>
            </a:extLst>
          </p:cNvPr>
          <p:cNvSpPr>
            <a:spLocks noGrp="1"/>
          </p:cNvSpPr>
          <p:nvPr>
            <p:ph type="body" sz="quarter" idx="10" hasCustomPrompt="1"/>
          </p:nvPr>
        </p:nvSpPr>
        <p:spPr>
          <a:xfrm>
            <a:off x="457200" y="2743200"/>
            <a:ext cx="2377440" cy="2930525"/>
          </a:xfrm>
        </p:spPr>
        <p:txBody>
          <a:bodyPr>
            <a:normAutofit/>
          </a:bodyPr>
          <a:lstStyle>
            <a:lvl1pPr>
              <a:lnSpc>
                <a:spcPct val="110000"/>
              </a:lnSpc>
              <a:defRPr sz="1600" b="1">
                <a:solidFill>
                  <a:schemeClr val="tx1">
                    <a:lumMod val="75000"/>
                  </a:schemeClr>
                </a:solidFill>
              </a:defRPr>
            </a:lvl1pPr>
            <a:lvl2pPr marL="0" indent="0">
              <a:lnSpc>
                <a:spcPct val="110000"/>
              </a:lnSpc>
              <a:spcBef>
                <a:spcPts val="500"/>
              </a:spcBef>
              <a:spcAft>
                <a:spcPts val="0"/>
              </a:spcAft>
              <a:buNone/>
              <a:tabLst/>
              <a:defRPr sz="1600">
                <a:solidFill>
                  <a:schemeClr val="tx1">
                    <a:lumMod val="75000"/>
                  </a:schemeClr>
                </a:solidFill>
              </a:defRPr>
            </a:lvl2pPr>
            <a:lvl3pPr marL="349250" indent="-169863">
              <a:lnSpc>
                <a:spcPct val="110000"/>
              </a:lnSpc>
              <a:spcBef>
                <a:spcPts val="500"/>
              </a:spcBef>
              <a:spcAft>
                <a:spcPts val="0"/>
              </a:spcAft>
              <a:buFont typeface="Arial" panose="020B0604020202020204" pitchFamily="34" charset="0"/>
              <a:buChar char="•"/>
              <a:tabLst/>
              <a:defRPr sz="1600">
                <a:solidFill>
                  <a:schemeClr val="tx1">
                    <a:lumMod val="75000"/>
                  </a:schemeClr>
                </a:solidFill>
              </a:defRPr>
            </a:lvl3pPr>
            <a:lvl4pPr marL="519113" indent="-169863">
              <a:lnSpc>
                <a:spcPct val="110000"/>
              </a:lnSpc>
              <a:spcBef>
                <a:spcPts val="500"/>
              </a:spcBef>
              <a:spcAft>
                <a:spcPts val="0"/>
              </a:spcAft>
              <a:buFont typeface="System Font Regular"/>
              <a:buChar char="–"/>
              <a:tabLst/>
              <a:defRPr sz="1600">
                <a:solidFill>
                  <a:schemeClr val="tx1">
                    <a:lumMod val="75000"/>
                  </a:schemeClr>
                </a:solidFill>
              </a:defRPr>
            </a:lvl4pPr>
            <a:lvl5pPr marL="694944" indent="-169863">
              <a:lnSpc>
                <a:spcPct val="110000"/>
              </a:lnSpc>
              <a:spcBef>
                <a:spcPts val="500"/>
              </a:spcBef>
              <a:spcAft>
                <a:spcPts val="0"/>
              </a:spcAft>
              <a:buFont typeface="Arial" panose="020B0604020202020204" pitchFamily="34" charset="0"/>
              <a:buChar char="•"/>
              <a:tabLst/>
              <a:defRPr sz="1600">
                <a:solidFill>
                  <a:schemeClr val="tx1">
                    <a:lumMod val="75000"/>
                  </a:schemeClr>
                </a:solidFill>
              </a:defRPr>
            </a:lvl5pPr>
          </a:lstStyle>
          <a:p>
            <a:pPr lvl="0"/>
            <a:r>
              <a:rPr lang="en-US"/>
              <a:t>Title in preset 16pt Arial Bold</a:t>
            </a:r>
          </a:p>
          <a:p>
            <a:pPr lvl="1"/>
            <a:r>
              <a:rPr lang="en-US"/>
              <a:t>First level</a:t>
            </a:r>
          </a:p>
          <a:p>
            <a:pPr lvl="2"/>
            <a:r>
              <a:rPr lang="en-US"/>
              <a:t>Second level</a:t>
            </a:r>
          </a:p>
          <a:p>
            <a:pPr lvl="3"/>
            <a:r>
              <a:rPr lang="en-US"/>
              <a:t>Third level</a:t>
            </a:r>
          </a:p>
          <a:p>
            <a:pPr lvl="4"/>
            <a:r>
              <a:rPr lang="en-US"/>
              <a:t>Fourth level</a:t>
            </a:r>
          </a:p>
        </p:txBody>
      </p:sp>
      <p:sp>
        <p:nvSpPr>
          <p:cNvPr id="5" name="Text Placeholder 3">
            <a:extLst>
              <a:ext uri="{FF2B5EF4-FFF2-40B4-BE49-F238E27FC236}">
                <a16:creationId xmlns:a16="http://schemas.microsoft.com/office/drawing/2014/main" id="{5C41B9E6-AF69-B843-9568-D35A86A66E90}"/>
              </a:ext>
            </a:extLst>
          </p:cNvPr>
          <p:cNvSpPr>
            <a:spLocks noGrp="1"/>
          </p:cNvSpPr>
          <p:nvPr>
            <p:ph type="body" sz="quarter" idx="11" hasCustomPrompt="1"/>
          </p:nvPr>
        </p:nvSpPr>
        <p:spPr>
          <a:xfrm>
            <a:off x="3383280" y="2743200"/>
            <a:ext cx="2377440" cy="2930525"/>
          </a:xfrm>
        </p:spPr>
        <p:txBody>
          <a:bodyPr>
            <a:normAutofit/>
          </a:bodyPr>
          <a:lstStyle>
            <a:lvl1pPr>
              <a:lnSpc>
                <a:spcPct val="110000"/>
              </a:lnSpc>
              <a:defRPr sz="1600" b="1">
                <a:solidFill>
                  <a:schemeClr val="tx1">
                    <a:lumMod val="75000"/>
                  </a:schemeClr>
                </a:solidFill>
              </a:defRPr>
            </a:lvl1pPr>
            <a:lvl2pPr marL="0" indent="0">
              <a:lnSpc>
                <a:spcPct val="110000"/>
              </a:lnSpc>
              <a:buNone/>
              <a:tabLst/>
              <a:defRPr sz="1600">
                <a:solidFill>
                  <a:schemeClr val="tx1">
                    <a:lumMod val="75000"/>
                  </a:schemeClr>
                </a:solidFill>
              </a:defRPr>
            </a:lvl2pPr>
            <a:lvl3pPr marL="347472" indent="-169863">
              <a:lnSpc>
                <a:spcPct val="110000"/>
              </a:lnSpc>
              <a:buFont typeface="Arial" panose="020B0604020202020204" pitchFamily="34" charset="0"/>
              <a:buChar char="•"/>
              <a:tabLst/>
              <a:defRPr sz="1600">
                <a:solidFill>
                  <a:schemeClr val="tx1">
                    <a:lumMod val="75000"/>
                  </a:schemeClr>
                </a:solidFill>
              </a:defRPr>
            </a:lvl3pPr>
            <a:lvl4pPr marL="521208" indent="-169863">
              <a:lnSpc>
                <a:spcPct val="110000"/>
              </a:lnSpc>
              <a:buFont typeface="System Font Regular"/>
              <a:buChar char="–"/>
              <a:tabLst/>
              <a:defRPr sz="1600">
                <a:solidFill>
                  <a:schemeClr val="tx1">
                    <a:lumMod val="75000"/>
                  </a:schemeClr>
                </a:solidFill>
              </a:defRPr>
            </a:lvl4pPr>
            <a:lvl5pPr marL="693738" indent="-169863">
              <a:lnSpc>
                <a:spcPct val="110000"/>
              </a:lnSpc>
              <a:buFont typeface="Arial" panose="020B0604020202020204" pitchFamily="34" charset="0"/>
              <a:buChar char="•"/>
              <a:tabLst/>
              <a:defRPr sz="1600">
                <a:solidFill>
                  <a:schemeClr val="tx1">
                    <a:lumMod val="75000"/>
                  </a:schemeClr>
                </a:solidFill>
              </a:defRPr>
            </a:lvl5pPr>
          </a:lstStyle>
          <a:p>
            <a:pPr lvl="0"/>
            <a:r>
              <a:rPr lang="en-US"/>
              <a:t>Title in preset 16pt Arial Bold</a:t>
            </a:r>
          </a:p>
          <a:p>
            <a:pPr lvl="1"/>
            <a:r>
              <a:rPr lang="en-US"/>
              <a:t>First level</a:t>
            </a:r>
          </a:p>
          <a:p>
            <a:pPr lvl="2"/>
            <a:r>
              <a:rPr lang="en-US"/>
              <a:t>Second level</a:t>
            </a:r>
          </a:p>
          <a:p>
            <a:pPr lvl="3"/>
            <a:r>
              <a:rPr lang="en-US"/>
              <a:t>Third level</a:t>
            </a:r>
          </a:p>
          <a:p>
            <a:pPr lvl="4"/>
            <a:r>
              <a:rPr lang="en-US"/>
              <a:t>Fourth level</a:t>
            </a:r>
          </a:p>
        </p:txBody>
      </p:sp>
      <p:sp>
        <p:nvSpPr>
          <p:cNvPr id="6" name="Text Placeholder 3">
            <a:extLst>
              <a:ext uri="{FF2B5EF4-FFF2-40B4-BE49-F238E27FC236}">
                <a16:creationId xmlns:a16="http://schemas.microsoft.com/office/drawing/2014/main" id="{1E1A6EEE-F7B4-F24D-8F35-F261CCEADEB0}"/>
              </a:ext>
            </a:extLst>
          </p:cNvPr>
          <p:cNvSpPr>
            <a:spLocks noGrp="1"/>
          </p:cNvSpPr>
          <p:nvPr>
            <p:ph type="body" sz="quarter" idx="12" hasCustomPrompt="1"/>
          </p:nvPr>
        </p:nvSpPr>
        <p:spPr>
          <a:xfrm>
            <a:off x="6400800" y="2743200"/>
            <a:ext cx="2377440" cy="2930525"/>
          </a:xfrm>
        </p:spPr>
        <p:txBody>
          <a:bodyPr>
            <a:normAutofit/>
          </a:bodyPr>
          <a:lstStyle>
            <a:lvl1pPr>
              <a:lnSpc>
                <a:spcPct val="110000"/>
              </a:lnSpc>
              <a:defRPr sz="1600" b="1">
                <a:solidFill>
                  <a:schemeClr val="tx1">
                    <a:lumMod val="75000"/>
                  </a:schemeClr>
                </a:solidFill>
              </a:defRPr>
            </a:lvl1pPr>
            <a:lvl2pPr marL="0" indent="0">
              <a:lnSpc>
                <a:spcPct val="110000"/>
              </a:lnSpc>
              <a:buFontTx/>
              <a:buNone/>
              <a:tabLst/>
              <a:defRPr sz="1600">
                <a:solidFill>
                  <a:schemeClr val="tx1">
                    <a:lumMod val="75000"/>
                  </a:schemeClr>
                </a:solidFill>
              </a:defRPr>
            </a:lvl2pPr>
            <a:lvl3pPr marL="347472" indent="-169863">
              <a:lnSpc>
                <a:spcPct val="110000"/>
              </a:lnSpc>
              <a:buFont typeface="Arial" panose="020B0604020202020204" pitchFamily="34" charset="0"/>
              <a:buChar char="•"/>
              <a:tabLst/>
              <a:defRPr sz="1600">
                <a:solidFill>
                  <a:schemeClr val="tx1">
                    <a:lumMod val="75000"/>
                  </a:schemeClr>
                </a:solidFill>
              </a:defRPr>
            </a:lvl3pPr>
            <a:lvl4pPr marL="521208" indent="-169863">
              <a:lnSpc>
                <a:spcPct val="110000"/>
              </a:lnSpc>
              <a:buFont typeface="System Font Regular"/>
              <a:buChar char="–"/>
              <a:tabLst/>
              <a:defRPr sz="1600">
                <a:solidFill>
                  <a:schemeClr val="tx1">
                    <a:lumMod val="75000"/>
                  </a:schemeClr>
                </a:solidFill>
              </a:defRPr>
            </a:lvl4pPr>
            <a:lvl5pPr marL="694944" indent="-169863">
              <a:lnSpc>
                <a:spcPct val="110000"/>
              </a:lnSpc>
              <a:buFont typeface="Arial" panose="020B0604020202020204" pitchFamily="34" charset="0"/>
              <a:buChar char="•"/>
              <a:tabLst/>
              <a:defRPr sz="1600">
                <a:solidFill>
                  <a:schemeClr val="tx1">
                    <a:lumMod val="75000"/>
                  </a:schemeClr>
                </a:solidFill>
              </a:defRPr>
            </a:lvl5pPr>
          </a:lstStyle>
          <a:p>
            <a:pPr lvl="0"/>
            <a:r>
              <a:rPr lang="en-US"/>
              <a:t>Title in preset 16pt Arial Bold</a:t>
            </a:r>
          </a:p>
          <a:p>
            <a:pPr lvl="1"/>
            <a:r>
              <a:rPr lang="en-US"/>
              <a:t>First level</a:t>
            </a:r>
          </a:p>
          <a:p>
            <a:pPr lvl="2"/>
            <a:r>
              <a:rPr lang="en-US"/>
              <a:t>Second level</a:t>
            </a:r>
          </a:p>
          <a:p>
            <a:pPr lvl="3"/>
            <a:r>
              <a:rPr lang="en-US"/>
              <a:t>Third level</a:t>
            </a:r>
          </a:p>
          <a:p>
            <a:pPr lvl="4"/>
            <a:r>
              <a:rPr lang="en-US"/>
              <a:t>Fourth level</a:t>
            </a:r>
          </a:p>
        </p:txBody>
      </p:sp>
      <p:sp>
        <p:nvSpPr>
          <p:cNvPr id="7" name="Text Placeholder 3">
            <a:extLst>
              <a:ext uri="{FF2B5EF4-FFF2-40B4-BE49-F238E27FC236}">
                <a16:creationId xmlns:a16="http://schemas.microsoft.com/office/drawing/2014/main" id="{358E3486-1115-FE4A-B805-5089C623E8D0}"/>
              </a:ext>
            </a:extLst>
          </p:cNvPr>
          <p:cNvSpPr>
            <a:spLocks noGrp="1"/>
          </p:cNvSpPr>
          <p:nvPr>
            <p:ph type="body" sz="quarter" idx="13" hasCustomPrompt="1"/>
          </p:nvPr>
        </p:nvSpPr>
        <p:spPr>
          <a:xfrm>
            <a:off x="9326880" y="2743200"/>
            <a:ext cx="2377440" cy="2930525"/>
          </a:xfrm>
        </p:spPr>
        <p:txBody>
          <a:bodyPr>
            <a:normAutofit/>
          </a:bodyPr>
          <a:lstStyle>
            <a:lvl1pPr>
              <a:lnSpc>
                <a:spcPct val="110000"/>
              </a:lnSpc>
              <a:defRPr sz="1600" b="1">
                <a:solidFill>
                  <a:schemeClr val="tx1">
                    <a:lumMod val="75000"/>
                  </a:schemeClr>
                </a:solidFill>
              </a:defRPr>
            </a:lvl1pPr>
            <a:lvl2pPr marL="0" indent="0">
              <a:lnSpc>
                <a:spcPct val="110000"/>
              </a:lnSpc>
              <a:buFontTx/>
              <a:buNone/>
              <a:tabLst/>
              <a:defRPr sz="1600">
                <a:solidFill>
                  <a:schemeClr val="tx1">
                    <a:lumMod val="75000"/>
                  </a:schemeClr>
                </a:solidFill>
              </a:defRPr>
            </a:lvl2pPr>
            <a:lvl3pPr marL="347472" indent="-169863">
              <a:lnSpc>
                <a:spcPct val="110000"/>
              </a:lnSpc>
              <a:buFont typeface="Arial" panose="020B0604020202020204" pitchFamily="34" charset="0"/>
              <a:buChar char="•"/>
              <a:tabLst/>
              <a:defRPr sz="1600">
                <a:solidFill>
                  <a:schemeClr val="tx1">
                    <a:lumMod val="75000"/>
                  </a:schemeClr>
                </a:solidFill>
              </a:defRPr>
            </a:lvl3pPr>
            <a:lvl4pPr marL="521208" indent="-169863">
              <a:lnSpc>
                <a:spcPct val="110000"/>
              </a:lnSpc>
              <a:buFont typeface="System Font Regular"/>
              <a:buChar char="–"/>
              <a:tabLst/>
              <a:defRPr sz="1600">
                <a:solidFill>
                  <a:schemeClr val="tx1">
                    <a:lumMod val="75000"/>
                  </a:schemeClr>
                </a:solidFill>
              </a:defRPr>
            </a:lvl4pPr>
            <a:lvl5pPr marL="694944" indent="-169863">
              <a:lnSpc>
                <a:spcPct val="110000"/>
              </a:lnSpc>
              <a:buFont typeface="Arial" panose="020B0604020202020204" pitchFamily="34" charset="0"/>
              <a:buChar char="•"/>
              <a:tabLst/>
              <a:defRPr sz="1600">
                <a:solidFill>
                  <a:schemeClr val="tx1">
                    <a:lumMod val="75000"/>
                  </a:schemeClr>
                </a:solidFill>
              </a:defRPr>
            </a:lvl5pPr>
          </a:lstStyle>
          <a:p>
            <a:pPr lvl="0"/>
            <a:r>
              <a:rPr lang="en-US"/>
              <a:t>Title in preset 16pt Arial Bold</a:t>
            </a:r>
          </a:p>
          <a:p>
            <a:pPr lvl="1"/>
            <a:r>
              <a:rPr lang="en-US"/>
              <a:t>First level</a:t>
            </a:r>
          </a:p>
          <a:p>
            <a:pPr lvl="2"/>
            <a:r>
              <a:rPr lang="en-US"/>
              <a:t>Second level</a:t>
            </a:r>
          </a:p>
          <a:p>
            <a:pPr lvl="3"/>
            <a:r>
              <a:rPr lang="en-US"/>
              <a:t>Third level</a:t>
            </a:r>
          </a:p>
          <a:p>
            <a:pPr lvl="4"/>
            <a:r>
              <a:rPr lang="en-US"/>
              <a:t>Fourth level</a:t>
            </a:r>
          </a:p>
        </p:txBody>
      </p:sp>
      <p:sp>
        <p:nvSpPr>
          <p:cNvPr id="12" name="Picture Placeholder 4">
            <a:extLst>
              <a:ext uri="{FF2B5EF4-FFF2-40B4-BE49-F238E27FC236}">
                <a16:creationId xmlns:a16="http://schemas.microsoft.com/office/drawing/2014/main" id="{6C085B38-6620-C649-9BCA-72E0C4D7A283}"/>
              </a:ext>
            </a:extLst>
          </p:cNvPr>
          <p:cNvSpPr>
            <a:spLocks noGrp="1"/>
          </p:cNvSpPr>
          <p:nvPr>
            <p:ph type="pic" sz="quarter" idx="24" hasCustomPrompt="1"/>
          </p:nvPr>
        </p:nvSpPr>
        <p:spPr>
          <a:xfrm>
            <a:off x="457200" y="1600200"/>
            <a:ext cx="762000" cy="857250"/>
          </a:xfrm>
        </p:spPr>
        <p:txBody>
          <a:bodyPr anchor="ctr"/>
          <a:lstStyle>
            <a:lvl1pPr algn="ctr">
              <a:defRPr sz="1200" b="1">
                <a:solidFill>
                  <a:srgbClr val="E63888"/>
                </a:solidFill>
              </a:defRPr>
            </a:lvl1pPr>
          </a:lstStyle>
          <a:p>
            <a:r>
              <a:rPr lang="en-US"/>
              <a:t>Insert image here</a:t>
            </a:r>
          </a:p>
        </p:txBody>
      </p:sp>
      <p:sp>
        <p:nvSpPr>
          <p:cNvPr id="13" name="Picture Placeholder 4">
            <a:extLst>
              <a:ext uri="{FF2B5EF4-FFF2-40B4-BE49-F238E27FC236}">
                <a16:creationId xmlns:a16="http://schemas.microsoft.com/office/drawing/2014/main" id="{B6408528-38F4-1D4C-A153-1D340A991B9E}"/>
              </a:ext>
            </a:extLst>
          </p:cNvPr>
          <p:cNvSpPr>
            <a:spLocks noGrp="1"/>
          </p:cNvSpPr>
          <p:nvPr>
            <p:ph type="pic" sz="quarter" idx="25" hasCustomPrompt="1"/>
          </p:nvPr>
        </p:nvSpPr>
        <p:spPr>
          <a:xfrm>
            <a:off x="3409036" y="1600200"/>
            <a:ext cx="762000" cy="857250"/>
          </a:xfrm>
        </p:spPr>
        <p:txBody>
          <a:bodyPr anchor="ctr"/>
          <a:lstStyle>
            <a:lvl1pPr algn="ctr">
              <a:defRPr sz="1200" b="1">
                <a:solidFill>
                  <a:srgbClr val="E63888"/>
                </a:solidFill>
              </a:defRPr>
            </a:lvl1pPr>
          </a:lstStyle>
          <a:p>
            <a:r>
              <a:rPr lang="en-US"/>
              <a:t>Insert image here</a:t>
            </a:r>
          </a:p>
        </p:txBody>
      </p:sp>
      <p:sp>
        <p:nvSpPr>
          <p:cNvPr id="14" name="Picture Placeholder 4">
            <a:extLst>
              <a:ext uri="{FF2B5EF4-FFF2-40B4-BE49-F238E27FC236}">
                <a16:creationId xmlns:a16="http://schemas.microsoft.com/office/drawing/2014/main" id="{036DFDAC-0E52-1D46-815A-14300E28B644}"/>
              </a:ext>
            </a:extLst>
          </p:cNvPr>
          <p:cNvSpPr>
            <a:spLocks noGrp="1"/>
          </p:cNvSpPr>
          <p:nvPr>
            <p:ph type="pic" sz="quarter" idx="26" hasCustomPrompt="1"/>
          </p:nvPr>
        </p:nvSpPr>
        <p:spPr>
          <a:xfrm>
            <a:off x="6400800" y="1600200"/>
            <a:ext cx="762000" cy="857250"/>
          </a:xfrm>
        </p:spPr>
        <p:txBody>
          <a:bodyPr anchor="ctr"/>
          <a:lstStyle>
            <a:lvl1pPr algn="ctr">
              <a:defRPr sz="1200" b="1">
                <a:solidFill>
                  <a:srgbClr val="E63888"/>
                </a:solidFill>
              </a:defRPr>
            </a:lvl1pPr>
          </a:lstStyle>
          <a:p>
            <a:r>
              <a:rPr lang="en-US"/>
              <a:t>Insert image here</a:t>
            </a:r>
          </a:p>
        </p:txBody>
      </p:sp>
      <p:sp>
        <p:nvSpPr>
          <p:cNvPr id="15" name="Picture Placeholder 4">
            <a:extLst>
              <a:ext uri="{FF2B5EF4-FFF2-40B4-BE49-F238E27FC236}">
                <a16:creationId xmlns:a16="http://schemas.microsoft.com/office/drawing/2014/main" id="{5CD48598-6004-B24E-AED7-501E08602A64}"/>
              </a:ext>
            </a:extLst>
          </p:cNvPr>
          <p:cNvSpPr>
            <a:spLocks noGrp="1"/>
          </p:cNvSpPr>
          <p:nvPr>
            <p:ph type="pic" sz="quarter" idx="27" hasCustomPrompt="1"/>
          </p:nvPr>
        </p:nvSpPr>
        <p:spPr>
          <a:xfrm>
            <a:off x="9312708" y="1600200"/>
            <a:ext cx="762000" cy="857250"/>
          </a:xfrm>
        </p:spPr>
        <p:txBody>
          <a:bodyPr anchor="ctr"/>
          <a:lstStyle>
            <a:lvl1pPr algn="ctr">
              <a:defRPr sz="1200" b="1">
                <a:solidFill>
                  <a:srgbClr val="E63888"/>
                </a:solidFill>
              </a:defRPr>
            </a:lvl1pPr>
          </a:lstStyle>
          <a:p>
            <a:r>
              <a:rPr lang="en-US"/>
              <a:t>Insert image here</a:t>
            </a:r>
          </a:p>
        </p:txBody>
      </p:sp>
      <p:sp>
        <p:nvSpPr>
          <p:cNvPr id="18" name="Text Placeholder 5">
            <a:extLst>
              <a:ext uri="{FF2B5EF4-FFF2-40B4-BE49-F238E27FC236}">
                <a16:creationId xmlns:a16="http://schemas.microsoft.com/office/drawing/2014/main" id="{64367D5E-B141-FB4F-B9F2-AA1E5DB395B4}"/>
              </a:ext>
            </a:extLst>
          </p:cNvPr>
          <p:cNvSpPr>
            <a:spLocks noGrp="1"/>
          </p:cNvSpPr>
          <p:nvPr>
            <p:ph type="body" sz="quarter" idx="29" hasCustomPrompt="1"/>
          </p:nvPr>
        </p:nvSpPr>
        <p:spPr>
          <a:xfrm>
            <a:off x="457200" y="1005840"/>
            <a:ext cx="11274425" cy="419100"/>
          </a:xfrm>
        </p:spPr>
        <p:txBody>
          <a:bodyPr>
            <a:normAutofit/>
          </a:bodyPr>
          <a:lstStyle>
            <a:lvl1pPr>
              <a:lnSpc>
                <a:spcPct val="120000"/>
              </a:lnSpc>
              <a:spcBef>
                <a:spcPts val="0"/>
              </a:spcBef>
              <a:defRPr sz="1800">
                <a:solidFill>
                  <a:srgbClr val="1D4F91"/>
                </a:solidFill>
              </a:defRPr>
            </a:lvl1pPr>
          </a:lstStyle>
          <a:p>
            <a:pPr lvl="0"/>
            <a:r>
              <a:rPr lang="en-US"/>
              <a:t>Sub headline preset in 18pt, if required</a:t>
            </a:r>
          </a:p>
        </p:txBody>
      </p:sp>
    </p:spTree>
    <p:extLst>
      <p:ext uri="{BB962C8B-B14F-4D97-AF65-F5344CB8AC3E}">
        <p14:creationId xmlns:p14="http://schemas.microsoft.com/office/powerpoint/2010/main" val="3271912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8C5F7-E9A8-47F5-9A5E-3ACBA45D02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923FE6-0C81-43EC-8DC7-9D51B2F3A6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072835F-91F4-4C40-916E-B7EEF11E0A5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5CD9CF-749F-4C9E-ACD8-EEA7E589C8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12E74F-EAC5-4BCC-9C3F-45435771B9E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8BB8E8-85A1-4A8C-8EE5-CC869AA5A89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BA683283-72BB-48C4-BF65-5EB8F422B7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728AC7-EC23-4247-A963-8F2C61A9C07B}"/>
              </a:ext>
            </a:extLst>
          </p:cNvPr>
          <p:cNvSpPr>
            <a:spLocks noGrp="1"/>
          </p:cNvSpPr>
          <p:nvPr>
            <p:ph type="sldNum" sz="quarter" idx="12"/>
          </p:nvPr>
        </p:nvSpPr>
        <p:spPr/>
        <p:txBody>
          <a:bodyPr/>
          <a:lstStyle/>
          <a:p>
            <a:fld id="{D2C44A33-5ACD-459B-A278-EACD1AD9310F}" type="slidenum">
              <a:rPr lang="en-US" smtClean="0"/>
              <a:t>‹#›</a:t>
            </a:fld>
            <a:endParaRPr lang="en-US"/>
          </a:p>
        </p:txBody>
      </p:sp>
    </p:spTree>
    <p:extLst>
      <p:ext uri="{BB962C8B-B14F-4D97-AF65-F5344CB8AC3E}">
        <p14:creationId xmlns:p14="http://schemas.microsoft.com/office/powerpoint/2010/main" val="12687581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column content layout w/ima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D66DB-313B-EE4C-A670-9DE5062B0DC3}"/>
              </a:ext>
            </a:extLst>
          </p:cNvPr>
          <p:cNvSpPr>
            <a:spLocks noGrp="1"/>
          </p:cNvSpPr>
          <p:nvPr>
            <p:ph type="title" hasCustomPrompt="1"/>
          </p:nvPr>
        </p:nvSpPr>
        <p:spPr/>
        <p:txBody>
          <a:bodyPr/>
          <a:lstStyle/>
          <a:p>
            <a:r>
              <a:rPr lang="en-US"/>
              <a:t>Headline preset in 32pt bolded for emphasis</a:t>
            </a:r>
          </a:p>
        </p:txBody>
      </p:sp>
      <p:sp>
        <p:nvSpPr>
          <p:cNvPr id="4" name="Text Placeholder 3">
            <a:extLst>
              <a:ext uri="{FF2B5EF4-FFF2-40B4-BE49-F238E27FC236}">
                <a16:creationId xmlns:a16="http://schemas.microsoft.com/office/drawing/2014/main" id="{916AFF0C-9C78-DD45-AC63-FC06845E03E8}"/>
              </a:ext>
            </a:extLst>
          </p:cNvPr>
          <p:cNvSpPr>
            <a:spLocks noGrp="1"/>
          </p:cNvSpPr>
          <p:nvPr>
            <p:ph type="body" sz="quarter" idx="10" hasCustomPrompt="1"/>
          </p:nvPr>
        </p:nvSpPr>
        <p:spPr>
          <a:xfrm>
            <a:off x="487680" y="2743200"/>
            <a:ext cx="2377440" cy="2930525"/>
          </a:xfrm>
        </p:spPr>
        <p:txBody>
          <a:bodyPr>
            <a:normAutofit/>
          </a:bodyPr>
          <a:lstStyle>
            <a:lvl1pPr>
              <a:lnSpc>
                <a:spcPct val="110000"/>
              </a:lnSpc>
              <a:defRPr sz="1600" b="1">
                <a:solidFill>
                  <a:schemeClr val="tx1">
                    <a:lumMod val="75000"/>
                  </a:schemeClr>
                </a:solidFill>
              </a:defRPr>
            </a:lvl1pPr>
            <a:lvl2pPr marL="174625" indent="-174625">
              <a:lnSpc>
                <a:spcPct val="110000"/>
              </a:lnSpc>
              <a:buFont typeface="Arial" panose="020B0604020202020204" pitchFamily="34" charset="0"/>
              <a:buChar char="•"/>
              <a:tabLst/>
              <a:defRPr sz="1600">
                <a:solidFill>
                  <a:schemeClr val="tx1">
                    <a:lumMod val="75000"/>
                  </a:schemeClr>
                </a:solidFill>
              </a:defRPr>
            </a:lvl2pPr>
            <a:lvl3pPr marL="346075" indent="-173038">
              <a:lnSpc>
                <a:spcPct val="110000"/>
              </a:lnSpc>
              <a:buFont typeface="System Font Regular"/>
              <a:buChar char="–"/>
              <a:tabLst/>
              <a:defRPr sz="1600">
                <a:solidFill>
                  <a:schemeClr val="tx1">
                    <a:lumMod val="75000"/>
                  </a:schemeClr>
                </a:solidFill>
              </a:defRPr>
            </a:lvl3pPr>
            <a:lvl4pPr marL="521208" indent="-169863">
              <a:lnSpc>
                <a:spcPct val="110000"/>
              </a:lnSpc>
              <a:buFont typeface="Arial" panose="020B0604020202020204" pitchFamily="34" charset="0"/>
              <a:buChar char="•"/>
              <a:tabLst/>
              <a:defRPr sz="1600">
                <a:solidFill>
                  <a:schemeClr val="tx1">
                    <a:lumMod val="75000"/>
                  </a:schemeClr>
                </a:solidFill>
              </a:defRPr>
            </a:lvl4pPr>
            <a:lvl5pPr marL="693738" indent="-169863">
              <a:lnSpc>
                <a:spcPct val="110000"/>
              </a:lnSpc>
              <a:buFont typeface="System Font Regular"/>
              <a:buChar char="–"/>
              <a:tabLst/>
              <a:defRPr sz="1600">
                <a:solidFill>
                  <a:schemeClr val="tx1">
                    <a:lumMod val="75000"/>
                  </a:schemeClr>
                </a:solidFill>
              </a:defRPr>
            </a:lvl5pPr>
          </a:lstStyle>
          <a:p>
            <a:pPr lvl="0"/>
            <a:r>
              <a:rPr lang="en-US"/>
              <a:t>Title in preset 16pt Arial Bold</a:t>
            </a:r>
          </a:p>
          <a:p>
            <a:pPr lvl="1"/>
            <a:r>
              <a:rPr lang="en-US"/>
              <a:t>First level</a:t>
            </a:r>
          </a:p>
          <a:p>
            <a:pPr lvl="2"/>
            <a:r>
              <a:rPr lang="en-US"/>
              <a:t>Second level</a:t>
            </a:r>
          </a:p>
          <a:p>
            <a:pPr lvl="3"/>
            <a:r>
              <a:rPr lang="en-US"/>
              <a:t>Third level</a:t>
            </a:r>
          </a:p>
          <a:p>
            <a:pPr lvl="4"/>
            <a:r>
              <a:rPr lang="en-US"/>
              <a:t>Fourth level</a:t>
            </a:r>
          </a:p>
        </p:txBody>
      </p:sp>
      <p:sp>
        <p:nvSpPr>
          <p:cNvPr id="5" name="Text Placeholder 3">
            <a:extLst>
              <a:ext uri="{FF2B5EF4-FFF2-40B4-BE49-F238E27FC236}">
                <a16:creationId xmlns:a16="http://schemas.microsoft.com/office/drawing/2014/main" id="{5C41B9E6-AF69-B843-9568-D35A86A66E90}"/>
              </a:ext>
            </a:extLst>
          </p:cNvPr>
          <p:cNvSpPr>
            <a:spLocks noGrp="1"/>
          </p:cNvSpPr>
          <p:nvPr>
            <p:ph type="body" sz="quarter" idx="11" hasCustomPrompt="1"/>
          </p:nvPr>
        </p:nvSpPr>
        <p:spPr>
          <a:xfrm>
            <a:off x="3413760" y="2743200"/>
            <a:ext cx="2377440" cy="2930525"/>
          </a:xfrm>
        </p:spPr>
        <p:txBody>
          <a:bodyPr>
            <a:normAutofit/>
          </a:bodyPr>
          <a:lstStyle>
            <a:lvl1pPr>
              <a:lnSpc>
                <a:spcPct val="110000"/>
              </a:lnSpc>
              <a:defRPr sz="1600" b="1">
                <a:solidFill>
                  <a:schemeClr val="tx1">
                    <a:lumMod val="75000"/>
                  </a:schemeClr>
                </a:solidFill>
              </a:defRPr>
            </a:lvl1pPr>
            <a:lvl2pPr marL="174625" indent="-174625">
              <a:lnSpc>
                <a:spcPct val="110000"/>
              </a:lnSpc>
              <a:buFont typeface="Arial" panose="020B0604020202020204" pitchFamily="34" charset="0"/>
              <a:buChar char="•"/>
              <a:tabLst/>
              <a:defRPr sz="1600">
                <a:solidFill>
                  <a:schemeClr val="tx1">
                    <a:lumMod val="75000"/>
                  </a:schemeClr>
                </a:solidFill>
              </a:defRPr>
            </a:lvl2pPr>
            <a:lvl3pPr marL="347472" indent="-173038">
              <a:lnSpc>
                <a:spcPct val="110000"/>
              </a:lnSpc>
              <a:buFont typeface="System Font Regular"/>
              <a:buChar char="–"/>
              <a:tabLst/>
              <a:defRPr sz="1600">
                <a:solidFill>
                  <a:schemeClr val="tx1">
                    <a:lumMod val="75000"/>
                  </a:schemeClr>
                </a:solidFill>
              </a:defRPr>
            </a:lvl3pPr>
            <a:lvl4pPr marL="521208" indent="-169863">
              <a:lnSpc>
                <a:spcPct val="110000"/>
              </a:lnSpc>
              <a:buFont typeface="Arial" panose="020B0604020202020204" pitchFamily="34" charset="0"/>
              <a:buChar char="•"/>
              <a:tabLst/>
              <a:defRPr sz="1600">
                <a:solidFill>
                  <a:schemeClr val="tx1">
                    <a:lumMod val="75000"/>
                  </a:schemeClr>
                </a:solidFill>
              </a:defRPr>
            </a:lvl4pPr>
            <a:lvl5pPr marL="694944" indent="-182563">
              <a:lnSpc>
                <a:spcPct val="110000"/>
              </a:lnSpc>
              <a:buFont typeface="System Font Regular"/>
              <a:buChar char="–"/>
              <a:tabLst/>
              <a:defRPr sz="1600">
                <a:solidFill>
                  <a:schemeClr val="tx1">
                    <a:lumMod val="75000"/>
                  </a:schemeClr>
                </a:solidFill>
              </a:defRPr>
            </a:lvl5pPr>
          </a:lstStyle>
          <a:p>
            <a:pPr lvl="0"/>
            <a:r>
              <a:rPr lang="en-US"/>
              <a:t>Title in preset 16pt Arial Bold</a:t>
            </a:r>
          </a:p>
          <a:p>
            <a:pPr lvl="1"/>
            <a:r>
              <a:rPr lang="en-US"/>
              <a:t>First level</a:t>
            </a:r>
          </a:p>
          <a:p>
            <a:pPr lvl="2"/>
            <a:r>
              <a:rPr lang="en-US"/>
              <a:t>Second level</a:t>
            </a:r>
          </a:p>
          <a:p>
            <a:pPr lvl="3"/>
            <a:r>
              <a:rPr lang="en-US"/>
              <a:t>Third level</a:t>
            </a:r>
          </a:p>
          <a:p>
            <a:pPr lvl="4"/>
            <a:r>
              <a:rPr lang="en-US"/>
              <a:t>Fourth level</a:t>
            </a:r>
          </a:p>
        </p:txBody>
      </p:sp>
      <p:sp>
        <p:nvSpPr>
          <p:cNvPr id="6" name="Text Placeholder 3">
            <a:extLst>
              <a:ext uri="{FF2B5EF4-FFF2-40B4-BE49-F238E27FC236}">
                <a16:creationId xmlns:a16="http://schemas.microsoft.com/office/drawing/2014/main" id="{1E1A6EEE-F7B4-F24D-8F35-F261CCEADEB0}"/>
              </a:ext>
            </a:extLst>
          </p:cNvPr>
          <p:cNvSpPr>
            <a:spLocks noGrp="1"/>
          </p:cNvSpPr>
          <p:nvPr>
            <p:ph type="body" sz="quarter" idx="12" hasCustomPrompt="1"/>
          </p:nvPr>
        </p:nvSpPr>
        <p:spPr>
          <a:xfrm>
            <a:off x="6431280" y="2743200"/>
            <a:ext cx="2377440" cy="2930525"/>
          </a:xfrm>
        </p:spPr>
        <p:txBody>
          <a:bodyPr>
            <a:normAutofit/>
          </a:bodyPr>
          <a:lstStyle>
            <a:lvl1pPr>
              <a:lnSpc>
                <a:spcPct val="110000"/>
              </a:lnSpc>
              <a:defRPr sz="1600" b="1">
                <a:solidFill>
                  <a:schemeClr val="tx1">
                    <a:lumMod val="75000"/>
                  </a:schemeClr>
                </a:solidFill>
              </a:defRPr>
            </a:lvl1pPr>
            <a:lvl2pPr marL="173736" indent="-173736">
              <a:lnSpc>
                <a:spcPct val="110000"/>
              </a:lnSpc>
              <a:buFont typeface="Arial" panose="020B0604020202020204" pitchFamily="34" charset="0"/>
              <a:buChar char="•"/>
              <a:tabLst/>
              <a:defRPr sz="1600">
                <a:solidFill>
                  <a:schemeClr val="tx1">
                    <a:lumMod val="75000"/>
                  </a:schemeClr>
                </a:solidFill>
              </a:defRPr>
            </a:lvl2pPr>
            <a:lvl3pPr marL="347472" indent="-169863">
              <a:lnSpc>
                <a:spcPct val="110000"/>
              </a:lnSpc>
              <a:buFont typeface="System Font Regular"/>
              <a:buChar char="–"/>
              <a:tabLst/>
              <a:defRPr sz="1600">
                <a:solidFill>
                  <a:schemeClr val="tx1">
                    <a:lumMod val="75000"/>
                  </a:schemeClr>
                </a:solidFill>
              </a:defRPr>
            </a:lvl3pPr>
            <a:lvl4pPr marL="521208" indent="-169863">
              <a:lnSpc>
                <a:spcPct val="110000"/>
              </a:lnSpc>
              <a:buFont typeface="Arial" panose="020B0604020202020204" pitchFamily="34" charset="0"/>
              <a:buChar char="•"/>
              <a:tabLst/>
              <a:defRPr sz="1600">
                <a:solidFill>
                  <a:schemeClr val="tx1">
                    <a:lumMod val="75000"/>
                  </a:schemeClr>
                </a:solidFill>
              </a:defRPr>
            </a:lvl4pPr>
            <a:lvl5pPr marL="694944" indent="-169863">
              <a:lnSpc>
                <a:spcPct val="110000"/>
              </a:lnSpc>
              <a:buFont typeface="System Font Regular"/>
              <a:buChar char="–"/>
              <a:tabLst/>
              <a:defRPr sz="1600">
                <a:solidFill>
                  <a:schemeClr val="tx1">
                    <a:lumMod val="75000"/>
                  </a:schemeClr>
                </a:solidFill>
              </a:defRPr>
            </a:lvl5pPr>
          </a:lstStyle>
          <a:p>
            <a:pPr lvl="0"/>
            <a:r>
              <a:rPr lang="en-US"/>
              <a:t>Title in preset 16pt Arial Bold</a:t>
            </a:r>
          </a:p>
          <a:p>
            <a:pPr lvl="1"/>
            <a:r>
              <a:rPr lang="en-US"/>
              <a:t>First level</a:t>
            </a:r>
          </a:p>
          <a:p>
            <a:pPr lvl="2"/>
            <a:r>
              <a:rPr lang="en-US"/>
              <a:t>Second level</a:t>
            </a:r>
          </a:p>
          <a:p>
            <a:pPr lvl="3"/>
            <a:r>
              <a:rPr lang="en-US"/>
              <a:t>Third level</a:t>
            </a:r>
          </a:p>
          <a:p>
            <a:pPr lvl="4"/>
            <a:r>
              <a:rPr lang="en-US"/>
              <a:t>Fourth level</a:t>
            </a:r>
          </a:p>
        </p:txBody>
      </p:sp>
      <p:sp>
        <p:nvSpPr>
          <p:cNvPr id="7" name="Text Placeholder 3">
            <a:extLst>
              <a:ext uri="{FF2B5EF4-FFF2-40B4-BE49-F238E27FC236}">
                <a16:creationId xmlns:a16="http://schemas.microsoft.com/office/drawing/2014/main" id="{358E3486-1115-FE4A-B805-5089C623E8D0}"/>
              </a:ext>
            </a:extLst>
          </p:cNvPr>
          <p:cNvSpPr>
            <a:spLocks noGrp="1"/>
          </p:cNvSpPr>
          <p:nvPr>
            <p:ph type="body" sz="quarter" idx="13" hasCustomPrompt="1"/>
          </p:nvPr>
        </p:nvSpPr>
        <p:spPr>
          <a:xfrm>
            <a:off x="9326880" y="2743200"/>
            <a:ext cx="2377440" cy="2930525"/>
          </a:xfrm>
        </p:spPr>
        <p:txBody>
          <a:bodyPr>
            <a:normAutofit/>
          </a:bodyPr>
          <a:lstStyle>
            <a:lvl1pPr>
              <a:lnSpc>
                <a:spcPct val="110000"/>
              </a:lnSpc>
              <a:defRPr sz="1600" b="1">
                <a:solidFill>
                  <a:schemeClr val="tx1">
                    <a:lumMod val="75000"/>
                  </a:schemeClr>
                </a:solidFill>
              </a:defRPr>
            </a:lvl1pPr>
            <a:lvl2pPr marL="174625" indent="-174625">
              <a:lnSpc>
                <a:spcPct val="110000"/>
              </a:lnSpc>
              <a:buFont typeface="Arial" panose="020B0604020202020204" pitchFamily="34" charset="0"/>
              <a:buChar char="•"/>
              <a:tabLst/>
              <a:defRPr sz="1600">
                <a:solidFill>
                  <a:schemeClr val="tx1">
                    <a:lumMod val="75000"/>
                  </a:schemeClr>
                </a:solidFill>
              </a:defRPr>
            </a:lvl2pPr>
            <a:lvl3pPr marL="347472" indent="-169863">
              <a:lnSpc>
                <a:spcPct val="110000"/>
              </a:lnSpc>
              <a:buFont typeface="System Font Regular"/>
              <a:buChar char="–"/>
              <a:tabLst/>
              <a:defRPr sz="1600">
                <a:solidFill>
                  <a:schemeClr val="tx1">
                    <a:lumMod val="75000"/>
                  </a:schemeClr>
                </a:solidFill>
              </a:defRPr>
            </a:lvl3pPr>
            <a:lvl4pPr marL="521208" indent="-169863">
              <a:lnSpc>
                <a:spcPct val="110000"/>
              </a:lnSpc>
              <a:buFont typeface="Arial" panose="020B0604020202020204" pitchFamily="34" charset="0"/>
              <a:buChar char="•"/>
              <a:tabLst/>
              <a:defRPr sz="1600">
                <a:solidFill>
                  <a:schemeClr val="tx1">
                    <a:lumMod val="75000"/>
                  </a:schemeClr>
                </a:solidFill>
              </a:defRPr>
            </a:lvl4pPr>
            <a:lvl5pPr marL="693738" indent="-169863">
              <a:lnSpc>
                <a:spcPct val="110000"/>
              </a:lnSpc>
              <a:buFont typeface="System Font Regular"/>
              <a:buChar char="–"/>
              <a:tabLst/>
              <a:defRPr sz="1600">
                <a:solidFill>
                  <a:schemeClr val="tx1">
                    <a:lumMod val="75000"/>
                  </a:schemeClr>
                </a:solidFill>
              </a:defRPr>
            </a:lvl5pPr>
          </a:lstStyle>
          <a:p>
            <a:pPr lvl="0"/>
            <a:r>
              <a:rPr lang="en-US"/>
              <a:t>Title in preset 16pt Arial Bold</a:t>
            </a:r>
          </a:p>
          <a:p>
            <a:pPr lvl="1"/>
            <a:r>
              <a:rPr lang="en-US"/>
              <a:t>First level</a:t>
            </a:r>
          </a:p>
          <a:p>
            <a:pPr lvl="2"/>
            <a:r>
              <a:rPr lang="en-US"/>
              <a:t>Second level</a:t>
            </a:r>
          </a:p>
          <a:p>
            <a:pPr lvl="3"/>
            <a:r>
              <a:rPr lang="en-US"/>
              <a:t>Third level</a:t>
            </a:r>
          </a:p>
          <a:p>
            <a:pPr lvl="4"/>
            <a:r>
              <a:rPr lang="en-US"/>
              <a:t>Fourth level</a:t>
            </a:r>
          </a:p>
        </p:txBody>
      </p:sp>
      <p:sp>
        <p:nvSpPr>
          <p:cNvPr id="12" name="Picture Placeholder 4">
            <a:extLst>
              <a:ext uri="{FF2B5EF4-FFF2-40B4-BE49-F238E27FC236}">
                <a16:creationId xmlns:a16="http://schemas.microsoft.com/office/drawing/2014/main" id="{6C085B38-6620-C649-9BCA-72E0C4D7A283}"/>
              </a:ext>
            </a:extLst>
          </p:cNvPr>
          <p:cNvSpPr>
            <a:spLocks noGrp="1"/>
          </p:cNvSpPr>
          <p:nvPr>
            <p:ph type="pic" sz="quarter" idx="24" hasCustomPrompt="1"/>
          </p:nvPr>
        </p:nvSpPr>
        <p:spPr>
          <a:xfrm>
            <a:off x="457200" y="1600200"/>
            <a:ext cx="762000" cy="857250"/>
          </a:xfrm>
        </p:spPr>
        <p:txBody>
          <a:bodyPr anchor="ctr"/>
          <a:lstStyle>
            <a:lvl1pPr algn="ctr">
              <a:defRPr sz="1200" b="1">
                <a:solidFill>
                  <a:srgbClr val="E63888"/>
                </a:solidFill>
              </a:defRPr>
            </a:lvl1pPr>
          </a:lstStyle>
          <a:p>
            <a:r>
              <a:rPr lang="en-US"/>
              <a:t>Insert image here</a:t>
            </a:r>
          </a:p>
        </p:txBody>
      </p:sp>
      <p:sp>
        <p:nvSpPr>
          <p:cNvPr id="13" name="Picture Placeholder 4">
            <a:extLst>
              <a:ext uri="{FF2B5EF4-FFF2-40B4-BE49-F238E27FC236}">
                <a16:creationId xmlns:a16="http://schemas.microsoft.com/office/drawing/2014/main" id="{B6408528-38F4-1D4C-A153-1D340A991B9E}"/>
              </a:ext>
            </a:extLst>
          </p:cNvPr>
          <p:cNvSpPr>
            <a:spLocks noGrp="1"/>
          </p:cNvSpPr>
          <p:nvPr>
            <p:ph type="pic" sz="quarter" idx="25" hasCustomPrompt="1"/>
          </p:nvPr>
        </p:nvSpPr>
        <p:spPr>
          <a:xfrm>
            <a:off x="3409036" y="1600200"/>
            <a:ext cx="762000" cy="857250"/>
          </a:xfrm>
        </p:spPr>
        <p:txBody>
          <a:bodyPr anchor="ctr"/>
          <a:lstStyle>
            <a:lvl1pPr algn="ctr">
              <a:defRPr sz="1200" b="1">
                <a:solidFill>
                  <a:srgbClr val="E63888"/>
                </a:solidFill>
              </a:defRPr>
            </a:lvl1pPr>
          </a:lstStyle>
          <a:p>
            <a:r>
              <a:rPr lang="en-US"/>
              <a:t>Insert image here</a:t>
            </a:r>
          </a:p>
        </p:txBody>
      </p:sp>
      <p:sp>
        <p:nvSpPr>
          <p:cNvPr id="14" name="Picture Placeholder 4">
            <a:extLst>
              <a:ext uri="{FF2B5EF4-FFF2-40B4-BE49-F238E27FC236}">
                <a16:creationId xmlns:a16="http://schemas.microsoft.com/office/drawing/2014/main" id="{036DFDAC-0E52-1D46-815A-14300E28B644}"/>
              </a:ext>
            </a:extLst>
          </p:cNvPr>
          <p:cNvSpPr>
            <a:spLocks noGrp="1"/>
          </p:cNvSpPr>
          <p:nvPr>
            <p:ph type="pic" sz="quarter" idx="26" hasCustomPrompt="1"/>
          </p:nvPr>
        </p:nvSpPr>
        <p:spPr>
          <a:xfrm>
            <a:off x="6400800" y="1600200"/>
            <a:ext cx="762000" cy="857250"/>
          </a:xfrm>
        </p:spPr>
        <p:txBody>
          <a:bodyPr anchor="ctr"/>
          <a:lstStyle>
            <a:lvl1pPr algn="ctr">
              <a:defRPr sz="1200" b="1">
                <a:solidFill>
                  <a:srgbClr val="E63888"/>
                </a:solidFill>
              </a:defRPr>
            </a:lvl1pPr>
          </a:lstStyle>
          <a:p>
            <a:r>
              <a:rPr lang="en-US"/>
              <a:t>Insert image here</a:t>
            </a:r>
          </a:p>
        </p:txBody>
      </p:sp>
      <p:sp>
        <p:nvSpPr>
          <p:cNvPr id="15" name="Picture Placeholder 4">
            <a:extLst>
              <a:ext uri="{FF2B5EF4-FFF2-40B4-BE49-F238E27FC236}">
                <a16:creationId xmlns:a16="http://schemas.microsoft.com/office/drawing/2014/main" id="{5CD48598-6004-B24E-AED7-501E08602A64}"/>
              </a:ext>
            </a:extLst>
          </p:cNvPr>
          <p:cNvSpPr>
            <a:spLocks noGrp="1"/>
          </p:cNvSpPr>
          <p:nvPr>
            <p:ph type="pic" sz="quarter" idx="27" hasCustomPrompt="1"/>
          </p:nvPr>
        </p:nvSpPr>
        <p:spPr>
          <a:xfrm>
            <a:off x="9312708" y="1600200"/>
            <a:ext cx="762000" cy="857250"/>
          </a:xfrm>
        </p:spPr>
        <p:txBody>
          <a:bodyPr anchor="ctr"/>
          <a:lstStyle>
            <a:lvl1pPr algn="ctr">
              <a:defRPr sz="1200" b="1">
                <a:solidFill>
                  <a:srgbClr val="E63888"/>
                </a:solidFill>
              </a:defRPr>
            </a:lvl1pPr>
          </a:lstStyle>
          <a:p>
            <a:r>
              <a:rPr lang="en-US"/>
              <a:t>Insert image here</a:t>
            </a:r>
          </a:p>
        </p:txBody>
      </p:sp>
      <p:sp>
        <p:nvSpPr>
          <p:cNvPr id="18" name="Text Placeholder 5">
            <a:extLst>
              <a:ext uri="{FF2B5EF4-FFF2-40B4-BE49-F238E27FC236}">
                <a16:creationId xmlns:a16="http://schemas.microsoft.com/office/drawing/2014/main" id="{64367D5E-B141-FB4F-B9F2-AA1E5DB395B4}"/>
              </a:ext>
            </a:extLst>
          </p:cNvPr>
          <p:cNvSpPr>
            <a:spLocks noGrp="1"/>
          </p:cNvSpPr>
          <p:nvPr>
            <p:ph type="body" sz="quarter" idx="29" hasCustomPrompt="1"/>
          </p:nvPr>
        </p:nvSpPr>
        <p:spPr>
          <a:xfrm>
            <a:off x="457200" y="1005840"/>
            <a:ext cx="11274425" cy="419100"/>
          </a:xfrm>
        </p:spPr>
        <p:txBody>
          <a:bodyPr>
            <a:normAutofit/>
          </a:bodyPr>
          <a:lstStyle>
            <a:lvl1pPr>
              <a:lnSpc>
                <a:spcPct val="120000"/>
              </a:lnSpc>
              <a:spcBef>
                <a:spcPts val="0"/>
              </a:spcBef>
              <a:defRPr sz="1800">
                <a:solidFill>
                  <a:srgbClr val="1D4F91"/>
                </a:solidFill>
              </a:defRPr>
            </a:lvl1pPr>
          </a:lstStyle>
          <a:p>
            <a:pPr lvl="0"/>
            <a:r>
              <a:rPr lang="en-US"/>
              <a:t>Sub headline preset in 18pt, if required</a:t>
            </a:r>
          </a:p>
        </p:txBody>
      </p:sp>
    </p:spTree>
    <p:extLst>
      <p:ext uri="{BB962C8B-B14F-4D97-AF65-F5344CB8AC3E}">
        <p14:creationId xmlns:p14="http://schemas.microsoft.com/office/powerpoint/2010/main" val="26452535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ight Content layout w/image 1">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62842C09-CEE8-9C45-B9C8-905D7BEC17B1}"/>
              </a:ext>
            </a:extLst>
          </p:cNvPr>
          <p:cNvSpPr>
            <a:spLocks noGrp="1"/>
          </p:cNvSpPr>
          <p:nvPr>
            <p:ph type="pic" sz="quarter" idx="23" hasCustomPrompt="1"/>
          </p:nvPr>
        </p:nvSpPr>
        <p:spPr>
          <a:xfrm>
            <a:off x="1056008" y="2192655"/>
            <a:ext cx="2652470" cy="3003550"/>
          </a:xfrm>
        </p:spPr>
        <p:txBody>
          <a:bodyPr anchor="ctr">
            <a:normAutofit/>
          </a:bodyPr>
          <a:lstStyle>
            <a:lvl1pPr algn="ctr">
              <a:defRPr sz="2800" b="1">
                <a:solidFill>
                  <a:srgbClr val="E63888"/>
                </a:solidFill>
              </a:defRPr>
            </a:lvl1pPr>
          </a:lstStyle>
          <a:p>
            <a:r>
              <a:rPr lang="en-US"/>
              <a:t>Insert Image Here</a:t>
            </a:r>
          </a:p>
        </p:txBody>
      </p:sp>
      <p:sp>
        <p:nvSpPr>
          <p:cNvPr id="2" name="Title 1">
            <a:extLst>
              <a:ext uri="{FF2B5EF4-FFF2-40B4-BE49-F238E27FC236}">
                <a16:creationId xmlns:a16="http://schemas.microsoft.com/office/drawing/2014/main" id="{5804AD91-C429-704C-9423-71DB04F48281}"/>
              </a:ext>
            </a:extLst>
          </p:cNvPr>
          <p:cNvSpPr>
            <a:spLocks noGrp="1"/>
          </p:cNvSpPr>
          <p:nvPr>
            <p:ph type="title" hasCustomPrompt="1"/>
          </p:nvPr>
        </p:nvSpPr>
        <p:spPr/>
        <p:txBody>
          <a:bodyPr/>
          <a:lstStyle>
            <a:lvl1pPr>
              <a:defRPr>
                <a:solidFill>
                  <a:srgbClr val="1D4F91"/>
                </a:solidFill>
              </a:defRPr>
            </a:lvl1pPr>
          </a:lstStyle>
          <a:p>
            <a:r>
              <a:rPr lang="en-US"/>
              <a:t>Headline preset in 32pt bolded for emphasis</a:t>
            </a:r>
          </a:p>
        </p:txBody>
      </p:sp>
      <p:sp>
        <p:nvSpPr>
          <p:cNvPr id="9" name="Text Placeholder 8">
            <a:extLst>
              <a:ext uri="{FF2B5EF4-FFF2-40B4-BE49-F238E27FC236}">
                <a16:creationId xmlns:a16="http://schemas.microsoft.com/office/drawing/2014/main" id="{4F537321-ADAB-0942-B771-E7DAB19FA401}"/>
              </a:ext>
            </a:extLst>
          </p:cNvPr>
          <p:cNvSpPr>
            <a:spLocks noGrp="1"/>
          </p:cNvSpPr>
          <p:nvPr>
            <p:ph type="body" sz="quarter" idx="22" hasCustomPrompt="1"/>
          </p:nvPr>
        </p:nvSpPr>
        <p:spPr>
          <a:xfrm>
            <a:off x="4572127" y="2011680"/>
            <a:ext cx="7159625" cy="3365500"/>
          </a:xfrm>
        </p:spPr>
        <p:txBody>
          <a:bodyPr>
            <a:noAutofit/>
          </a:bodyPr>
          <a:lstStyle>
            <a:lvl1pPr>
              <a:lnSpc>
                <a:spcPct val="110000"/>
              </a:lnSpc>
              <a:spcBef>
                <a:spcPts val="2200"/>
              </a:spcBef>
              <a:defRPr sz="1800" b="1">
                <a:solidFill>
                  <a:schemeClr val="tx1">
                    <a:lumMod val="75000"/>
                  </a:schemeClr>
                </a:solidFill>
              </a:defRPr>
            </a:lvl1pPr>
            <a:lvl2pPr marL="0" indent="0">
              <a:lnSpc>
                <a:spcPct val="110000"/>
              </a:lnSpc>
              <a:buFontTx/>
              <a:buNone/>
              <a:tabLst/>
              <a:defRPr sz="1600">
                <a:solidFill>
                  <a:schemeClr val="tx1">
                    <a:lumMod val="75000"/>
                  </a:schemeClr>
                </a:solidFill>
              </a:defRPr>
            </a:lvl2pPr>
            <a:lvl3pPr marL="349250" indent="-169863">
              <a:lnSpc>
                <a:spcPct val="110000"/>
              </a:lnSpc>
              <a:buFont typeface="Arial" panose="020B0604020202020204" pitchFamily="34" charset="0"/>
              <a:buChar char="•"/>
              <a:tabLst/>
              <a:defRPr sz="1600">
                <a:solidFill>
                  <a:schemeClr val="tx1">
                    <a:lumMod val="75000"/>
                  </a:schemeClr>
                </a:solidFill>
              </a:defRPr>
            </a:lvl3pPr>
            <a:lvl4pPr marL="520700" indent="-173038">
              <a:lnSpc>
                <a:spcPct val="110000"/>
              </a:lnSpc>
              <a:buFont typeface="System Font Regular"/>
              <a:buChar char="–"/>
              <a:tabLst/>
              <a:defRPr sz="1600">
                <a:solidFill>
                  <a:schemeClr val="tx1">
                    <a:lumMod val="75000"/>
                  </a:schemeClr>
                </a:solidFill>
              </a:defRPr>
            </a:lvl4pPr>
            <a:lvl5pPr marL="693738" indent="-174625">
              <a:lnSpc>
                <a:spcPct val="110000"/>
              </a:lnSpc>
              <a:buFont typeface="Arial" panose="020B0604020202020204" pitchFamily="34" charset="0"/>
              <a:buChar char="•"/>
              <a:tabLst/>
              <a:defRPr sz="1600">
                <a:solidFill>
                  <a:schemeClr val="tx1">
                    <a:lumMod val="75000"/>
                  </a:schemeClr>
                </a:solidFill>
              </a:defRPr>
            </a:lvl5pPr>
            <a:lvl6pPr marL="868363" indent="-176213">
              <a:lnSpc>
                <a:spcPct val="110000"/>
              </a:lnSpc>
              <a:buFont typeface="System Font Regular"/>
              <a:buChar char="–"/>
              <a:tabLst/>
              <a:defRPr sz="1600">
                <a:solidFill>
                  <a:schemeClr val="tx1">
                    <a:lumMod val="75000"/>
                  </a:schemeClr>
                </a:solidFill>
              </a:defRPr>
            </a:lvl6pPr>
          </a:lstStyle>
          <a:p>
            <a:pPr lvl="0"/>
            <a:r>
              <a:rPr lang="en-US"/>
              <a:t>Title in preset 16pt Arial Bold</a:t>
            </a:r>
          </a:p>
          <a:p>
            <a:pPr lvl="1"/>
            <a:r>
              <a:rPr lang="en-US"/>
              <a:t>First level</a:t>
            </a:r>
          </a:p>
          <a:p>
            <a:pPr lvl="2"/>
            <a:r>
              <a:rPr lang="en-US"/>
              <a:t>Second level</a:t>
            </a:r>
          </a:p>
          <a:p>
            <a:pPr lvl="3"/>
            <a:r>
              <a:rPr lang="en-US"/>
              <a:t>Third level</a:t>
            </a:r>
          </a:p>
          <a:p>
            <a:pPr lvl="4"/>
            <a:r>
              <a:rPr lang="en-US"/>
              <a:t>Fourth level</a:t>
            </a:r>
          </a:p>
          <a:p>
            <a:pPr lvl="5"/>
            <a:r>
              <a:rPr lang="en-US"/>
              <a:t>Fifth level</a:t>
            </a:r>
          </a:p>
        </p:txBody>
      </p:sp>
      <p:sp>
        <p:nvSpPr>
          <p:cNvPr id="12" name="Text Placeholder 5">
            <a:extLst>
              <a:ext uri="{FF2B5EF4-FFF2-40B4-BE49-F238E27FC236}">
                <a16:creationId xmlns:a16="http://schemas.microsoft.com/office/drawing/2014/main" id="{DC8886A5-0D6C-9B44-AC3B-88B8128862CE}"/>
              </a:ext>
            </a:extLst>
          </p:cNvPr>
          <p:cNvSpPr>
            <a:spLocks noGrp="1"/>
          </p:cNvSpPr>
          <p:nvPr>
            <p:ph type="body" sz="quarter" idx="24" hasCustomPrompt="1"/>
          </p:nvPr>
        </p:nvSpPr>
        <p:spPr>
          <a:xfrm>
            <a:off x="457200" y="1005840"/>
            <a:ext cx="11274425" cy="419100"/>
          </a:xfrm>
        </p:spPr>
        <p:txBody>
          <a:bodyPr>
            <a:normAutofit/>
          </a:bodyPr>
          <a:lstStyle>
            <a:lvl1pPr>
              <a:lnSpc>
                <a:spcPct val="120000"/>
              </a:lnSpc>
              <a:spcBef>
                <a:spcPts val="0"/>
              </a:spcBef>
              <a:defRPr sz="1800">
                <a:solidFill>
                  <a:srgbClr val="1D4F91"/>
                </a:solidFill>
              </a:defRPr>
            </a:lvl1pPr>
          </a:lstStyle>
          <a:p>
            <a:pPr lvl="0"/>
            <a:r>
              <a:rPr lang="en-US"/>
              <a:t>Sub headline preset in 18pt, if required</a:t>
            </a:r>
          </a:p>
        </p:txBody>
      </p:sp>
    </p:spTree>
    <p:extLst>
      <p:ext uri="{BB962C8B-B14F-4D97-AF65-F5344CB8AC3E}">
        <p14:creationId xmlns:p14="http://schemas.microsoft.com/office/powerpoint/2010/main" val="39088668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layout w/image 1">
    <p:spTree>
      <p:nvGrpSpPr>
        <p:cNvPr id="1" name=""/>
        <p:cNvGrpSpPr/>
        <p:nvPr/>
      </p:nvGrpSpPr>
      <p:grpSpPr>
        <a:xfrm>
          <a:off x="0" y="0"/>
          <a:ext cx="0" cy="0"/>
          <a:chOff x="0" y="0"/>
          <a:chExt cx="0" cy="0"/>
        </a:xfrm>
      </p:grpSpPr>
      <p:sp>
        <p:nvSpPr>
          <p:cNvPr id="11" name="Text Placeholder 6">
            <a:extLst>
              <a:ext uri="{FF2B5EF4-FFF2-40B4-BE49-F238E27FC236}">
                <a16:creationId xmlns:a16="http://schemas.microsoft.com/office/drawing/2014/main" id="{8C3C780E-571F-3243-B46B-ACDCD512A9AA}"/>
              </a:ext>
            </a:extLst>
          </p:cNvPr>
          <p:cNvSpPr>
            <a:spLocks noGrp="1"/>
          </p:cNvSpPr>
          <p:nvPr>
            <p:ph type="body" sz="quarter" idx="26" hasCustomPrompt="1"/>
          </p:nvPr>
        </p:nvSpPr>
        <p:spPr>
          <a:xfrm>
            <a:off x="457199" y="2011680"/>
            <a:ext cx="7470949" cy="3649755"/>
          </a:xfrm>
        </p:spPr>
        <p:txBody>
          <a:bodyPr/>
          <a:lstStyle>
            <a:lvl1pPr>
              <a:lnSpc>
                <a:spcPct val="110000"/>
              </a:lnSpc>
              <a:spcBef>
                <a:spcPts val="500"/>
              </a:spcBef>
              <a:defRPr sz="1600" b="0">
                <a:solidFill>
                  <a:schemeClr val="tx1">
                    <a:lumMod val="75000"/>
                  </a:schemeClr>
                </a:solidFill>
              </a:defRPr>
            </a:lvl1pPr>
            <a:lvl2pPr marL="0" indent="0">
              <a:lnSpc>
                <a:spcPct val="100000"/>
              </a:lnSpc>
              <a:buNone/>
              <a:defRPr sz="1600"/>
            </a:lvl2pPr>
            <a:lvl3pPr marL="347472" indent="-174625">
              <a:lnSpc>
                <a:spcPct val="110000"/>
              </a:lnSpc>
              <a:buFont typeface="Arial" panose="020B0604020202020204" pitchFamily="34" charset="0"/>
              <a:buChar char="•"/>
              <a:tabLst/>
              <a:defRPr sz="1600">
                <a:solidFill>
                  <a:schemeClr val="tx1">
                    <a:lumMod val="75000"/>
                  </a:schemeClr>
                </a:solidFill>
              </a:defRPr>
            </a:lvl3pPr>
            <a:lvl4pPr marL="521208" indent="-173736">
              <a:lnSpc>
                <a:spcPct val="110000"/>
              </a:lnSpc>
              <a:buFont typeface="System Font Regular"/>
              <a:buChar char="–"/>
              <a:tabLst/>
              <a:defRPr sz="1600">
                <a:solidFill>
                  <a:schemeClr val="tx1">
                    <a:lumMod val="75000"/>
                  </a:schemeClr>
                </a:solidFill>
              </a:defRPr>
            </a:lvl4pPr>
            <a:lvl5pPr marL="694944" indent="-174625">
              <a:lnSpc>
                <a:spcPct val="110000"/>
              </a:lnSpc>
              <a:buFont typeface="Arial" panose="020B0604020202020204" pitchFamily="34" charset="0"/>
              <a:buChar char="•"/>
              <a:tabLst/>
              <a:defRPr sz="1600">
                <a:solidFill>
                  <a:schemeClr val="tx1">
                    <a:lumMod val="75000"/>
                  </a:schemeClr>
                </a:solidFill>
              </a:defRPr>
            </a:lvl5pPr>
            <a:lvl6pPr marL="868680" indent="-173736">
              <a:lnSpc>
                <a:spcPct val="110000"/>
              </a:lnSpc>
              <a:buFont typeface="System Font Regular"/>
              <a:buChar char="–"/>
              <a:tabLst/>
              <a:defRPr sz="1600">
                <a:solidFill>
                  <a:schemeClr val="tx1">
                    <a:lumMod val="75000"/>
                  </a:schemeClr>
                </a:solidFill>
              </a:defRPr>
            </a:lvl6pPr>
          </a:lstStyle>
          <a:p>
            <a:pPr lvl="0"/>
            <a:r>
              <a:rPr lang="en-US"/>
              <a:t>First level</a:t>
            </a:r>
          </a:p>
          <a:p>
            <a:pPr lvl="2"/>
            <a:r>
              <a:rPr lang="en-US"/>
              <a:t>Second level</a:t>
            </a:r>
          </a:p>
          <a:p>
            <a:pPr lvl="3"/>
            <a:r>
              <a:rPr lang="en-US"/>
              <a:t>Third level</a:t>
            </a:r>
          </a:p>
          <a:p>
            <a:pPr lvl="4"/>
            <a:r>
              <a:rPr lang="en-US"/>
              <a:t>Fourth level</a:t>
            </a:r>
          </a:p>
          <a:p>
            <a:pPr lvl="5"/>
            <a:r>
              <a:rPr lang="en-US"/>
              <a:t>Fifth level</a:t>
            </a:r>
          </a:p>
          <a:p>
            <a:pPr lvl="5"/>
            <a:endParaRPr lang="en-US"/>
          </a:p>
        </p:txBody>
      </p:sp>
      <p:sp>
        <p:nvSpPr>
          <p:cNvPr id="4" name="Picture Placeholder 3">
            <a:extLst>
              <a:ext uri="{FF2B5EF4-FFF2-40B4-BE49-F238E27FC236}">
                <a16:creationId xmlns:a16="http://schemas.microsoft.com/office/drawing/2014/main" id="{0911BB0F-C422-F441-B143-68041FAA19D3}"/>
              </a:ext>
            </a:extLst>
          </p:cNvPr>
          <p:cNvSpPr>
            <a:spLocks noGrp="1"/>
          </p:cNvSpPr>
          <p:nvPr>
            <p:ph type="pic" sz="quarter" idx="25" hasCustomPrompt="1"/>
          </p:nvPr>
        </p:nvSpPr>
        <p:spPr>
          <a:xfrm>
            <a:off x="8302625" y="0"/>
            <a:ext cx="3889375" cy="6858000"/>
          </a:xfrm>
        </p:spPr>
        <p:txBody>
          <a:bodyPr anchor="ctr">
            <a:normAutofit/>
          </a:bodyPr>
          <a:lstStyle>
            <a:lvl1pPr algn="ctr">
              <a:defRPr sz="2000" b="1">
                <a:solidFill>
                  <a:srgbClr val="E63888"/>
                </a:solidFill>
              </a:defRPr>
            </a:lvl1pPr>
          </a:lstStyle>
          <a:p>
            <a:r>
              <a:rPr lang="en-US"/>
              <a:t>[insert image here]</a:t>
            </a:r>
          </a:p>
        </p:txBody>
      </p:sp>
      <p:sp>
        <p:nvSpPr>
          <p:cNvPr id="2" name="Title 1">
            <a:extLst>
              <a:ext uri="{FF2B5EF4-FFF2-40B4-BE49-F238E27FC236}">
                <a16:creationId xmlns:a16="http://schemas.microsoft.com/office/drawing/2014/main" id="{5804AD91-C429-704C-9423-71DB04F48281}"/>
              </a:ext>
            </a:extLst>
          </p:cNvPr>
          <p:cNvSpPr>
            <a:spLocks noGrp="1"/>
          </p:cNvSpPr>
          <p:nvPr>
            <p:ph type="title" hasCustomPrompt="1"/>
          </p:nvPr>
        </p:nvSpPr>
        <p:spPr>
          <a:xfrm>
            <a:off x="457200" y="457201"/>
            <a:ext cx="7470949" cy="548640"/>
          </a:xfrm>
        </p:spPr>
        <p:txBody>
          <a:bodyPr/>
          <a:lstStyle>
            <a:lvl1pPr>
              <a:defRPr>
                <a:solidFill>
                  <a:srgbClr val="1D4F91"/>
                </a:solidFill>
              </a:defRPr>
            </a:lvl1pPr>
          </a:lstStyle>
          <a:p>
            <a:r>
              <a:rPr lang="en-US"/>
              <a:t>Headline preset in 32pt bolded</a:t>
            </a:r>
          </a:p>
        </p:txBody>
      </p:sp>
      <p:sp>
        <p:nvSpPr>
          <p:cNvPr id="12" name="Text Placeholder 5">
            <a:extLst>
              <a:ext uri="{FF2B5EF4-FFF2-40B4-BE49-F238E27FC236}">
                <a16:creationId xmlns:a16="http://schemas.microsoft.com/office/drawing/2014/main" id="{DC8886A5-0D6C-9B44-AC3B-88B8128862CE}"/>
              </a:ext>
            </a:extLst>
          </p:cNvPr>
          <p:cNvSpPr>
            <a:spLocks noGrp="1"/>
          </p:cNvSpPr>
          <p:nvPr>
            <p:ph type="body" sz="quarter" idx="24" hasCustomPrompt="1"/>
          </p:nvPr>
        </p:nvSpPr>
        <p:spPr>
          <a:xfrm>
            <a:off x="457200" y="1005840"/>
            <a:ext cx="7470949" cy="419100"/>
          </a:xfrm>
        </p:spPr>
        <p:txBody>
          <a:bodyPr>
            <a:normAutofit/>
          </a:bodyPr>
          <a:lstStyle>
            <a:lvl1pPr>
              <a:lnSpc>
                <a:spcPct val="120000"/>
              </a:lnSpc>
              <a:spcBef>
                <a:spcPts val="0"/>
              </a:spcBef>
              <a:defRPr sz="1800">
                <a:solidFill>
                  <a:srgbClr val="1D4F91"/>
                </a:solidFill>
              </a:defRPr>
            </a:lvl1pPr>
          </a:lstStyle>
          <a:p>
            <a:pPr lvl="0"/>
            <a:r>
              <a:rPr lang="en-US"/>
              <a:t>Sub headline preset in 18pt, if required</a:t>
            </a:r>
          </a:p>
        </p:txBody>
      </p:sp>
    </p:spTree>
    <p:extLst>
      <p:ext uri="{BB962C8B-B14F-4D97-AF65-F5344CB8AC3E}">
        <p14:creationId xmlns:p14="http://schemas.microsoft.com/office/powerpoint/2010/main" val="10982804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layout w/image 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911BB0F-C422-F441-B143-68041FAA19D3}"/>
              </a:ext>
            </a:extLst>
          </p:cNvPr>
          <p:cNvSpPr>
            <a:spLocks noGrp="1"/>
          </p:cNvSpPr>
          <p:nvPr>
            <p:ph type="pic" sz="quarter" idx="25" hasCustomPrompt="1"/>
          </p:nvPr>
        </p:nvSpPr>
        <p:spPr>
          <a:xfrm>
            <a:off x="6096001" y="0"/>
            <a:ext cx="6096000" cy="6858000"/>
          </a:xfrm>
        </p:spPr>
        <p:txBody>
          <a:bodyPr anchor="ctr">
            <a:normAutofit/>
          </a:bodyPr>
          <a:lstStyle>
            <a:lvl1pPr algn="ctr">
              <a:defRPr sz="2000" b="1">
                <a:solidFill>
                  <a:srgbClr val="E63888"/>
                </a:solidFill>
              </a:defRPr>
            </a:lvl1pPr>
          </a:lstStyle>
          <a:p>
            <a:r>
              <a:rPr lang="en-US"/>
              <a:t>[insert image here]</a:t>
            </a:r>
          </a:p>
        </p:txBody>
      </p:sp>
      <p:sp>
        <p:nvSpPr>
          <p:cNvPr id="2" name="Title 1">
            <a:extLst>
              <a:ext uri="{FF2B5EF4-FFF2-40B4-BE49-F238E27FC236}">
                <a16:creationId xmlns:a16="http://schemas.microsoft.com/office/drawing/2014/main" id="{5804AD91-C429-704C-9423-71DB04F48281}"/>
              </a:ext>
            </a:extLst>
          </p:cNvPr>
          <p:cNvSpPr>
            <a:spLocks noGrp="1"/>
          </p:cNvSpPr>
          <p:nvPr>
            <p:ph type="title" hasCustomPrompt="1"/>
          </p:nvPr>
        </p:nvSpPr>
        <p:spPr>
          <a:xfrm>
            <a:off x="457200" y="457200"/>
            <a:ext cx="5290457" cy="897127"/>
          </a:xfrm>
        </p:spPr>
        <p:txBody>
          <a:bodyPr/>
          <a:lstStyle>
            <a:lvl1pPr>
              <a:defRPr>
                <a:solidFill>
                  <a:srgbClr val="1D4F91"/>
                </a:solidFill>
              </a:defRPr>
            </a:lvl1pPr>
          </a:lstStyle>
          <a:p>
            <a:r>
              <a:rPr lang="en-US"/>
              <a:t>Headline preset in 32pt bolded for emphasis</a:t>
            </a:r>
          </a:p>
        </p:txBody>
      </p:sp>
      <p:sp>
        <p:nvSpPr>
          <p:cNvPr id="9" name="Text Placeholder 8">
            <a:extLst>
              <a:ext uri="{FF2B5EF4-FFF2-40B4-BE49-F238E27FC236}">
                <a16:creationId xmlns:a16="http://schemas.microsoft.com/office/drawing/2014/main" id="{4F537321-ADAB-0942-B771-E7DAB19FA401}"/>
              </a:ext>
            </a:extLst>
          </p:cNvPr>
          <p:cNvSpPr>
            <a:spLocks noGrp="1"/>
          </p:cNvSpPr>
          <p:nvPr>
            <p:ph type="body" sz="quarter" idx="22" hasCustomPrompt="1"/>
          </p:nvPr>
        </p:nvSpPr>
        <p:spPr>
          <a:xfrm>
            <a:off x="457200" y="2011680"/>
            <a:ext cx="5290457" cy="3365500"/>
          </a:xfrm>
        </p:spPr>
        <p:txBody>
          <a:bodyPr>
            <a:noAutofit/>
          </a:bodyPr>
          <a:lstStyle>
            <a:lvl1pPr>
              <a:lnSpc>
                <a:spcPct val="100000"/>
              </a:lnSpc>
              <a:spcBef>
                <a:spcPts val="2200"/>
              </a:spcBef>
              <a:defRPr sz="1800" b="1">
                <a:solidFill>
                  <a:srgbClr val="1D4F91"/>
                </a:solidFill>
              </a:defRPr>
            </a:lvl1pPr>
            <a:lvl2pPr marL="0" indent="0">
              <a:lnSpc>
                <a:spcPct val="110000"/>
              </a:lnSpc>
              <a:buFontTx/>
              <a:buNone/>
              <a:tabLst/>
              <a:defRPr sz="1600">
                <a:solidFill>
                  <a:schemeClr val="tx1">
                    <a:lumMod val="75000"/>
                  </a:schemeClr>
                </a:solidFill>
              </a:defRPr>
            </a:lvl2pPr>
            <a:lvl3pPr marL="347472" indent="-173736">
              <a:lnSpc>
                <a:spcPct val="110000"/>
              </a:lnSpc>
              <a:buFont typeface="Arial" panose="020B0604020202020204" pitchFamily="34" charset="0"/>
              <a:buChar char="•"/>
              <a:tabLst/>
              <a:defRPr sz="1600">
                <a:solidFill>
                  <a:schemeClr val="tx1">
                    <a:lumMod val="75000"/>
                  </a:schemeClr>
                </a:solidFill>
              </a:defRPr>
            </a:lvl3pPr>
            <a:lvl4pPr marL="521208" indent="-173736">
              <a:lnSpc>
                <a:spcPct val="110000"/>
              </a:lnSpc>
              <a:buFont typeface="System Font Regular"/>
              <a:buChar char="–"/>
              <a:tabLst/>
              <a:defRPr sz="1600">
                <a:solidFill>
                  <a:schemeClr val="tx1">
                    <a:lumMod val="75000"/>
                  </a:schemeClr>
                </a:solidFill>
              </a:defRPr>
            </a:lvl4pPr>
            <a:lvl5pPr marL="694944" indent="-173736">
              <a:lnSpc>
                <a:spcPct val="110000"/>
              </a:lnSpc>
              <a:buFont typeface="Arial" panose="020B0604020202020204" pitchFamily="34" charset="0"/>
              <a:buChar char="•"/>
              <a:tabLst/>
              <a:defRPr sz="1600">
                <a:solidFill>
                  <a:schemeClr val="tx1">
                    <a:lumMod val="75000"/>
                  </a:schemeClr>
                </a:solidFill>
              </a:defRPr>
            </a:lvl5pPr>
            <a:lvl6pPr marL="868680" indent="-176213">
              <a:lnSpc>
                <a:spcPct val="110000"/>
              </a:lnSpc>
              <a:buFont typeface="System Font Regular"/>
              <a:buChar char="–"/>
              <a:tabLst/>
              <a:defRPr sz="1600">
                <a:solidFill>
                  <a:schemeClr val="tx1">
                    <a:lumMod val="75000"/>
                  </a:schemeClr>
                </a:solidFill>
              </a:defRPr>
            </a:lvl6pPr>
          </a:lstStyle>
          <a:p>
            <a:pPr lvl="1"/>
            <a:r>
              <a:rPr lang="en-US"/>
              <a:t>First item</a:t>
            </a:r>
          </a:p>
          <a:p>
            <a:pPr lvl="2"/>
            <a:r>
              <a:rPr lang="en-US"/>
              <a:t>Second level</a:t>
            </a:r>
          </a:p>
          <a:p>
            <a:pPr lvl="3"/>
            <a:r>
              <a:rPr lang="en-US"/>
              <a:t>Third level</a:t>
            </a:r>
          </a:p>
          <a:p>
            <a:pPr lvl="4"/>
            <a:r>
              <a:rPr lang="en-US"/>
              <a:t>Fourth level</a:t>
            </a:r>
          </a:p>
          <a:p>
            <a:pPr lvl="5"/>
            <a:r>
              <a:rPr lang="en-US"/>
              <a:t>Fifth level</a:t>
            </a:r>
          </a:p>
        </p:txBody>
      </p:sp>
      <p:sp>
        <p:nvSpPr>
          <p:cNvPr id="12" name="Text Placeholder 5">
            <a:extLst>
              <a:ext uri="{FF2B5EF4-FFF2-40B4-BE49-F238E27FC236}">
                <a16:creationId xmlns:a16="http://schemas.microsoft.com/office/drawing/2014/main" id="{DC8886A5-0D6C-9B44-AC3B-88B8128862CE}"/>
              </a:ext>
            </a:extLst>
          </p:cNvPr>
          <p:cNvSpPr>
            <a:spLocks noGrp="1"/>
          </p:cNvSpPr>
          <p:nvPr>
            <p:ph type="body" sz="quarter" idx="24" hasCustomPrompt="1"/>
          </p:nvPr>
        </p:nvSpPr>
        <p:spPr>
          <a:xfrm>
            <a:off x="457200" y="1384472"/>
            <a:ext cx="5290457" cy="419100"/>
          </a:xfrm>
        </p:spPr>
        <p:txBody>
          <a:bodyPr>
            <a:normAutofit/>
          </a:bodyPr>
          <a:lstStyle>
            <a:lvl1pPr>
              <a:lnSpc>
                <a:spcPct val="120000"/>
              </a:lnSpc>
              <a:spcBef>
                <a:spcPts val="0"/>
              </a:spcBef>
              <a:defRPr sz="1800">
                <a:solidFill>
                  <a:srgbClr val="1D4F91"/>
                </a:solidFill>
              </a:defRPr>
            </a:lvl1pPr>
          </a:lstStyle>
          <a:p>
            <a:pPr lvl="0"/>
            <a:r>
              <a:rPr lang="en-US"/>
              <a:t>Sub headline preset in 18pt, if required</a:t>
            </a:r>
          </a:p>
        </p:txBody>
      </p:sp>
    </p:spTree>
    <p:extLst>
      <p:ext uri="{BB962C8B-B14F-4D97-AF65-F5344CB8AC3E}">
        <p14:creationId xmlns:p14="http://schemas.microsoft.com/office/powerpoint/2010/main" val="27336095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layout w/image 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911BB0F-C422-F441-B143-68041FAA19D3}"/>
              </a:ext>
            </a:extLst>
          </p:cNvPr>
          <p:cNvSpPr>
            <a:spLocks noGrp="1"/>
          </p:cNvSpPr>
          <p:nvPr>
            <p:ph type="pic" sz="quarter" idx="25" hasCustomPrompt="1"/>
          </p:nvPr>
        </p:nvSpPr>
        <p:spPr>
          <a:xfrm>
            <a:off x="4572000" y="0"/>
            <a:ext cx="7620001" cy="6858000"/>
          </a:xfrm>
        </p:spPr>
        <p:txBody>
          <a:bodyPr anchor="ctr">
            <a:normAutofit/>
          </a:bodyPr>
          <a:lstStyle>
            <a:lvl1pPr algn="ctr">
              <a:defRPr sz="2000" b="1">
                <a:solidFill>
                  <a:srgbClr val="E63888"/>
                </a:solidFill>
              </a:defRPr>
            </a:lvl1pPr>
          </a:lstStyle>
          <a:p>
            <a:r>
              <a:rPr lang="en-US"/>
              <a:t>[insert image here]</a:t>
            </a:r>
          </a:p>
        </p:txBody>
      </p:sp>
      <p:sp>
        <p:nvSpPr>
          <p:cNvPr id="2" name="Title 1">
            <a:extLst>
              <a:ext uri="{FF2B5EF4-FFF2-40B4-BE49-F238E27FC236}">
                <a16:creationId xmlns:a16="http://schemas.microsoft.com/office/drawing/2014/main" id="{5804AD91-C429-704C-9423-71DB04F48281}"/>
              </a:ext>
            </a:extLst>
          </p:cNvPr>
          <p:cNvSpPr>
            <a:spLocks noGrp="1"/>
          </p:cNvSpPr>
          <p:nvPr>
            <p:ph type="title" hasCustomPrompt="1"/>
          </p:nvPr>
        </p:nvSpPr>
        <p:spPr>
          <a:xfrm>
            <a:off x="457200" y="457200"/>
            <a:ext cx="3793253" cy="897127"/>
          </a:xfrm>
        </p:spPr>
        <p:txBody>
          <a:bodyPr/>
          <a:lstStyle>
            <a:lvl1pPr>
              <a:defRPr>
                <a:solidFill>
                  <a:srgbClr val="1D4F91"/>
                </a:solidFill>
              </a:defRPr>
            </a:lvl1pPr>
          </a:lstStyle>
          <a:p>
            <a:r>
              <a:rPr lang="en-US"/>
              <a:t>Headline preset in 32pt bolded for emphasis</a:t>
            </a:r>
          </a:p>
        </p:txBody>
      </p:sp>
      <p:sp>
        <p:nvSpPr>
          <p:cNvPr id="10" name="Text Placeholder 6">
            <a:extLst>
              <a:ext uri="{FF2B5EF4-FFF2-40B4-BE49-F238E27FC236}">
                <a16:creationId xmlns:a16="http://schemas.microsoft.com/office/drawing/2014/main" id="{14F98F81-97C2-3A43-BFA8-1865B709A0E6}"/>
              </a:ext>
            </a:extLst>
          </p:cNvPr>
          <p:cNvSpPr>
            <a:spLocks noGrp="1"/>
          </p:cNvSpPr>
          <p:nvPr>
            <p:ph type="body" sz="quarter" idx="26" hasCustomPrompt="1"/>
          </p:nvPr>
        </p:nvSpPr>
        <p:spPr>
          <a:xfrm>
            <a:off x="457200" y="2011680"/>
            <a:ext cx="3598985" cy="3649755"/>
          </a:xfrm>
        </p:spPr>
        <p:txBody>
          <a:bodyPr/>
          <a:lstStyle>
            <a:lvl1pPr>
              <a:lnSpc>
                <a:spcPct val="110000"/>
              </a:lnSpc>
              <a:defRPr sz="1800" b="1">
                <a:solidFill>
                  <a:schemeClr val="tx1">
                    <a:lumMod val="75000"/>
                  </a:schemeClr>
                </a:solidFill>
              </a:defRPr>
            </a:lvl1pPr>
            <a:lvl2pPr marL="0" indent="0">
              <a:lnSpc>
                <a:spcPct val="110000"/>
              </a:lnSpc>
              <a:buNone/>
              <a:defRPr sz="1600">
                <a:solidFill>
                  <a:schemeClr val="tx1">
                    <a:lumMod val="75000"/>
                  </a:schemeClr>
                </a:solidFill>
              </a:defRPr>
            </a:lvl2pPr>
            <a:lvl3pPr marL="404813" indent="-174625">
              <a:lnSpc>
                <a:spcPct val="100000"/>
              </a:lnSpc>
              <a:buFont typeface="Arial" panose="020B0604020202020204" pitchFamily="34" charset="0"/>
              <a:buChar char="•"/>
              <a:tabLst/>
              <a:defRPr sz="1600"/>
            </a:lvl3pPr>
            <a:lvl4pPr marL="633413" indent="-230188">
              <a:lnSpc>
                <a:spcPct val="100000"/>
              </a:lnSpc>
              <a:buFont typeface="System Font Regular"/>
              <a:buChar char="–"/>
              <a:tabLst/>
              <a:defRPr sz="1600"/>
            </a:lvl4pPr>
            <a:lvl5pPr marL="809625" indent="-174625">
              <a:lnSpc>
                <a:spcPct val="100000"/>
              </a:lnSpc>
              <a:buFont typeface="Arial" panose="020B0604020202020204" pitchFamily="34" charset="0"/>
              <a:buChar char="•"/>
              <a:tabLst/>
              <a:defRPr sz="1600"/>
            </a:lvl5pPr>
            <a:lvl6pPr marL="809625" indent="0">
              <a:lnSpc>
                <a:spcPct val="100000"/>
              </a:lnSpc>
              <a:buFont typeface="System Font Regular"/>
              <a:buNone/>
              <a:tabLst/>
              <a:defRPr sz="1600">
                <a:solidFill>
                  <a:srgbClr val="63666A"/>
                </a:solidFill>
              </a:defRPr>
            </a:lvl6pPr>
          </a:lstStyle>
          <a:p>
            <a:pPr lvl="0"/>
            <a:r>
              <a:rPr lang="en-US"/>
              <a:t>Subtitle preset in 18pt Arial Bold</a:t>
            </a:r>
          </a:p>
          <a:p>
            <a:pPr lvl="1"/>
            <a:r>
              <a:rPr lang="en-US"/>
              <a:t>The first level of text is ranged left, without any indents or bullet points, over a preset width. The first level of text is ranged left, without any indents or bullet points, over a preset width. The first level of text is ranged left, without any indents or bullet points, over a preset width</a:t>
            </a:r>
          </a:p>
        </p:txBody>
      </p:sp>
    </p:spTree>
    <p:extLst>
      <p:ext uri="{BB962C8B-B14F-4D97-AF65-F5344CB8AC3E}">
        <p14:creationId xmlns:p14="http://schemas.microsoft.com/office/powerpoint/2010/main" val="25579446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Right Content layout w/image 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911BB0F-C422-F441-B143-68041FAA19D3}"/>
              </a:ext>
            </a:extLst>
          </p:cNvPr>
          <p:cNvSpPr>
            <a:spLocks noGrp="1"/>
          </p:cNvSpPr>
          <p:nvPr>
            <p:ph type="pic" sz="quarter" idx="25" hasCustomPrompt="1"/>
          </p:nvPr>
        </p:nvSpPr>
        <p:spPr>
          <a:xfrm>
            <a:off x="0" y="0"/>
            <a:ext cx="6096000" cy="6858000"/>
          </a:xfrm>
        </p:spPr>
        <p:txBody>
          <a:bodyPr anchor="ctr">
            <a:normAutofit/>
          </a:bodyPr>
          <a:lstStyle>
            <a:lvl1pPr algn="ctr">
              <a:defRPr sz="2000" b="1">
                <a:solidFill>
                  <a:srgbClr val="E63888"/>
                </a:solidFill>
              </a:defRPr>
            </a:lvl1pPr>
          </a:lstStyle>
          <a:p>
            <a:r>
              <a:rPr lang="en-US"/>
              <a:t>[insert image here]</a:t>
            </a:r>
          </a:p>
        </p:txBody>
      </p:sp>
      <p:sp>
        <p:nvSpPr>
          <p:cNvPr id="2" name="Title 1">
            <a:extLst>
              <a:ext uri="{FF2B5EF4-FFF2-40B4-BE49-F238E27FC236}">
                <a16:creationId xmlns:a16="http://schemas.microsoft.com/office/drawing/2014/main" id="{5804AD91-C429-704C-9423-71DB04F48281}"/>
              </a:ext>
            </a:extLst>
          </p:cNvPr>
          <p:cNvSpPr>
            <a:spLocks noGrp="1"/>
          </p:cNvSpPr>
          <p:nvPr>
            <p:ph type="title" hasCustomPrompt="1"/>
          </p:nvPr>
        </p:nvSpPr>
        <p:spPr>
          <a:xfrm>
            <a:off x="6496259" y="457200"/>
            <a:ext cx="5290457" cy="897127"/>
          </a:xfrm>
        </p:spPr>
        <p:txBody>
          <a:bodyPr/>
          <a:lstStyle>
            <a:lvl1pPr>
              <a:defRPr>
                <a:solidFill>
                  <a:srgbClr val="1D4F91"/>
                </a:solidFill>
              </a:defRPr>
            </a:lvl1pPr>
          </a:lstStyle>
          <a:p>
            <a:r>
              <a:rPr lang="en-US"/>
              <a:t>Headline preset in 32pt bolded for emphasis</a:t>
            </a:r>
          </a:p>
        </p:txBody>
      </p:sp>
      <p:sp>
        <p:nvSpPr>
          <p:cNvPr id="9" name="Text Placeholder 8">
            <a:extLst>
              <a:ext uri="{FF2B5EF4-FFF2-40B4-BE49-F238E27FC236}">
                <a16:creationId xmlns:a16="http://schemas.microsoft.com/office/drawing/2014/main" id="{4F537321-ADAB-0942-B771-E7DAB19FA401}"/>
              </a:ext>
            </a:extLst>
          </p:cNvPr>
          <p:cNvSpPr>
            <a:spLocks noGrp="1"/>
          </p:cNvSpPr>
          <p:nvPr>
            <p:ph type="body" sz="quarter" idx="22" hasCustomPrompt="1"/>
          </p:nvPr>
        </p:nvSpPr>
        <p:spPr>
          <a:xfrm>
            <a:off x="6496259" y="2019300"/>
            <a:ext cx="5290457" cy="3357880"/>
          </a:xfrm>
        </p:spPr>
        <p:txBody>
          <a:bodyPr>
            <a:noAutofit/>
          </a:bodyPr>
          <a:lstStyle>
            <a:lvl1pPr>
              <a:lnSpc>
                <a:spcPct val="100000"/>
              </a:lnSpc>
              <a:spcBef>
                <a:spcPts val="2200"/>
              </a:spcBef>
              <a:defRPr sz="1800" b="1">
                <a:solidFill>
                  <a:srgbClr val="1D4F91"/>
                </a:solidFill>
              </a:defRPr>
            </a:lvl1pPr>
            <a:lvl2pPr marL="0" indent="0">
              <a:lnSpc>
                <a:spcPct val="110000"/>
              </a:lnSpc>
              <a:buFontTx/>
              <a:buNone/>
              <a:tabLst/>
              <a:defRPr sz="1600">
                <a:solidFill>
                  <a:schemeClr val="tx1">
                    <a:lumMod val="75000"/>
                  </a:schemeClr>
                </a:solidFill>
              </a:defRPr>
            </a:lvl2pPr>
            <a:lvl3pPr marL="346075" indent="-173038">
              <a:lnSpc>
                <a:spcPct val="110000"/>
              </a:lnSpc>
              <a:buFont typeface="Arial" panose="020B0604020202020204" pitchFamily="34" charset="0"/>
              <a:buChar char="•"/>
              <a:tabLst/>
              <a:defRPr sz="1600">
                <a:solidFill>
                  <a:schemeClr val="tx1">
                    <a:lumMod val="75000"/>
                  </a:schemeClr>
                </a:solidFill>
              </a:defRPr>
            </a:lvl3pPr>
            <a:lvl4pPr marL="521208" indent="-173736">
              <a:lnSpc>
                <a:spcPct val="110000"/>
              </a:lnSpc>
              <a:buFont typeface="System Font Regular"/>
              <a:buChar char="–"/>
              <a:tabLst/>
              <a:defRPr sz="1600">
                <a:solidFill>
                  <a:schemeClr val="tx1">
                    <a:lumMod val="75000"/>
                  </a:schemeClr>
                </a:solidFill>
              </a:defRPr>
            </a:lvl4pPr>
            <a:lvl5pPr marL="694944" indent="-173736">
              <a:lnSpc>
                <a:spcPct val="110000"/>
              </a:lnSpc>
              <a:buFont typeface="Arial" panose="020B0604020202020204" pitchFamily="34" charset="0"/>
              <a:buChar char="•"/>
              <a:tabLst/>
              <a:defRPr sz="1600">
                <a:solidFill>
                  <a:schemeClr val="tx1">
                    <a:lumMod val="75000"/>
                  </a:schemeClr>
                </a:solidFill>
              </a:defRPr>
            </a:lvl5pPr>
            <a:lvl6pPr marL="868363" indent="-176213">
              <a:lnSpc>
                <a:spcPct val="110000"/>
              </a:lnSpc>
              <a:buFont typeface="System Font Regular"/>
              <a:buChar char="–"/>
              <a:tabLst/>
              <a:defRPr sz="1600">
                <a:solidFill>
                  <a:schemeClr val="tx1">
                    <a:lumMod val="75000"/>
                  </a:schemeClr>
                </a:solidFill>
              </a:defRPr>
            </a:lvl6pPr>
          </a:lstStyle>
          <a:p>
            <a:pPr lvl="1"/>
            <a:r>
              <a:rPr lang="en-US"/>
              <a:t>First item</a:t>
            </a:r>
          </a:p>
          <a:p>
            <a:pPr lvl="2"/>
            <a:r>
              <a:rPr lang="en-US"/>
              <a:t>Second level</a:t>
            </a:r>
          </a:p>
          <a:p>
            <a:pPr lvl="3"/>
            <a:r>
              <a:rPr lang="en-US"/>
              <a:t>Third level</a:t>
            </a:r>
          </a:p>
          <a:p>
            <a:pPr lvl="4"/>
            <a:r>
              <a:rPr lang="en-US"/>
              <a:t>Fourth level</a:t>
            </a:r>
          </a:p>
          <a:p>
            <a:pPr lvl="5"/>
            <a:r>
              <a:rPr lang="en-US"/>
              <a:t>Fifth level</a:t>
            </a:r>
          </a:p>
        </p:txBody>
      </p:sp>
      <p:sp>
        <p:nvSpPr>
          <p:cNvPr id="12" name="Text Placeholder 5">
            <a:extLst>
              <a:ext uri="{FF2B5EF4-FFF2-40B4-BE49-F238E27FC236}">
                <a16:creationId xmlns:a16="http://schemas.microsoft.com/office/drawing/2014/main" id="{DC8886A5-0D6C-9B44-AC3B-88B8128862CE}"/>
              </a:ext>
            </a:extLst>
          </p:cNvPr>
          <p:cNvSpPr>
            <a:spLocks noGrp="1"/>
          </p:cNvSpPr>
          <p:nvPr>
            <p:ph type="body" sz="quarter" idx="24" hasCustomPrompt="1"/>
          </p:nvPr>
        </p:nvSpPr>
        <p:spPr>
          <a:xfrm>
            <a:off x="6496259" y="1384472"/>
            <a:ext cx="5290457" cy="419100"/>
          </a:xfrm>
        </p:spPr>
        <p:txBody>
          <a:bodyPr>
            <a:normAutofit/>
          </a:bodyPr>
          <a:lstStyle>
            <a:lvl1pPr>
              <a:lnSpc>
                <a:spcPct val="120000"/>
              </a:lnSpc>
              <a:spcBef>
                <a:spcPts val="0"/>
              </a:spcBef>
              <a:defRPr sz="1800">
                <a:solidFill>
                  <a:srgbClr val="1D4F91"/>
                </a:solidFill>
              </a:defRPr>
            </a:lvl1pPr>
          </a:lstStyle>
          <a:p>
            <a:pPr lvl="0"/>
            <a:r>
              <a:rPr lang="en-US"/>
              <a:t>Sub headline preset in 18pt, if required</a:t>
            </a:r>
          </a:p>
        </p:txBody>
      </p:sp>
    </p:spTree>
    <p:extLst>
      <p:ext uri="{BB962C8B-B14F-4D97-AF65-F5344CB8AC3E}">
        <p14:creationId xmlns:p14="http://schemas.microsoft.com/office/powerpoint/2010/main" val="38767345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ight Content layout w/image &amp; Icon">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911BB0F-C422-F441-B143-68041FAA19D3}"/>
              </a:ext>
            </a:extLst>
          </p:cNvPr>
          <p:cNvSpPr>
            <a:spLocks noGrp="1"/>
          </p:cNvSpPr>
          <p:nvPr>
            <p:ph type="pic" sz="quarter" idx="25" hasCustomPrompt="1"/>
          </p:nvPr>
        </p:nvSpPr>
        <p:spPr>
          <a:xfrm>
            <a:off x="0" y="0"/>
            <a:ext cx="6096000" cy="6858000"/>
          </a:xfrm>
        </p:spPr>
        <p:txBody>
          <a:bodyPr anchor="ctr">
            <a:normAutofit/>
          </a:bodyPr>
          <a:lstStyle>
            <a:lvl1pPr algn="ctr">
              <a:defRPr sz="2000" b="1">
                <a:solidFill>
                  <a:srgbClr val="E63888"/>
                </a:solidFill>
              </a:defRPr>
            </a:lvl1pPr>
          </a:lstStyle>
          <a:p>
            <a:r>
              <a:rPr lang="en-US"/>
              <a:t>[insert image here]</a:t>
            </a:r>
          </a:p>
        </p:txBody>
      </p:sp>
      <p:sp>
        <p:nvSpPr>
          <p:cNvPr id="2" name="Title 1">
            <a:extLst>
              <a:ext uri="{FF2B5EF4-FFF2-40B4-BE49-F238E27FC236}">
                <a16:creationId xmlns:a16="http://schemas.microsoft.com/office/drawing/2014/main" id="{5804AD91-C429-704C-9423-71DB04F48281}"/>
              </a:ext>
            </a:extLst>
          </p:cNvPr>
          <p:cNvSpPr>
            <a:spLocks noGrp="1"/>
          </p:cNvSpPr>
          <p:nvPr>
            <p:ph type="title" hasCustomPrompt="1"/>
          </p:nvPr>
        </p:nvSpPr>
        <p:spPr>
          <a:xfrm>
            <a:off x="6496259" y="457200"/>
            <a:ext cx="5290457" cy="897127"/>
          </a:xfrm>
        </p:spPr>
        <p:txBody>
          <a:bodyPr/>
          <a:lstStyle>
            <a:lvl1pPr>
              <a:defRPr>
                <a:solidFill>
                  <a:srgbClr val="1D4F91"/>
                </a:solidFill>
              </a:defRPr>
            </a:lvl1pPr>
          </a:lstStyle>
          <a:p>
            <a:r>
              <a:rPr lang="en-US"/>
              <a:t>Headline preset in 32pt bolded for emphasis</a:t>
            </a:r>
          </a:p>
        </p:txBody>
      </p:sp>
      <p:sp>
        <p:nvSpPr>
          <p:cNvPr id="9" name="Text Placeholder 8">
            <a:extLst>
              <a:ext uri="{FF2B5EF4-FFF2-40B4-BE49-F238E27FC236}">
                <a16:creationId xmlns:a16="http://schemas.microsoft.com/office/drawing/2014/main" id="{4F537321-ADAB-0942-B771-E7DAB19FA401}"/>
              </a:ext>
            </a:extLst>
          </p:cNvPr>
          <p:cNvSpPr>
            <a:spLocks noGrp="1"/>
          </p:cNvSpPr>
          <p:nvPr>
            <p:ph type="body" sz="quarter" idx="22" hasCustomPrompt="1"/>
          </p:nvPr>
        </p:nvSpPr>
        <p:spPr>
          <a:xfrm>
            <a:off x="6496259" y="3637108"/>
            <a:ext cx="5290457" cy="1740072"/>
          </a:xfrm>
        </p:spPr>
        <p:txBody>
          <a:bodyPr>
            <a:noAutofit/>
          </a:bodyPr>
          <a:lstStyle>
            <a:lvl1pPr>
              <a:lnSpc>
                <a:spcPct val="100000"/>
              </a:lnSpc>
              <a:spcBef>
                <a:spcPts val="2200"/>
              </a:spcBef>
              <a:defRPr sz="1800" b="1">
                <a:solidFill>
                  <a:srgbClr val="1D4F91"/>
                </a:solidFill>
              </a:defRPr>
            </a:lvl1pPr>
            <a:lvl2pPr marL="0" indent="0">
              <a:lnSpc>
                <a:spcPct val="110000"/>
              </a:lnSpc>
              <a:buFontTx/>
              <a:buNone/>
              <a:tabLst/>
              <a:defRPr sz="1600">
                <a:solidFill>
                  <a:schemeClr val="tx1">
                    <a:lumMod val="75000"/>
                  </a:schemeClr>
                </a:solidFill>
              </a:defRPr>
            </a:lvl2pPr>
            <a:lvl3pPr marL="346075" indent="-173038">
              <a:lnSpc>
                <a:spcPct val="110000"/>
              </a:lnSpc>
              <a:buFont typeface="Arial" panose="020B0604020202020204" pitchFamily="34" charset="0"/>
              <a:buChar char="•"/>
              <a:tabLst/>
              <a:defRPr sz="1600">
                <a:solidFill>
                  <a:schemeClr val="tx1">
                    <a:lumMod val="75000"/>
                  </a:schemeClr>
                </a:solidFill>
              </a:defRPr>
            </a:lvl3pPr>
            <a:lvl4pPr marL="521208" indent="-173736">
              <a:lnSpc>
                <a:spcPct val="110000"/>
              </a:lnSpc>
              <a:buFont typeface="System Font Regular"/>
              <a:buChar char="–"/>
              <a:tabLst/>
              <a:defRPr sz="1600">
                <a:solidFill>
                  <a:schemeClr val="tx1">
                    <a:lumMod val="75000"/>
                  </a:schemeClr>
                </a:solidFill>
              </a:defRPr>
            </a:lvl4pPr>
            <a:lvl5pPr marL="694944" indent="-173736">
              <a:lnSpc>
                <a:spcPct val="110000"/>
              </a:lnSpc>
              <a:buFont typeface="Arial" panose="020B0604020202020204" pitchFamily="34" charset="0"/>
              <a:buChar char="•"/>
              <a:tabLst/>
              <a:defRPr sz="1600">
                <a:solidFill>
                  <a:schemeClr val="tx1">
                    <a:lumMod val="75000"/>
                  </a:schemeClr>
                </a:solidFill>
              </a:defRPr>
            </a:lvl5pPr>
            <a:lvl6pPr marL="868363" indent="-176213">
              <a:lnSpc>
                <a:spcPct val="110000"/>
              </a:lnSpc>
              <a:buFont typeface="System Font Regular"/>
              <a:buChar char="–"/>
              <a:tabLst/>
              <a:defRPr sz="1600">
                <a:solidFill>
                  <a:schemeClr val="tx1">
                    <a:lumMod val="75000"/>
                  </a:schemeClr>
                </a:solidFill>
              </a:defRPr>
            </a:lvl6pPr>
          </a:lstStyle>
          <a:p>
            <a:pPr lvl="1"/>
            <a:r>
              <a:rPr lang="en-US"/>
              <a:t>First item</a:t>
            </a:r>
          </a:p>
          <a:p>
            <a:pPr lvl="2"/>
            <a:r>
              <a:rPr lang="en-US"/>
              <a:t>Second level</a:t>
            </a:r>
          </a:p>
          <a:p>
            <a:pPr lvl="3"/>
            <a:r>
              <a:rPr lang="en-US"/>
              <a:t>Third level</a:t>
            </a:r>
          </a:p>
          <a:p>
            <a:pPr lvl="4"/>
            <a:r>
              <a:rPr lang="en-US"/>
              <a:t>Fourth level</a:t>
            </a:r>
          </a:p>
          <a:p>
            <a:pPr lvl="5"/>
            <a:r>
              <a:rPr lang="en-US"/>
              <a:t>Fifth level</a:t>
            </a:r>
          </a:p>
        </p:txBody>
      </p:sp>
      <p:sp>
        <p:nvSpPr>
          <p:cNvPr id="12" name="Text Placeholder 5">
            <a:extLst>
              <a:ext uri="{FF2B5EF4-FFF2-40B4-BE49-F238E27FC236}">
                <a16:creationId xmlns:a16="http://schemas.microsoft.com/office/drawing/2014/main" id="{DC8886A5-0D6C-9B44-AC3B-88B8128862CE}"/>
              </a:ext>
            </a:extLst>
          </p:cNvPr>
          <p:cNvSpPr>
            <a:spLocks noGrp="1"/>
          </p:cNvSpPr>
          <p:nvPr>
            <p:ph type="body" sz="quarter" idx="24" hasCustomPrompt="1"/>
          </p:nvPr>
        </p:nvSpPr>
        <p:spPr>
          <a:xfrm>
            <a:off x="6496259" y="1384472"/>
            <a:ext cx="5290457" cy="419100"/>
          </a:xfrm>
        </p:spPr>
        <p:txBody>
          <a:bodyPr>
            <a:normAutofit/>
          </a:bodyPr>
          <a:lstStyle>
            <a:lvl1pPr>
              <a:lnSpc>
                <a:spcPct val="120000"/>
              </a:lnSpc>
              <a:spcBef>
                <a:spcPts val="0"/>
              </a:spcBef>
              <a:defRPr sz="1800">
                <a:solidFill>
                  <a:srgbClr val="1D4F91"/>
                </a:solidFill>
              </a:defRPr>
            </a:lvl1pPr>
          </a:lstStyle>
          <a:p>
            <a:pPr lvl="0"/>
            <a:r>
              <a:rPr lang="en-US"/>
              <a:t>Sub headline preset in 18pt, if required</a:t>
            </a:r>
          </a:p>
        </p:txBody>
      </p:sp>
      <p:sp>
        <p:nvSpPr>
          <p:cNvPr id="8" name="Picture Placeholder 4">
            <a:extLst>
              <a:ext uri="{FF2B5EF4-FFF2-40B4-BE49-F238E27FC236}">
                <a16:creationId xmlns:a16="http://schemas.microsoft.com/office/drawing/2014/main" id="{5DFDDE22-94EA-B348-B247-B9B0EB13A689}"/>
              </a:ext>
            </a:extLst>
          </p:cNvPr>
          <p:cNvSpPr>
            <a:spLocks noGrp="1"/>
          </p:cNvSpPr>
          <p:nvPr>
            <p:ph type="pic" sz="quarter" idx="26" hasCustomPrompt="1"/>
          </p:nvPr>
        </p:nvSpPr>
        <p:spPr>
          <a:xfrm>
            <a:off x="6496259" y="2011680"/>
            <a:ext cx="1259840" cy="1417320"/>
          </a:xfrm>
        </p:spPr>
        <p:txBody>
          <a:bodyPr anchor="ctr"/>
          <a:lstStyle>
            <a:lvl1pPr algn="ctr">
              <a:defRPr sz="1200" b="1">
                <a:solidFill>
                  <a:srgbClr val="E63888"/>
                </a:solidFill>
              </a:defRPr>
            </a:lvl1pPr>
          </a:lstStyle>
          <a:p>
            <a:r>
              <a:rPr lang="en-US"/>
              <a:t>Insert image here</a:t>
            </a:r>
          </a:p>
        </p:txBody>
      </p:sp>
    </p:spTree>
    <p:extLst>
      <p:ext uri="{BB962C8B-B14F-4D97-AF65-F5344CB8AC3E}">
        <p14:creationId xmlns:p14="http://schemas.microsoft.com/office/powerpoint/2010/main" val="21524313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ubHead &amp; Large Pic">
    <p:bg>
      <p:bgPr>
        <a:solidFill>
          <a:schemeClr val="bg1"/>
        </a:solidFill>
        <a:effectLst/>
      </p:bgPr>
    </p:bg>
    <p:spTree>
      <p:nvGrpSpPr>
        <p:cNvPr id="1" name=""/>
        <p:cNvGrpSpPr/>
        <p:nvPr/>
      </p:nvGrpSpPr>
      <p:grpSpPr>
        <a:xfrm>
          <a:off x="0" y="0"/>
          <a:ext cx="0" cy="0"/>
          <a:chOff x="0" y="0"/>
          <a:chExt cx="0" cy="0"/>
        </a:xfrm>
      </p:grpSpPr>
      <p:sp>
        <p:nvSpPr>
          <p:cNvPr id="14" name="Picture Placeholder 14">
            <a:extLst>
              <a:ext uri="{FF2B5EF4-FFF2-40B4-BE49-F238E27FC236}">
                <a16:creationId xmlns:a16="http://schemas.microsoft.com/office/drawing/2014/main" id="{5B3E2A7E-9AB9-45FC-93EB-E019F872EA2D}"/>
              </a:ext>
            </a:extLst>
          </p:cNvPr>
          <p:cNvSpPr>
            <a:spLocks noGrp="1"/>
          </p:cNvSpPr>
          <p:nvPr>
            <p:ph type="pic" sz="quarter" idx="12"/>
          </p:nvPr>
        </p:nvSpPr>
        <p:spPr>
          <a:xfrm>
            <a:off x="-1" y="-2382"/>
            <a:ext cx="11745914" cy="5781431"/>
          </a:xfrm>
          <a:custGeom>
            <a:avLst/>
            <a:gdLst>
              <a:gd name="connsiteX0" fmla="*/ 1397894 w 11745914"/>
              <a:gd name="connsiteY0" fmla="*/ 0 h 5760000"/>
              <a:gd name="connsiteX1" fmla="*/ 11745914 w 11745914"/>
              <a:gd name="connsiteY1" fmla="*/ 0 h 5760000"/>
              <a:gd name="connsiteX2" fmla="*/ 11745914 w 11745914"/>
              <a:gd name="connsiteY2" fmla="*/ 0 h 5760000"/>
              <a:gd name="connsiteX3" fmla="*/ 11745914 w 11745914"/>
              <a:gd name="connsiteY3" fmla="*/ 4362106 h 5760000"/>
              <a:gd name="connsiteX4" fmla="*/ 10348020 w 11745914"/>
              <a:gd name="connsiteY4" fmla="*/ 5760000 h 5760000"/>
              <a:gd name="connsiteX5" fmla="*/ 0 w 11745914"/>
              <a:gd name="connsiteY5" fmla="*/ 5760000 h 5760000"/>
              <a:gd name="connsiteX6" fmla="*/ 0 w 11745914"/>
              <a:gd name="connsiteY6" fmla="*/ 5760000 h 5760000"/>
              <a:gd name="connsiteX7" fmla="*/ 0 w 11745914"/>
              <a:gd name="connsiteY7" fmla="*/ 1397894 h 5760000"/>
              <a:gd name="connsiteX8" fmla="*/ 1397894 w 11745914"/>
              <a:gd name="connsiteY8" fmla="*/ 0 h 5760000"/>
              <a:gd name="connsiteX0" fmla="*/ 1397894 w 11745914"/>
              <a:gd name="connsiteY0" fmla="*/ 0 h 5760000"/>
              <a:gd name="connsiteX1" fmla="*/ 11745914 w 11745914"/>
              <a:gd name="connsiteY1" fmla="*/ 0 h 5760000"/>
              <a:gd name="connsiteX2" fmla="*/ 11745914 w 11745914"/>
              <a:gd name="connsiteY2" fmla="*/ 0 h 5760000"/>
              <a:gd name="connsiteX3" fmla="*/ 11745914 w 11745914"/>
              <a:gd name="connsiteY3" fmla="*/ 4362106 h 5760000"/>
              <a:gd name="connsiteX4" fmla="*/ 10348020 w 11745914"/>
              <a:gd name="connsiteY4" fmla="*/ 5760000 h 5760000"/>
              <a:gd name="connsiteX5" fmla="*/ 0 w 11745914"/>
              <a:gd name="connsiteY5" fmla="*/ 5760000 h 5760000"/>
              <a:gd name="connsiteX6" fmla="*/ 0 w 11745914"/>
              <a:gd name="connsiteY6" fmla="*/ 5760000 h 5760000"/>
              <a:gd name="connsiteX7" fmla="*/ 0 w 11745914"/>
              <a:gd name="connsiteY7" fmla="*/ 1397894 h 5760000"/>
              <a:gd name="connsiteX8" fmla="*/ 423864 w 11745914"/>
              <a:gd name="connsiteY8" fmla="*/ 395288 h 5760000"/>
              <a:gd name="connsiteX9" fmla="*/ 1397894 w 11745914"/>
              <a:gd name="connsiteY9" fmla="*/ 0 h 5760000"/>
              <a:gd name="connsiteX0" fmla="*/ 1397894 w 11745914"/>
              <a:gd name="connsiteY0" fmla="*/ 0 h 5760000"/>
              <a:gd name="connsiteX1" fmla="*/ 11745914 w 11745914"/>
              <a:gd name="connsiteY1" fmla="*/ 0 h 5760000"/>
              <a:gd name="connsiteX2" fmla="*/ 11745914 w 11745914"/>
              <a:gd name="connsiteY2" fmla="*/ 0 h 5760000"/>
              <a:gd name="connsiteX3" fmla="*/ 11745914 w 11745914"/>
              <a:gd name="connsiteY3" fmla="*/ 4362106 h 5760000"/>
              <a:gd name="connsiteX4" fmla="*/ 10348020 w 11745914"/>
              <a:gd name="connsiteY4" fmla="*/ 5760000 h 5760000"/>
              <a:gd name="connsiteX5" fmla="*/ 0 w 11745914"/>
              <a:gd name="connsiteY5" fmla="*/ 5760000 h 5760000"/>
              <a:gd name="connsiteX6" fmla="*/ 0 w 11745914"/>
              <a:gd name="connsiteY6" fmla="*/ 5760000 h 5760000"/>
              <a:gd name="connsiteX7" fmla="*/ 0 w 11745914"/>
              <a:gd name="connsiteY7" fmla="*/ 1397894 h 5760000"/>
              <a:gd name="connsiteX8" fmla="*/ 423864 w 11745914"/>
              <a:gd name="connsiteY8" fmla="*/ 395288 h 5760000"/>
              <a:gd name="connsiteX9" fmla="*/ 1397894 w 11745914"/>
              <a:gd name="connsiteY9" fmla="*/ 0 h 5760000"/>
              <a:gd name="connsiteX0" fmla="*/ 1483623 w 11831643"/>
              <a:gd name="connsiteY0" fmla="*/ 86592 h 5846592"/>
              <a:gd name="connsiteX1" fmla="*/ 11831643 w 11831643"/>
              <a:gd name="connsiteY1" fmla="*/ 86592 h 5846592"/>
              <a:gd name="connsiteX2" fmla="*/ 11831643 w 11831643"/>
              <a:gd name="connsiteY2" fmla="*/ 86592 h 5846592"/>
              <a:gd name="connsiteX3" fmla="*/ 11831643 w 11831643"/>
              <a:gd name="connsiteY3" fmla="*/ 4448698 h 5846592"/>
              <a:gd name="connsiteX4" fmla="*/ 10433749 w 11831643"/>
              <a:gd name="connsiteY4" fmla="*/ 5846592 h 5846592"/>
              <a:gd name="connsiteX5" fmla="*/ 85729 w 11831643"/>
              <a:gd name="connsiteY5" fmla="*/ 5846592 h 5846592"/>
              <a:gd name="connsiteX6" fmla="*/ 85729 w 11831643"/>
              <a:gd name="connsiteY6" fmla="*/ 5846592 h 5846592"/>
              <a:gd name="connsiteX7" fmla="*/ 85729 w 11831643"/>
              <a:gd name="connsiteY7" fmla="*/ 1484486 h 5846592"/>
              <a:gd name="connsiteX8" fmla="*/ 90493 w 11831643"/>
              <a:gd name="connsiteY8" fmla="*/ 91355 h 5846592"/>
              <a:gd name="connsiteX9" fmla="*/ 1483623 w 11831643"/>
              <a:gd name="connsiteY9" fmla="*/ 86592 h 5846592"/>
              <a:gd name="connsiteX0" fmla="*/ 1483623 w 11831643"/>
              <a:gd name="connsiteY0" fmla="*/ 0 h 5760000"/>
              <a:gd name="connsiteX1" fmla="*/ 11831643 w 11831643"/>
              <a:gd name="connsiteY1" fmla="*/ 0 h 5760000"/>
              <a:gd name="connsiteX2" fmla="*/ 11831643 w 11831643"/>
              <a:gd name="connsiteY2" fmla="*/ 0 h 5760000"/>
              <a:gd name="connsiteX3" fmla="*/ 11831643 w 11831643"/>
              <a:gd name="connsiteY3" fmla="*/ 4362106 h 5760000"/>
              <a:gd name="connsiteX4" fmla="*/ 10433749 w 11831643"/>
              <a:gd name="connsiteY4" fmla="*/ 5760000 h 5760000"/>
              <a:gd name="connsiteX5" fmla="*/ 85729 w 11831643"/>
              <a:gd name="connsiteY5" fmla="*/ 5760000 h 5760000"/>
              <a:gd name="connsiteX6" fmla="*/ 85729 w 11831643"/>
              <a:gd name="connsiteY6" fmla="*/ 5760000 h 5760000"/>
              <a:gd name="connsiteX7" fmla="*/ 85729 w 11831643"/>
              <a:gd name="connsiteY7" fmla="*/ 1397894 h 5760000"/>
              <a:gd name="connsiteX8" fmla="*/ 90493 w 11831643"/>
              <a:gd name="connsiteY8" fmla="*/ 4763 h 5760000"/>
              <a:gd name="connsiteX9" fmla="*/ 1483623 w 11831643"/>
              <a:gd name="connsiteY9" fmla="*/ 0 h 5760000"/>
              <a:gd name="connsiteX0" fmla="*/ 1397894 w 11745914"/>
              <a:gd name="connsiteY0" fmla="*/ 0 h 5760000"/>
              <a:gd name="connsiteX1" fmla="*/ 11745914 w 11745914"/>
              <a:gd name="connsiteY1" fmla="*/ 0 h 5760000"/>
              <a:gd name="connsiteX2" fmla="*/ 11745914 w 11745914"/>
              <a:gd name="connsiteY2" fmla="*/ 0 h 5760000"/>
              <a:gd name="connsiteX3" fmla="*/ 11745914 w 11745914"/>
              <a:gd name="connsiteY3" fmla="*/ 4362106 h 5760000"/>
              <a:gd name="connsiteX4" fmla="*/ 10348020 w 11745914"/>
              <a:gd name="connsiteY4" fmla="*/ 5760000 h 5760000"/>
              <a:gd name="connsiteX5" fmla="*/ 0 w 11745914"/>
              <a:gd name="connsiteY5" fmla="*/ 5760000 h 5760000"/>
              <a:gd name="connsiteX6" fmla="*/ 0 w 11745914"/>
              <a:gd name="connsiteY6" fmla="*/ 5760000 h 5760000"/>
              <a:gd name="connsiteX7" fmla="*/ 0 w 11745914"/>
              <a:gd name="connsiteY7" fmla="*/ 1397894 h 5760000"/>
              <a:gd name="connsiteX8" fmla="*/ 4764 w 11745914"/>
              <a:gd name="connsiteY8" fmla="*/ 4763 h 5760000"/>
              <a:gd name="connsiteX9" fmla="*/ 1397894 w 11745914"/>
              <a:gd name="connsiteY9" fmla="*/ 0 h 5760000"/>
              <a:gd name="connsiteX0" fmla="*/ 1397894 w 11745914"/>
              <a:gd name="connsiteY0" fmla="*/ 2381 h 5762381"/>
              <a:gd name="connsiteX1" fmla="*/ 11745914 w 11745914"/>
              <a:gd name="connsiteY1" fmla="*/ 2381 h 5762381"/>
              <a:gd name="connsiteX2" fmla="*/ 11745914 w 11745914"/>
              <a:gd name="connsiteY2" fmla="*/ 2381 h 5762381"/>
              <a:gd name="connsiteX3" fmla="*/ 11745914 w 11745914"/>
              <a:gd name="connsiteY3" fmla="*/ 4364487 h 5762381"/>
              <a:gd name="connsiteX4" fmla="*/ 10348020 w 11745914"/>
              <a:gd name="connsiteY4" fmla="*/ 5762381 h 5762381"/>
              <a:gd name="connsiteX5" fmla="*/ 0 w 11745914"/>
              <a:gd name="connsiteY5" fmla="*/ 5762381 h 5762381"/>
              <a:gd name="connsiteX6" fmla="*/ 0 w 11745914"/>
              <a:gd name="connsiteY6" fmla="*/ 5762381 h 5762381"/>
              <a:gd name="connsiteX7" fmla="*/ 0 w 11745914"/>
              <a:gd name="connsiteY7" fmla="*/ 1400275 h 5762381"/>
              <a:gd name="connsiteX8" fmla="*/ 2382 w 11745914"/>
              <a:gd name="connsiteY8" fmla="*/ 0 h 5762381"/>
              <a:gd name="connsiteX9" fmla="*/ 1397894 w 11745914"/>
              <a:gd name="connsiteY9" fmla="*/ 2381 h 5762381"/>
              <a:gd name="connsiteX0" fmla="*/ 1397894 w 11745914"/>
              <a:gd name="connsiteY0" fmla="*/ 2381 h 5762381"/>
              <a:gd name="connsiteX1" fmla="*/ 11745914 w 11745914"/>
              <a:gd name="connsiteY1" fmla="*/ 2381 h 5762381"/>
              <a:gd name="connsiteX2" fmla="*/ 11745914 w 11745914"/>
              <a:gd name="connsiteY2" fmla="*/ 2381 h 5762381"/>
              <a:gd name="connsiteX3" fmla="*/ 11745914 w 11745914"/>
              <a:gd name="connsiteY3" fmla="*/ 2440437 h 5762381"/>
              <a:gd name="connsiteX4" fmla="*/ 10348020 w 11745914"/>
              <a:gd name="connsiteY4" fmla="*/ 5762381 h 5762381"/>
              <a:gd name="connsiteX5" fmla="*/ 0 w 11745914"/>
              <a:gd name="connsiteY5" fmla="*/ 5762381 h 5762381"/>
              <a:gd name="connsiteX6" fmla="*/ 0 w 11745914"/>
              <a:gd name="connsiteY6" fmla="*/ 5762381 h 5762381"/>
              <a:gd name="connsiteX7" fmla="*/ 0 w 11745914"/>
              <a:gd name="connsiteY7" fmla="*/ 1400275 h 5762381"/>
              <a:gd name="connsiteX8" fmla="*/ 2382 w 11745914"/>
              <a:gd name="connsiteY8" fmla="*/ 0 h 5762381"/>
              <a:gd name="connsiteX9" fmla="*/ 1397894 w 11745914"/>
              <a:gd name="connsiteY9" fmla="*/ 2381 h 5762381"/>
              <a:gd name="connsiteX0" fmla="*/ 1397894 w 11745914"/>
              <a:gd name="connsiteY0" fmla="*/ 2381 h 5781431"/>
              <a:gd name="connsiteX1" fmla="*/ 11745914 w 11745914"/>
              <a:gd name="connsiteY1" fmla="*/ 2381 h 5781431"/>
              <a:gd name="connsiteX2" fmla="*/ 11745914 w 11745914"/>
              <a:gd name="connsiteY2" fmla="*/ 2381 h 5781431"/>
              <a:gd name="connsiteX3" fmla="*/ 11745914 w 11745914"/>
              <a:gd name="connsiteY3" fmla="*/ 2440437 h 5781431"/>
              <a:gd name="connsiteX4" fmla="*/ 7795320 w 11745914"/>
              <a:gd name="connsiteY4" fmla="*/ 5781431 h 5781431"/>
              <a:gd name="connsiteX5" fmla="*/ 0 w 11745914"/>
              <a:gd name="connsiteY5" fmla="*/ 5762381 h 5781431"/>
              <a:gd name="connsiteX6" fmla="*/ 0 w 11745914"/>
              <a:gd name="connsiteY6" fmla="*/ 5762381 h 5781431"/>
              <a:gd name="connsiteX7" fmla="*/ 0 w 11745914"/>
              <a:gd name="connsiteY7" fmla="*/ 1400275 h 5781431"/>
              <a:gd name="connsiteX8" fmla="*/ 2382 w 11745914"/>
              <a:gd name="connsiteY8" fmla="*/ 0 h 5781431"/>
              <a:gd name="connsiteX9" fmla="*/ 1397894 w 11745914"/>
              <a:gd name="connsiteY9" fmla="*/ 2381 h 5781431"/>
              <a:gd name="connsiteX0" fmla="*/ 1397894 w 11745914"/>
              <a:gd name="connsiteY0" fmla="*/ 2381 h 5781431"/>
              <a:gd name="connsiteX1" fmla="*/ 11745914 w 11745914"/>
              <a:gd name="connsiteY1" fmla="*/ 2381 h 5781431"/>
              <a:gd name="connsiteX2" fmla="*/ 11745914 w 11745914"/>
              <a:gd name="connsiteY2" fmla="*/ 2381 h 5781431"/>
              <a:gd name="connsiteX3" fmla="*/ 11745914 w 11745914"/>
              <a:gd name="connsiteY3" fmla="*/ 2440437 h 5781431"/>
              <a:gd name="connsiteX4" fmla="*/ 7795320 w 11745914"/>
              <a:gd name="connsiteY4" fmla="*/ 5781431 h 5781431"/>
              <a:gd name="connsiteX5" fmla="*/ 0 w 11745914"/>
              <a:gd name="connsiteY5" fmla="*/ 5762381 h 5781431"/>
              <a:gd name="connsiteX6" fmla="*/ 0 w 11745914"/>
              <a:gd name="connsiteY6" fmla="*/ 5762381 h 5781431"/>
              <a:gd name="connsiteX7" fmla="*/ 0 w 11745914"/>
              <a:gd name="connsiteY7" fmla="*/ 1400275 h 5781431"/>
              <a:gd name="connsiteX8" fmla="*/ 2382 w 11745914"/>
              <a:gd name="connsiteY8" fmla="*/ 0 h 5781431"/>
              <a:gd name="connsiteX9" fmla="*/ 1397894 w 11745914"/>
              <a:gd name="connsiteY9" fmla="*/ 2381 h 578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914" h="5781431">
                <a:moveTo>
                  <a:pt x="1397894" y="2381"/>
                </a:moveTo>
                <a:lnTo>
                  <a:pt x="11745914" y="2381"/>
                </a:lnTo>
                <a:lnTo>
                  <a:pt x="11745914" y="2381"/>
                </a:lnTo>
                <a:lnTo>
                  <a:pt x="11745914" y="2440437"/>
                </a:lnTo>
                <a:cubicBezTo>
                  <a:pt x="11745914" y="3212473"/>
                  <a:pt x="10529506" y="5781431"/>
                  <a:pt x="7795320" y="5781431"/>
                </a:cubicBezTo>
                <a:lnTo>
                  <a:pt x="0" y="5762381"/>
                </a:lnTo>
                <a:lnTo>
                  <a:pt x="0" y="5762381"/>
                </a:lnTo>
                <a:lnTo>
                  <a:pt x="0" y="1400275"/>
                </a:lnTo>
                <a:lnTo>
                  <a:pt x="2382" y="0"/>
                </a:lnTo>
                <a:lnTo>
                  <a:pt x="1397894" y="2381"/>
                </a:lnTo>
                <a:close/>
              </a:path>
            </a:pathLst>
          </a:custGeom>
        </p:spPr>
        <p:txBody>
          <a:bodyPr/>
          <a:lstStyle/>
          <a:p>
            <a:r>
              <a:rPr lang="en-US"/>
              <a:t>Drag picture to placeholder or click icon to add</a:t>
            </a:r>
            <a:endParaRPr lang="en-GB"/>
          </a:p>
        </p:txBody>
      </p:sp>
      <p:sp>
        <p:nvSpPr>
          <p:cNvPr id="4" name="Date Placeholder 3"/>
          <p:cNvSpPr>
            <a:spLocks noGrp="1"/>
          </p:cNvSpPr>
          <p:nvPr>
            <p:ph type="dt" sz="half" idx="10"/>
          </p:nvPr>
        </p:nvSpPr>
        <p:spPr/>
        <p:txBody>
          <a:bodyPr/>
          <a:lstStyle>
            <a:lvl1pPr>
              <a:defRPr>
                <a:solidFill>
                  <a:schemeClr val="bg1"/>
                </a:solidFill>
              </a:defRPr>
            </a:lvl1pPr>
          </a:lstStyle>
          <a:p>
            <a:endParaRPr lang="en-GB"/>
          </a:p>
        </p:txBody>
      </p:sp>
      <p:sp>
        <p:nvSpPr>
          <p:cNvPr id="15" name="Text Placeholder 5">
            <a:extLst>
              <a:ext uri="{FF2B5EF4-FFF2-40B4-BE49-F238E27FC236}">
                <a16:creationId xmlns:a16="http://schemas.microsoft.com/office/drawing/2014/main" id="{BA517EB4-0D86-4C28-8126-CB5461E5C122}"/>
              </a:ext>
            </a:extLst>
          </p:cNvPr>
          <p:cNvSpPr>
            <a:spLocks noGrp="1"/>
          </p:cNvSpPr>
          <p:nvPr>
            <p:ph type="body" sz="quarter" idx="30" hasCustomPrompt="1"/>
          </p:nvPr>
        </p:nvSpPr>
        <p:spPr>
          <a:xfrm>
            <a:off x="457201" y="1005840"/>
            <a:ext cx="6583680" cy="419100"/>
          </a:xfrm>
        </p:spPr>
        <p:txBody>
          <a:bodyPr>
            <a:normAutofit/>
          </a:bodyPr>
          <a:lstStyle>
            <a:lvl1pPr>
              <a:lnSpc>
                <a:spcPct val="120000"/>
              </a:lnSpc>
              <a:spcBef>
                <a:spcPts val="0"/>
              </a:spcBef>
              <a:defRPr sz="1800">
                <a:solidFill>
                  <a:srgbClr val="1D4F91"/>
                </a:solidFill>
              </a:defRPr>
            </a:lvl1pPr>
          </a:lstStyle>
          <a:p>
            <a:pPr lvl="0"/>
            <a:r>
              <a:rPr lang="en-US"/>
              <a:t>Sub headline preset in 18pt, if required</a:t>
            </a:r>
          </a:p>
        </p:txBody>
      </p:sp>
      <p:sp>
        <p:nvSpPr>
          <p:cNvPr id="2" name="Title 1">
            <a:extLst>
              <a:ext uri="{FF2B5EF4-FFF2-40B4-BE49-F238E27FC236}">
                <a16:creationId xmlns:a16="http://schemas.microsoft.com/office/drawing/2014/main" id="{A8496132-7EF5-4A6B-83EF-883F2B195E2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931332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ubHead &amp; Large Pic Angle">
    <p:bg>
      <p:bgPr>
        <a:solidFill>
          <a:schemeClr val="bg1"/>
        </a:solidFill>
        <a:effectLst/>
      </p:bgPr>
    </p:bg>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C10E5FCE-0F85-41D2-B2DC-258420636F3F}"/>
              </a:ext>
            </a:extLst>
          </p:cNvPr>
          <p:cNvSpPr>
            <a:spLocks noGrp="1"/>
          </p:cNvSpPr>
          <p:nvPr>
            <p:ph type="pic" sz="quarter" idx="31"/>
          </p:nvPr>
        </p:nvSpPr>
        <p:spPr>
          <a:xfrm>
            <a:off x="0" y="0"/>
            <a:ext cx="11501505" cy="6506191"/>
          </a:xfrm>
          <a:custGeom>
            <a:avLst/>
            <a:gdLst>
              <a:gd name="connsiteX0" fmla="*/ 0 w 11501505"/>
              <a:gd name="connsiteY0" fmla="*/ 0 h 6506191"/>
              <a:gd name="connsiteX1" fmla="*/ 10968227 w 11501505"/>
              <a:gd name="connsiteY1" fmla="*/ 0 h 6506191"/>
              <a:gd name="connsiteX2" fmla="*/ 11375075 w 11501505"/>
              <a:gd name="connsiteY2" fmla="*/ 1290733 h 6506191"/>
              <a:gd name="connsiteX3" fmla="*/ 9600286 w 11501505"/>
              <a:gd name="connsiteY3" fmla="*/ 4699375 h 6506191"/>
              <a:gd name="connsiteX4" fmla="*/ 4269232 w 11501505"/>
              <a:gd name="connsiteY4" fmla="*/ 6379761 h 6506191"/>
              <a:gd name="connsiteX5" fmla="*/ 860590 w 11501505"/>
              <a:gd name="connsiteY5" fmla="*/ 4604973 h 6506191"/>
              <a:gd name="connsiteX6" fmla="*/ 0 w 11501505"/>
              <a:gd name="connsiteY6" fmla="*/ 1874734 h 650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1505" h="6506191">
                <a:moveTo>
                  <a:pt x="0" y="0"/>
                </a:moveTo>
                <a:lnTo>
                  <a:pt x="10968227" y="0"/>
                </a:lnTo>
                <a:lnTo>
                  <a:pt x="11375075" y="1290733"/>
                </a:lnTo>
                <a:cubicBezTo>
                  <a:pt x="11826251" y="2722098"/>
                  <a:pt x="11031651" y="4248199"/>
                  <a:pt x="9600286" y="4699375"/>
                </a:cubicBezTo>
                <a:lnTo>
                  <a:pt x="4269232" y="6379761"/>
                </a:lnTo>
                <a:cubicBezTo>
                  <a:pt x="2837867" y="6830937"/>
                  <a:pt x="1311767" y="6036337"/>
                  <a:pt x="860590" y="4604973"/>
                </a:cubicBezTo>
                <a:lnTo>
                  <a:pt x="0" y="1874734"/>
                </a:lnTo>
                <a:close/>
              </a:path>
            </a:pathLst>
          </a:custGeom>
        </p:spPr>
        <p:txBody>
          <a:bodyPr wrap="square">
            <a:noAutofit/>
          </a:bodyPr>
          <a:lstStyle/>
          <a:p>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endParaRPr lang="en-GB"/>
          </a:p>
        </p:txBody>
      </p:sp>
      <p:sp>
        <p:nvSpPr>
          <p:cNvPr id="15" name="Text Placeholder 5">
            <a:extLst>
              <a:ext uri="{FF2B5EF4-FFF2-40B4-BE49-F238E27FC236}">
                <a16:creationId xmlns:a16="http://schemas.microsoft.com/office/drawing/2014/main" id="{BA517EB4-0D86-4C28-8126-CB5461E5C122}"/>
              </a:ext>
            </a:extLst>
          </p:cNvPr>
          <p:cNvSpPr>
            <a:spLocks noGrp="1"/>
          </p:cNvSpPr>
          <p:nvPr>
            <p:ph type="body" sz="quarter" idx="30" hasCustomPrompt="1"/>
          </p:nvPr>
        </p:nvSpPr>
        <p:spPr>
          <a:xfrm>
            <a:off x="457201" y="1005840"/>
            <a:ext cx="6583680" cy="419100"/>
          </a:xfrm>
        </p:spPr>
        <p:txBody>
          <a:bodyPr>
            <a:normAutofit/>
          </a:bodyPr>
          <a:lstStyle>
            <a:lvl1pPr>
              <a:lnSpc>
                <a:spcPct val="120000"/>
              </a:lnSpc>
              <a:spcBef>
                <a:spcPts val="0"/>
              </a:spcBef>
              <a:defRPr sz="1800">
                <a:solidFill>
                  <a:srgbClr val="1D4F91"/>
                </a:solidFill>
              </a:defRPr>
            </a:lvl1pPr>
          </a:lstStyle>
          <a:p>
            <a:pPr lvl="0"/>
            <a:r>
              <a:rPr lang="en-US"/>
              <a:t>Sub headline preset in 18pt, if required</a:t>
            </a:r>
          </a:p>
        </p:txBody>
      </p:sp>
      <p:sp>
        <p:nvSpPr>
          <p:cNvPr id="3" name="Title 2">
            <a:extLst>
              <a:ext uri="{FF2B5EF4-FFF2-40B4-BE49-F238E27FC236}">
                <a16:creationId xmlns:a16="http://schemas.microsoft.com/office/drawing/2014/main" id="{60423653-E4D8-463E-AAE4-05A5C8E3CEB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3753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ubHead, Content  &amp;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48582-6344-9249-AB0B-6A7518C2340D}"/>
              </a:ext>
            </a:extLst>
          </p:cNvPr>
          <p:cNvSpPr>
            <a:spLocks noGrp="1"/>
          </p:cNvSpPr>
          <p:nvPr>
            <p:ph type="title" hasCustomPrompt="1"/>
          </p:nvPr>
        </p:nvSpPr>
        <p:spPr>
          <a:xfrm>
            <a:off x="457200" y="457201"/>
            <a:ext cx="10166922" cy="508000"/>
          </a:xfrm>
        </p:spPr>
        <p:txBody>
          <a:bodyPr/>
          <a:lstStyle/>
          <a:p>
            <a:r>
              <a:rPr lang="en-US"/>
              <a:t>Headline preset in 32pt bolded for emphasis</a:t>
            </a:r>
          </a:p>
        </p:txBody>
      </p:sp>
      <p:sp>
        <p:nvSpPr>
          <p:cNvPr id="4" name="Text Placeholder 5">
            <a:extLst>
              <a:ext uri="{FF2B5EF4-FFF2-40B4-BE49-F238E27FC236}">
                <a16:creationId xmlns:a16="http://schemas.microsoft.com/office/drawing/2014/main" id="{0E9B00BC-2F3C-2C42-8E19-255DAFAF3864}"/>
              </a:ext>
            </a:extLst>
          </p:cNvPr>
          <p:cNvSpPr>
            <a:spLocks noGrp="1"/>
          </p:cNvSpPr>
          <p:nvPr>
            <p:ph type="body" sz="quarter" idx="30" hasCustomPrompt="1"/>
          </p:nvPr>
        </p:nvSpPr>
        <p:spPr>
          <a:xfrm>
            <a:off x="457200" y="1005840"/>
            <a:ext cx="10166808" cy="419100"/>
          </a:xfrm>
        </p:spPr>
        <p:txBody>
          <a:bodyPr>
            <a:normAutofit/>
          </a:bodyPr>
          <a:lstStyle>
            <a:lvl1pPr>
              <a:lnSpc>
                <a:spcPct val="120000"/>
              </a:lnSpc>
              <a:spcBef>
                <a:spcPts val="0"/>
              </a:spcBef>
              <a:defRPr sz="1800">
                <a:solidFill>
                  <a:srgbClr val="1D4F91"/>
                </a:solidFill>
              </a:defRPr>
            </a:lvl1pPr>
          </a:lstStyle>
          <a:p>
            <a:pPr lvl="0"/>
            <a:r>
              <a:rPr lang="en-US"/>
              <a:t>Sub headline preset in 18pt, if required</a:t>
            </a:r>
          </a:p>
        </p:txBody>
      </p:sp>
      <p:sp>
        <p:nvSpPr>
          <p:cNvPr id="11" name="Text Placeholder 10">
            <a:extLst>
              <a:ext uri="{FF2B5EF4-FFF2-40B4-BE49-F238E27FC236}">
                <a16:creationId xmlns:a16="http://schemas.microsoft.com/office/drawing/2014/main" id="{479A5E75-CD54-4B42-B2CE-CCA6DE1711A9}"/>
              </a:ext>
            </a:extLst>
          </p:cNvPr>
          <p:cNvSpPr>
            <a:spLocks noGrp="1"/>
          </p:cNvSpPr>
          <p:nvPr>
            <p:ph type="body" sz="quarter" idx="32"/>
          </p:nvPr>
        </p:nvSpPr>
        <p:spPr>
          <a:xfrm>
            <a:off x="468313" y="2011680"/>
            <a:ext cx="11274425" cy="36112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Rounded Corners 18">
            <a:extLst>
              <a:ext uri="{FF2B5EF4-FFF2-40B4-BE49-F238E27FC236}">
                <a16:creationId xmlns:a16="http://schemas.microsoft.com/office/drawing/2014/main" id="{2845D4E2-9BC2-4545-B61B-59FF486BFF42}"/>
              </a:ext>
            </a:extLst>
          </p:cNvPr>
          <p:cNvSpPr/>
          <p:nvPr userDrawn="1"/>
        </p:nvSpPr>
        <p:spPr>
          <a:xfrm>
            <a:off x="10703131" y="457200"/>
            <a:ext cx="1039606" cy="973922"/>
          </a:xfrm>
          <a:prstGeom prst="roundRect">
            <a:avLst/>
          </a:prstGeom>
          <a:gradFill>
            <a:gsLst>
              <a:gs pos="100000">
                <a:srgbClr val="1D4F91"/>
              </a:gs>
              <a:gs pos="0">
                <a:srgbClr val="426DA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9C817729-AB91-4F99-B19D-00C727C43A44}"/>
              </a:ext>
            </a:extLst>
          </p:cNvPr>
          <p:cNvSpPr>
            <a:spLocks noGrp="1" noChangeAspect="1"/>
          </p:cNvSpPr>
          <p:nvPr>
            <p:ph type="pic" sz="quarter" idx="26" hasCustomPrompt="1"/>
          </p:nvPr>
        </p:nvSpPr>
        <p:spPr>
          <a:xfrm>
            <a:off x="10881957" y="539664"/>
            <a:ext cx="681954" cy="808993"/>
          </a:xfrm>
        </p:spPr>
        <p:txBody>
          <a:bodyPr anchor="ctr"/>
          <a:lstStyle>
            <a:lvl1pPr algn="ctr">
              <a:defRPr b="1">
                <a:solidFill>
                  <a:srgbClr val="E63888"/>
                </a:solidFill>
              </a:defRPr>
            </a:lvl1pPr>
          </a:lstStyle>
          <a:p>
            <a:r>
              <a:rPr lang="en-US"/>
              <a:t>Insert image here</a:t>
            </a:r>
          </a:p>
        </p:txBody>
      </p:sp>
    </p:spTree>
    <p:extLst>
      <p:ext uri="{BB962C8B-B14F-4D97-AF65-F5344CB8AC3E}">
        <p14:creationId xmlns:p14="http://schemas.microsoft.com/office/powerpoint/2010/main" val="2105790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4F8E8-E234-4B96-A528-5ED09300B3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73AD80-7ADB-4B41-B1C6-72016F878B97}"/>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DB7FF304-2DA7-4745-B268-F20E947DED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185DD7-83DC-4DE7-908E-16522307EADB}"/>
              </a:ext>
            </a:extLst>
          </p:cNvPr>
          <p:cNvSpPr>
            <a:spLocks noGrp="1"/>
          </p:cNvSpPr>
          <p:nvPr>
            <p:ph type="sldNum" sz="quarter" idx="12"/>
          </p:nvPr>
        </p:nvSpPr>
        <p:spPr/>
        <p:txBody>
          <a:bodyPr/>
          <a:lstStyle/>
          <a:p>
            <a:fld id="{D2C44A33-5ACD-459B-A278-EACD1AD9310F}" type="slidenum">
              <a:rPr lang="en-US" smtClean="0"/>
              <a:t>‹#›</a:t>
            </a:fld>
            <a:endParaRPr lang="en-US"/>
          </a:p>
        </p:txBody>
      </p:sp>
    </p:spTree>
    <p:extLst>
      <p:ext uri="{BB962C8B-B14F-4D97-AF65-F5344CB8AC3E}">
        <p14:creationId xmlns:p14="http://schemas.microsoft.com/office/powerpoint/2010/main" val="21476489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Content &amp;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48582-6344-9249-AB0B-6A7518C2340D}"/>
              </a:ext>
            </a:extLst>
          </p:cNvPr>
          <p:cNvSpPr>
            <a:spLocks noGrp="1"/>
          </p:cNvSpPr>
          <p:nvPr>
            <p:ph type="title" hasCustomPrompt="1"/>
          </p:nvPr>
        </p:nvSpPr>
        <p:spPr>
          <a:xfrm>
            <a:off x="457200" y="457201"/>
            <a:ext cx="10166808" cy="508000"/>
          </a:xfrm>
        </p:spPr>
        <p:txBody>
          <a:bodyPr/>
          <a:lstStyle/>
          <a:p>
            <a:r>
              <a:rPr lang="en-US"/>
              <a:t>Headline preset in 32pt bolded for emphasis</a:t>
            </a:r>
          </a:p>
        </p:txBody>
      </p:sp>
      <p:sp>
        <p:nvSpPr>
          <p:cNvPr id="11" name="Text Placeholder 10">
            <a:extLst>
              <a:ext uri="{FF2B5EF4-FFF2-40B4-BE49-F238E27FC236}">
                <a16:creationId xmlns:a16="http://schemas.microsoft.com/office/drawing/2014/main" id="{479A5E75-CD54-4B42-B2CE-CCA6DE1711A9}"/>
              </a:ext>
            </a:extLst>
          </p:cNvPr>
          <p:cNvSpPr>
            <a:spLocks noGrp="1"/>
          </p:cNvSpPr>
          <p:nvPr>
            <p:ph type="body" sz="quarter" idx="32"/>
          </p:nvPr>
        </p:nvSpPr>
        <p:spPr>
          <a:xfrm>
            <a:off x="468313" y="2011680"/>
            <a:ext cx="11274425" cy="36112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Rounded Corners 18">
            <a:extLst>
              <a:ext uri="{FF2B5EF4-FFF2-40B4-BE49-F238E27FC236}">
                <a16:creationId xmlns:a16="http://schemas.microsoft.com/office/drawing/2014/main" id="{F1970099-DD1E-4317-9916-4B7D4C850DCB}"/>
              </a:ext>
            </a:extLst>
          </p:cNvPr>
          <p:cNvSpPr/>
          <p:nvPr userDrawn="1"/>
        </p:nvSpPr>
        <p:spPr>
          <a:xfrm>
            <a:off x="10703131" y="457200"/>
            <a:ext cx="1039606" cy="973922"/>
          </a:xfrm>
          <a:prstGeom prst="roundRect">
            <a:avLst/>
          </a:prstGeom>
          <a:gradFill>
            <a:gsLst>
              <a:gs pos="100000">
                <a:srgbClr val="1D4F91"/>
              </a:gs>
              <a:gs pos="0">
                <a:srgbClr val="426DA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C6675C49-C3D0-4B71-8FDB-AAA0BC8633AC}"/>
              </a:ext>
            </a:extLst>
          </p:cNvPr>
          <p:cNvSpPr>
            <a:spLocks noGrp="1"/>
          </p:cNvSpPr>
          <p:nvPr>
            <p:ph type="pic" sz="quarter" idx="26" hasCustomPrompt="1"/>
          </p:nvPr>
        </p:nvSpPr>
        <p:spPr>
          <a:xfrm>
            <a:off x="10881957" y="539664"/>
            <a:ext cx="681954" cy="808993"/>
          </a:xfrm>
        </p:spPr>
        <p:txBody>
          <a:bodyPr anchor="ctr"/>
          <a:lstStyle>
            <a:lvl1pPr algn="ctr">
              <a:defRPr b="1">
                <a:solidFill>
                  <a:srgbClr val="E63888"/>
                </a:solidFill>
              </a:defRPr>
            </a:lvl1pPr>
          </a:lstStyle>
          <a:p>
            <a:r>
              <a:rPr lang="en-US"/>
              <a:t>Insert image here</a:t>
            </a:r>
          </a:p>
        </p:txBody>
      </p:sp>
    </p:spTree>
    <p:extLst>
      <p:ext uri="{BB962C8B-B14F-4D97-AF65-F5344CB8AC3E}">
        <p14:creationId xmlns:p14="http://schemas.microsoft.com/office/powerpoint/2010/main" val="39506160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 Squircles">
    <p:spTree>
      <p:nvGrpSpPr>
        <p:cNvPr id="1" name=""/>
        <p:cNvGrpSpPr/>
        <p:nvPr/>
      </p:nvGrpSpPr>
      <p:grpSpPr>
        <a:xfrm>
          <a:off x="0" y="0"/>
          <a:ext cx="0" cy="0"/>
          <a:chOff x="0" y="0"/>
          <a:chExt cx="0" cy="0"/>
        </a:xfrm>
      </p:grpSpPr>
      <p:sp>
        <p:nvSpPr>
          <p:cNvPr id="10" name="Picture Placeholder 5">
            <a:extLst>
              <a:ext uri="{FF2B5EF4-FFF2-40B4-BE49-F238E27FC236}">
                <a16:creationId xmlns:a16="http://schemas.microsoft.com/office/drawing/2014/main" id="{008D11FF-18FF-6149-9F63-42BEE2B0F4FD}"/>
              </a:ext>
            </a:extLst>
          </p:cNvPr>
          <p:cNvSpPr>
            <a:spLocks noGrp="1"/>
          </p:cNvSpPr>
          <p:nvPr>
            <p:ph type="pic" sz="quarter" idx="26" hasCustomPrompt="1"/>
          </p:nvPr>
        </p:nvSpPr>
        <p:spPr>
          <a:xfrm>
            <a:off x="8279177" y="2377440"/>
            <a:ext cx="3069868" cy="2880358"/>
          </a:xfrm>
          <a:prstGeom prst="roundRect">
            <a:avLst/>
          </a:prstGeom>
        </p:spPr>
        <p:txBody>
          <a:bodyPr anchor="ctr"/>
          <a:lstStyle>
            <a:lvl1pPr algn="ctr">
              <a:defRPr b="1">
                <a:solidFill>
                  <a:srgbClr val="E63888"/>
                </a:solidFill>
              </a:defRPr>
            </a:lvl1pPr>
          </a:lstStyle>
          <a:p>
            <a:r>
              <a:rPr lang="en-US"/>
              <a:t>Insert image here</a:t>
            </a:r>
          </a:p>
        </p:txBody>
      </p:sp>
      <p:sp>
        <p:nvSpPr>
          <p:cNvPr id="11" name="Picture Placeholder 5">
            <a:extLst>
              <a:ext uri="{FF2B5EF4-FFF2-40B4-BE49-F238E27FC236}">
                <a16:creationId xmlns:a16="http://schemas.microsoft.com/office/drawing/2014/main" id="{7195085E-786D-CC4E-85A3-5C51E39605C7}"/>
              </a:ext>
            </a:extLst>
          </p:cNvPr>
          <p:cNvSpPr>
            <a:spLocks noGrp="1"/>
          </p:cNvSpPr>
          <p:nvPr>
            <p:ph type="pic" sz="quarter" idx="27" hasCustomPrompt="1"/>
          </p:nvPr>
        </p:nvSpPr>
        <p:spPr>
          <a:xfrm>
            <a:off x="4553935" y="2377440"/>
            <a:ext cx="3074621" cy="2880358"/>
          </a:xfrm>
          <a:prstGeom prst="roundRect">
            <a:avLst/>
          </a:prstGeom>
        </p:spPr>
        <p:txBody>
          <a:bodyPr anchor="ctr"/>
          <a:lstStyle>
            <a:lvl1pPr algn="ctr">
              <a:defRPr b="1">
                <a:solidFill>
                  <a:srgbClr val="E63888"/>
                </a:solidFill>
              </a:defRPr>
            </a:lvl1pPr>
          </a:lstStyle>
          <a:p>
            <a:r>
              <a:rPr lang="en-US"/>
              <a:t>Insert image here</a:t>
            </a:r>
          </a:p>
        </p:txBody>
      </p:sp>
      <p:sp>
        <p:nvSpPr>
          <p:cNvPr id="12" name="Picture Placeholder 5">
            <a:extLst>
              <a:ext uri="{FF2B5EF4-FFF2-40B4-BE49-F238E27FC236}">
                <a16:creationId xmlns:a16="http://schemas.microsoft.com/office/drawing/2014/main" id="{85587AC0-B329-8D4C-99E3-CE9C5F332921}"/>
              </a:ext>
            </a:extLst>
          </p:cNvPr>
          <p:cNvSpPr>
            <a:spLocks noGrp="1"/>
          </p:cNvSpPr>
          <p:nvPr>
            <p:ph type="pic" sz="quarter" idx="28" hasCustomPrompt="1"/>
          </p:nvPr>
        </p:nvSpPr>
        <p:spPr>
          <a:xfrm>
            <a:off x="838200" y="2377439"/>
            <a:ext cx="3074622" cy="2880359"/>
          </a:xfrm>
          <a:prstGeom prst="roundRect">
            <a:avLst/>
          </a:prstGeom>
        </p:spPr>
        <p:txBody>
          <a:bodyPr anchor="ctr"/>
          <a:lstStyle>
            <a:lvl1pPr algn="ctr">
              <a:defRPr b="1">
                <a:solidFill>
                  <a:srgbClr val="E63888"/>
                </a:solidFill>
              </a:defRPr>
            </a:lvl1pPr>
          </a:lstStyle>
          <a:p>
            <a:r>
              <a:rPr lang="en-US"/>
              <a:t>Insert image here</a:t>
            </a:r>
          </a:p>
        </p:txBody>
      </p:sp>
      <p:sp>
        <p:nvSpPr>
          <p:cNvPr id="2" name="Title 1">
            <a:extLst>
              <a:ext uri="{FF2B5EF4-FFF2-40B4-BE49-F238E27FC236}">
                <a16:creationId xmlns:a16="http://schemas.microsoft.com/office/drawing/2014/main" id="{287C1034-7B9F-5F4E-A15C-FEF7CC9B8CEB}"/>
              </a:ext>
            </a:extLst>
          </p:cNvPr>
          <p:cNvSpPr>
            <a:spLocks noGrp="1"/>
          </p:cNvSpPr>
          <p:nvPr>
            <p:ph type="title" hasCustomPrompt="1"/>
          </p:nvPr>
        </p:nvSpPr>
        <p:spPr/>
        <p:txBody>
          <a:bodyPr/>
          <a:lstStyle/>
          <a:p>
            <a:r>
              <a:rPr lang="en-US"/>
              <a:t>Headline preset in 32pt bolded for emphasis</a:t>
            </a:r>
          </a:p>
        </p:txBody>
      </p:sp>
      <p:sp>
        <p:nvSpPr>
          <p:cNvPr id="14" name="Text Placeholder 13">
            <a:extLst>
              <a:ext uri="{FF2B5EF4-FFF2-40B4-BE49-F238E27FC236}">
                <a16:creationId xmlns:a16="http://schemas.microsoft.com/office/drawing/2014/main" id="{84FC7848-F505-124E-A83A-FAD498218B6A}"/>
              </a:ext>
            </a:extLst>
          </p:cNvPr>
          <p:cNvSpPr>
            <a:spLocks noGrp="1"/>
          </p:cNvSpPr>
          <p:nvPr>
            <p:ph type="body" sz="quarter" idx="29"/>
          </p:nvPr>
        </p:nvSpPr>
        <p:spPr>
          <a:xfrm>
            <a:off x="838200" y="5442667"/>
            <a:ext cx="3074988" cy="464355"/>
          </a:xfrm>
        </p:spPr>
        <p:txBody>
          <a:bodyPr>
            <a:noAutofit/>
          </a:bodyPr>
          <a:lstStyle>
            <a:lvl1pPr algn="ctr">
              <a:lnSpc>
                <a:spcPct val="110000"/>
              </a:lnSpc>
              <a:defRPr sz="1600"/>
            </a:lvl1pPr>
            <a:lvl2pPr algn="ctr">
              <a:defRPr sz="1400"/>
            </a:lvl2pPr>
            <a:lvl3pPr algn="ctr">
              <a:defRPr sz="1400"/>
            </a:lvl3pPr>
            <a:lvl4pPr algn="ctr">
              <a:defRPr sz="1400"/>
            </a:lvl4pPr>
            <a:lvl5pPr algn="ctr">
              <a:defRPr sz="1400"/>
            </a:lvl5pPr>
          </a:lstStyle>
          <a:p>
            <a:pPr lvl="0"/>
            <a:r>
              <a:rPr lang="en-US"/>
              <a:t>Click to edit Master text styles</a:t>
            </a:r>
          </a:p>
        </p:txBody>
      </p:sp>
      <p:sp>
        <p:nvSpPr>
          <p:cNvPr id="15" name="Text Placeholder 13">
            <a:extLst>
              <a:ext uri="{FF2B5EF4-FFF2-40B4-BE49-F238E27FC236}">
                <a16:creationId xmlns:a16="http://schemas.microsoft.com/office/drawing/2014/main" id="{81A97F61-C899-234E-90EB-6C50483BBEBF}"/>
              </a:ext>
            </a:extLst>
          </p:cNvPr>
          <p:cNvSpPr>
            <a:spLocks noGrp="1"/>
          </p:cNvSpPr>
          <p:nvPr>
            <p:ph type="body" sz="quarter" idx="30"/>
          </p:nvPr>
        </p:nvSpPr>
        <p:spPr>
          <a:xfrm>
            <a:off x="4558688" y="5442667"/>
            <a:ext cx="3074988" cy="464355"/>
          </a:xfrm>
        </p:spPr>
        <p:txBody>
          <a:bodyPr>
            <a:noAutofit/>
          </a:bodyPr>
          <a:lstStyle>
            <a:lvl1pPr algn="ctr">
              <a:lnSpc>
                <a:spcPct val="110000"/>
              </a:lnSpc>
              <a:defRPr sz="1600"/>
            </a:lvl1pPr>
            <a:lvl2pPr algn="ctr">
              <a:defRPr sz="1400"/>
            </a:lvl2pPr>
            <a:lvl3pPr algn="ctr">
              <a:defRPr sz="1400"/>
            </a:lvl3pPr>
            <a:lvl4pPr algn="ctr">
              <a:defRPr sz="1400"/>
            </a:lvl4pPr>
            <a:lvl5pPr algn="ctr">
              <a:defRPr sz="1400"/>
            </a:lvl5pPr>
          </a:lstStyle>
          <a:p>
            <a:pPr lvl="0"/>
            <a:r>
              <a:rPr lang="en-US"/>
              <a:t>Click to edit Master text styles</a:t>
            </a:r>
          </a:p>
        </p:txBody>
      </p:sp>
      <p:sp>
        <p:nvSpPr>
          <p:cNvPr id="16" name="Text Placeholder 13">
            <a:extLst>
              <a:ext uri="{FF2B5EF4-FFF2-40B4-BE49-F238E27FC236}">
                <a16:creationId xmlns:a16="http://schemas.microsoft.com/office/drawing/2014/main" id="{5AA72A20-9F4A-E047-B005-5CD3FB6E3B0E}"/>
              </a:ext>
            </a:extLst>
          </p:cNvPr>
          <p:cNvSpPr>
            <a:spLocks noGrp="1"/>
          </p:cNvSpPr>
          <p:nvPr>
            <p:ph type="body" sz="quarter" idx="31"/>
          </p:nvPr>
        </p:nvSpPr>
        <p:spPr>
          <a:xfrm>
            <a:off x="8274423" y="5442667"/>
            <a:ext cx="3074988" cy="464355"/>
          </a:xfrm>
        </p:spPr>
        <p:txBody>
          <a:bodyPr>
            <a:noAutofit/>
          </a:bodyPr>
          <a:lstStyle>
            <a:lvl1pPr algn="ctr">
              <a:lnSpc>
                <a:spcPct val="110000"/>
              </a:lnSpc>
              <a:defRPr sz="1600"/>
            </a:lvl1pPr>
            <a:lvl2pPr algn="ctr">
              <a:defRPr sz="1400"/>
            </a:lvl2pPr>
            <a:lvl3pPr algn="ctr">
              <a:defRPr sz="1400"/>
            </a:lvl3pPr>
            <a:lvl4pPr algn="ctr">
              <a:defRPr sz="1400"/>
            </a:lvl4pPr>
            <a:lvl5pPr algn="ctr">
              <a:defRPr sz="1400"/>
            </a:lvl5pPr>
          </a:lstStyle>
          <a:p>
            <a:pPr lvl="0"/>
            <a:r>
              <a:rPr lang="en-US"/>
              <a:t>Click to edit Master text styles</a:t>
            </a:r>
          </a:p>
        </p:txBody>
      </p:sp>
      <p:sp>
        <p:nvSpPr>
          <p:cNvPr id="17" name="Text Placeholder 5">
            <a:extLst>
              <a:ext uri="{FF2B5EF4-FFF2-40B4-BE49-F238E27FC236}">
                <a16:creationId xmlns:a16="http://schemas.microsoft.com/office/drawing/2014/main" id="{885E4D25-01E3-FB47-8C7B-8C910AD06873}"/>
              </a:ext>
            </a:extLst>
          </p:cNvPr>
          <p:cNvSpPr>
            <a:spLocks noGrp="1"/>
          </p:cNvSpPr>
          <p:nvPr>
            <p:ph type="body" sz="quarter" idx="24" hasCustomPrompt="1"/>
          </p:nvPr>
        </p:nvSpPr>
        <p:spPr>
          <a:xfrm>
            <a:off x="457200" y="1005840"/>
            <a:ext cx="11274425" cy="419100"/>
          </a:xfrm>
        </p:spPr>
        <p:txBody>
          <a:bodyPr>
            <a:normAutofit/>
          </a:bodyPr>
          <a:lstStyle>
            <a:lvl1pPr>
              <a:lnSpc>
                <a:spcPct val="120000"/>
              </a:lnSpc>
              <a:spcBef>
                <a:spcPts val="0"/>
              </a:spcBef>
              <a:defRPr sz="1800">
                <a:solidFill>
                  <a:srgbClr val="1D4F91"/>
                </a:solidFill>
              </a:defRPr>
            </a:lvl1pPr>
          </a:lstStyle>
          <a:p>
            <a:pPr lvl="0"/>
            <a:r>
              <a:rPr lang="en-US"/>
              <a:t>Sub headline preset in 18pt, if required</a:t>
            </a:r>
          </a:p>
        </p:txBody>
      </p:sp>
    </p:spTree>
    <p:extLst>
      <p:ext uri="{BB962C8B-B14F-4D97-AF65-F5344CB8AC3E}">
        <p14:creationId xmlns:p14="http://schemas.microsoft.com/office/powerpoint/2010/main" val="42799297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A876603-F7F9-944F-961A-728C6D6D0457}"/>
              </a:ext>
            </a:extLst>
          </p:cNvPr>
          <p:cNvSpPr>
            <a:spLocks noGrp="1"/>
          </p:cNvSpPr>
          <p:nvPr>
            <p:ph type="title" hasCustomPrompt="1"/>
          </p:nvPr>
        </p:nvSpPr>
        <p:spPr>
          <a:xfrm>
            <a:off x="457200" y="457201"/>
            <a:ext cx="11274552" cy="508000"/>
          </a:xfrm>
        </p:spPr>
        <p:txBody>
          <a:bodyPr/>
          <a:lstStyle>
            <a:lvl1pPr>
              <a:defRPr>
                <a:solidFill>
                  <a:srgbClr val="1D4F91"/>
                </a:solidFill>
              </a:defRPr>
            </a:lvl1pPr>
          </a:lstStyle>
          <a:p>
            <a:r>
              <a:rPr lang="en-US"/>
              <a:t>Headline preset in 32pt bolded for emphasis</a:t>
            </a:r>
          </a:p>
        </p:txBody>
      </p:sp>
      <p:sp>
        <p:nvSpPr>
          <p:cNvPr id="5" name="Text Placeholder 5">
            <a:extLst>
              <a:ext uri="{FF2B5EF4-FFF2-40B4-BE49-F238E27FC236}">
                <a16:creationId xmlns:a16="http://schemas.microsoft.com/office/drawing/2014/main" id="{A38202A1-D79D-EB43-9A14-BE4403817A17}"/>
              </a:ext>
            </a:extLst>
          </p:cNvPr>
          <p:cNvSpPr>
            <a:spLocks noGrp="1"/>
          </p:cNvSpPr>
          <p:nvPr>
            <p:ph type="body" sz="quarter" idx="24" hasCustomPrompt="1"/>
          </p:nvPr>
        </p:nvSpPr>
        <p:spPr>
          <a:xfrm>
            <a:off x="457200" y="1005840"/>
            <a:ext cx="11274425" cy="419100"/>
          </a:xfrm>
        </p:spPr>
        <p:txBody>
          <a:bodyPr>
            <a:normAutofit/>
          </a:bodyPr>
          <a:lstStyle>
            <a:lvl1pPr>
              <a:lnSpc>
                <a:spcPct val="120000"/>
              </a:lnSpc>
              <a:spcBef>
                <a:spcPts val="0"/>
              </a:spcBef>
              <a:defRPr sz="1800">
                <a:solidFill>
                  <a:srgbClr val="1D4F91"/>
                </a:solidFill>
              </a:defRPr>
            </a:lvl1pPr>
          </a:lstStyle>
          <a:p>
            <a:pPr lvl="0"/>
            <a:r>
              <a:rPr lang="en-US"/>
              <a:t>Sub headline preset in 18pt, if required</a:t>
            </a:r>
          </a:p>
        </p:txBody>
      </p:sp>
      <p:sp>
        <p:nvSpPr>
          <p:cNvPr id="7" name="Text Placeholder 6">
            <a:extLst>
              <a:ext uri="{FF2B5EF4-FFF2-40B4-BE49-F238E27FC236}">
                <a16:creationId xmlns:a16="http://schemas.microsoft.com/office/drawing/2014/main" id="{F39A34C8-F25E-084E-BAC4-D66C6A950355}"/>
              </a:ext>
            </a:extLst>
          </p:cNvPr>
          <p:cNvSpPr>
            <a:spLocks noGrp="1"/>
          </p:cNvSpPr>
          <p:nvPr>
            <p:ph type="body" sz="quarter" idx="26" hasCustomPrompt="1"/>
          </p:nvPr>
        </p:nvSpPr>
        <p:spPr>
          <a:xfrm>
            <a:off x="457200" y="2011680"/>
            <a:ext cx="5056188" cy="3649755"/>
          </a:xfrm>
        </p:spPr>
        <p:txBody>
          <a:bodyPr/>
          <a:lstStyle>
            <a:lvl1pPr>
              <a:lnSpc>
                <a:spcPct val="110000"/>
              </a:lnSpc>
              <a:defRPr sz="1800" b="1">
                <a:solidFill>
                  <a:schemeClr val="tx1">
                    <a:lumMod val="75000"/>
                  </a:schemeClr>
                </a:solidFill>
              </a:defRPr>
            </a:lvl1pPr>
            <a:lvl2pPr marL="0" indent="0">
              <a:lnSpc>
                <a:spcPct val="110000"/>
              </a:lnSpc>
              <a:buNone/>
              <a:defRPr sz="1600">
                <a:solidFill>
                  <a:schemeClr val="tx1">
                    <a:lumMod val="75000"/>
                  </a:schemeClr>
                </a:solidFill>
              </a:defRPr>
            </a:lvl2pPr>
            <a:lvl3pPr marL="404813" indent="-174625">
              <a:lnSpc>
                <a:spcPct val="100000"/>
              </a:lnSpc>
              <a:buFont typeface="Arial" panose="020B0604020202020204" pitchFamily="34" charset="0"/>
              <a:buChar char="•"/>
              <a:tabLst/>
              <a:defRPr sz="1600"/>
            </a:lvl3pPr>
            <a:lvl4pPr marL="633413" indent="-230188">
              <a:lnSpc>
                <a:spcPct val="100000"/>
              </a:lnSpc>
              <a:buFont typeface="System Font Regular"/>
              <a:buChar char="–"/>
              <a:tabLst/>
              <a:defRPr sz="1600"/>
            </a:lvl4pPr>
            <a:lvl5pPr marL="809625" indent="-174625">
              <a:lnSpc>
                <a:spcPct val="100000"/>
              </a:lnSpc>
              <a:buFont typeface="Arial" panose="020B0604020202020204" pitchFamily="34" charset="0"/>
              <a:buChar char="•"/>
              <a:tabLst/>
              <a:defRPr sz="1600"/>
            </a:lvl5pPr>
            <a:lvl6pPr marL="809625" indent="0">
              <a:lnSpc>
                <a:spcPct val="100000"/>
              </a:lnSpc>
              <a:buFont typeface="System Font Regular"/>
              <a:buNone/>
              <a:tabLst/>
              <a:defRPr sz="1600">
                <a:solidFill>
                  <a:srgbClr val="63666A"/>
                </a:solidFill>
              </a:defRPr>
            </a:lvl6pPr>
          </a:lstStyle>
          <a:p>
            <a:pPr lvl="0"/>
            <a:r>
              <a:rPr lang="en-US"/>
              <a:t>Subtitle preset in 18pt Arial Bold</a:t>
            </a:r>
          </a:p>
          <a:p>
            <a:pPr lvl="1"/>
            <a:r>
              <a:rPr lang="en-US"/>
              <a:t>The first level of text is ranged left, without any indents or bullet points, over a preset width. The first level of text is ranged left, without any indents or bullet points, over a preset width. The first level of text is ranged left, without any indents or bullet points, over a preset width</a:t>
            </a:r>
          </a:p>
        </p:txBody>
      </p:sp>
      <p:sp>
        <p:nvSpPr>
          <p:cNvPr id="8" name="Chart Placeholder 4">
            <a:extLst>
              <a:ext uri="{FF2B5EF4-FFF2-40B4-BE49-F238E27FC236}">
                <a16:creationId xmlns:a16="http://schemas.microsoft.com/office/drawing/2014/main" id="{A500345D-95EB-9B49-805F-C316B46D5CC6}"/>
              </a:ext>
            </a:extLst>
          </p:cNvPr>
          <p:cNvSpPr>
            <a:spLocks noGrp="1"/>
          </p:cNvSpPr>
          <p:nvPr>
            <p:ph type="chart" sz="quarter" idx="23" hasCustomPrompt="1"/>
          </p:nvPr>
        </p:nvSpPr>
        <p:spPr>
          <a:xfrm>
            <a:off x="6096000" y="2011680"/>
            <a:ext cx="5635625" cy="3649755"/>
          </a:xfrm>
        </p:spPr>
        <p:txBody>
          <a:bodyPr anchor="ctr">
            <a:normAutofit/>
          </a:bodyPr>
          <a:lstStyle>
            <a:lvl1pPr algn="ctr">
              <a:defRPr sz="2000" b="1">
                <a:solidFill>
                  <a:srgbClr val="E63888"/>
                </a:solidFill>
              </a:defRPr>
            </a:lvl1pPr>
          </a:lstStyle>
          <a:p>
            <a:r>
              <a:rPr lang="en-US"/>
              <a:t>[insert chart here]</a:t>
            </a:r>
          </a:p>
        </p:txBody>
      </p:sp>
    </p:spTree>
    <p:extLst>
      <p:ext uri="{BB962C8B-B14F-4D97-AF65-F5344CB8AC3E}">
        <p14:creationId xmlns:p14="http://schemas.microsoft.com/office/powerpoint/2010/main" val="34668152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A876603-F7F9-944F-961A-728C6D6D0457}"/>
              </a:ext>
            </a:extLst>
          </p:cNvPr>
          <p:cNvSpPr>
            <a:spLocks noGrp="1"/>
          </p:cNvSpPr>
          <p:nvPr>
            <p:ph type="title" hasCustomPrompt="1"/>
          </p:nvPr>
        </p:nvSpPr>
        <p:spPr>
          <a:xfrm>
            <a:off x="457200" y="457201"/>
            <a:ext cx="11274552" cy="508000"/>
          </a:xfrm>
        </p:spPr>
        <p:txBody>
          <a:bodyPr/>
          <a:lstStyle>
            <a:lvl1pPr>
              <a:defRPr>
                <a:solidFill>
                  <a:srgbClr val="1D4F91"/>
                </a:solidFill>
              </a:defRPr>
            </a:lvl1pPr>
          </a:lstStyle>
          <a:p>
            <a:r>
              <a:rPr lang="en-US"/>
              <a:t>Headline preset in 32pt bolded for emphasis</a:t>
            </a:r>
          </a:p>
        </p:txBody>
      </p:sp>
      <p:sp>
        <p:nvSpPr>
          <p:cNvPr id="5" name="Text Placeholder 5">
            <a:extLst>
              <a:ext uri="{FF2B5EF4-FFF2-40B4-BE49-F238E27FC236}">
                <a16:creationId xmlns:a16="http://schemas.microsoft.com/office/drawing/2014/main" id="{A38202A1-D79D-EB43-9A14-BE4403817A17}"/>
              </a:ext>
            </a:extLst>
          </p:cNvPr>
          <p:cNvSpPr>
            <a:spLocks noGrp="1"/>
          </p:cNvSpPr>
          <p:nvPr>
            <p:ph type="body" sz="quarter" idx="24" hasCustomPrompt="1"/>
          </p:nvPr>
        </p:nvSpPr>
        <p:spPr>
          <a:xfrm>
            <a:off x="457200" y="1005840"/>
            <a:ext cx="11274425" cy="419100"/>
          </a:xfrm>
        </p:spPr>
        <p:txBody>
          <a:bodyPr>
            <a:normAutofit/>
          </a:bodyPr>
          <a:lstStyle>
            <a:lvl1pPr>
              <a:lnSpc>
                <a:spcPct val="120000"/>
              </a:lnSpc>
              <a:spcBef>
                <a:spcPts val="0"/>
              </a:spcBef>
              <a:defRPr sz="1800">
                <a:solidFill>
                  <a:srgbClr val="1D4F91"/>
                </a:solidFill>
              </a:defRPr>
            </a:lvl1pPr>
          </a:lstStyle>
          <a:p>
            <a:pPr lvl="0"/>
            <a:r>
              <a:rPr lang="en-US"/>
              <a:t>Sub headline preset in 18pt, if required</a:t>
            </a:r>
          </a:p>
        </p:txBody>
      </p:sp>
      <p:sp>
        <p:nvSpPr>
          <p:cNvPr id="7" name="Text Placeholder 6">
            <a:extLst>
              <a:ext uri="{FF2B5EF4-FFF2-40B4-BE49-F238E27FC236}">
                <a16:creationId xmlns:a16="http://schemas.microsoft.com/office/drawing/2014/main" id="{F39A34C8-F25E-084E-BAC4-D66C6A950355}"/>
              </a:ext>
            </a:extLst>
          </p:cNvPr>
          <p:cNvSpPr>
            <a:spLocks noGrp="1"/>
          </p:cNvSpPr>
          <p:nvPr>
            <p:ph type="body" sz="quarter" idx="26" hasCustomPrompt="1"/>
          </p:nvPr>
        </p:nvSpPr>
        <p:spPr>
          <a:xfrm>
            <a:off x="457200" y="2011680"/>
            <a:ext cx="4114800" cy="3649755"/>
          </a:xfrm>
        </p:spPr>
        <p:txBody>
          <a:bodyPr/>
          <a:lstStyle>
            <a:lvl1pPr>
              <a:lnSpc>
                <a:spcPct val="110000"/>
              </a:lnSpc>
              <a:defRPr sz="1800" b="1">
                <a:solidFill>
                  <a:schemeClr val="tx1">
                    <a:lumMod val="75000"/>
                  </a:schemeClr>
                </a:solidFill>
              </a:defRPr>
            </a:lvl1pPr>
            <a:lvl2pPr marL="0" indent="0">
              <a:lnSpc>
                <a:spcPct val="110000"/>
              </a:lnSpc>
              <a:buNone/>
              <a:defRPr sz="1600">
                <a:solidFill>
                  <a:schemeClr val="tx1">
                    <a:lumMod val="75000"/>
                  </a:schemeClr>
                </a:solidFill>
              </a:defRPr>
            </a:lvl2pPr>
            <a:lvl3pPr marL="404813" indent="-174625">
              <a:lnSpc>
                <a:spcPct val="100000"/>
              </a:lnSpc>
              <a:buFont typeface="Arial" panose="020B0604020202020204" pitchFamily="34" charset="0"/>
              <a:buChar char="•"/>
              <a:tabLst/>
              <a:defRPr sz="1600"/>
            </a:lvl3pPr>
            <a:lvl4pPr marL="633413" indent="-230188">
              <a:lnSpc>
                <a:spcPct val="100000"/>
              </a:lnSpc>
              <a:buFont typeface="System Font Regular"/>
              <a:buChar char="–"/>
              <a:tabLst/>
              <a:defRPr sz="1600"/>
            </a:lvl4pPr>
            <a:lvl5pPr marL="809625" indent="-174625">
              <a:lnSpc>
                <a:spcPct val="100000"/>
              </a:lnSpc>
              <a:buFont typeface="Arial" panose="020B0604020202020204" pitchFamily="34" charset="0"/>
              <a:buChar char="•"/>
              <a:tabLst/>
              <a:defRPr sz="1600"/>
            </a:lvl5pPr>
            <a:lvl6pPr marL="809625" indent="0">
              <a:lnSpc>
                <a:spcPct val="100000"/>
              </a:lnSpc>
              <a:buFont typeface="System Font Regular"/>
              <a:buNone/>
              <a:tabLst/>
              <a:defRPr sz="1600">
                <a:solidFill>
                  <a:srgbClr val="63666A"/>
                </a:solidFill>
              </a:defRPr>
            </a:lvl6pPr>
          </a:lstStyle>
          <a:p>
            <a:pPr lvl="0"/>
            <a:r>
              <a:rPr lang="en-US"/>
              <a:t>Subtitle preset in 18pt Arial Bold</a:t>
            </a:r>
          </a:p>
          <a:p>
            <a:pPr lvl="1"/>
            <a:r>
              <a:rPr lang="en-US"/>
              <a:t>The first level of text is ranged left, without any indents or bullet points, over a preset width. The first level of text is ranged left, without any indents or bullet points, over a preset width. The first level of text is ranged left, without any indents or bullet points, over a preset width</a:t>
            </a:r>
          </a:p>
        </p:txBody>
      </p:sp>
      <p:sp>
        <p:nvSpPr>
          <p:cNvPr id="9" name="Content Placeholder 5">
            <a:extLst>
              <a:ext uri="{FF2B5EF4-FFF2-40B4-BE49-F238E27FC236}">
                <a16:creationId xmlns:a16="http://schemas.microsoft.com/office/drawing/2014/main" id="{3018F244-55E3-8346-8372-0C2413999723}"/>
              </a:ext>
            </a:extLst>
          </p:cNvPr>
          <p:cNvSpPr>
            <a:spLocks noGrp="1"/>
          </p:cNvSpPr>
          <p:nvPr>
            <p:ph sz="quarter" idx="27" hasCustomPrompt="1"/>
          </p:nvPr>
        </p:nvSpPr>
        <p:spPr>
          <a:xfrm>
            <a:off x="5160962" y="2011680"/>
            <a:ext cx="6570663" cy="3649755"/>
          </a:xfrm>
        </p:spPr>
        <p:txBody>
          <a:bodyPr anchor="ctr">
            <a:normAutofit/>
          </a:bodyPr>
          <a:lstStyle>
            <a:lvl1pPr algn="ctr">
              <a:defRPr sz="2000" b="1">
                <a:solidFill>
                  <a:srgbClr val="E63888"/>
                </a:solidFill>
              </a:defRPr>
            </a:lvl1pPr>
          </a:lstStyle>
          <a:p>
            <a:pPr lvl="0"/>
            <a:r>
              <a:rPr lang="en-US"/>
              <a:t>Chart graphic or smart art here</a:t>
            </a:r>
          </a:p>
        </p:txBody>
      </p:sp>
    </p:spTree>
    <p:extLst>
      <p:ext uri="{BB962C8B-B14F-4D97-AF65-F5344CB8AC3E}">
        <p14:creationId xmlns:p14="http://schemas.microsoft.com/office/powerpoint/2010/main" val="11933028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Column w/char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A876603-F7F9-944F-961A-728C6D6D0457}"/>
              </a:ext>
            </a:extLst>
          </p:cNvPr>
          <p:cNvSpPr>
            <a:spLocks noGrp="1"/>
          </p:cNvSpPr>
          <p:nvPr>
            <p:ph type="title" hasCustomPrompt="1"/>
          </p:nvPr>
        </p:nvSpPr>
        <p:spPr>
          <a:xfrm>
            <a:off x="457200" y="457201"/>
            <a:ext cx="11274552" cy="508000"/>
          </a:xfrm>
        </p:spPr>
        <p:txBody>
          <a:bodyPr/>
          <a:lstStyle>
            <a:lvl1pPr>
              <a:defRPr>
                <a:solidFill>
                  <a:srgbClr val="1D4F91"/>
                </a:solidFill>
              </a:defRPr>
            </a:lvl1pPr>
          </a:lstStyle>
          <a:p>
            <a:r>
              <a:rPr lang="en-US"/>
              <a:t>Headline preset in 32pt bolded for emphasis</a:t>
            </a:r>
          </a:p>
        </p:txBody>
      </p:sp>
      <p:sp>
        <p:nvSpPr>
          <p:cNvPr id="5" name="Text Placeholder 5">
            <a:extLst>
              <a:ext uri="{FF2B5EF4-FFF2-40B4-BE49-F238E27FC236}">
                <a16:creationId xmlns:a16="http://schemas.microsoft.com/office/drawing/2014/main" id="{A38202A1-D79D-EB43-9A14-BE4403817A17}"/>
              </a:ext>
            </a:extLst>
          </p:cNvPr>
          <p:cNvSpPr>
            <a:spLocks noGrp="1"/>
          </p:cNvSpPr>
          <p:nvPr>
            <p:ph type="body" sz="quarter" idx="24" hasCustomPrompt="1"/>
          </p:nvPr>
        </p:nvSpPr>
        <p:spPr>
          <a:xfrm>
            <a:off x="457200" y="1005840"/>
            <a:ext cx="11274425" cy="419100"/>
          </a:xfrm>
        </p:spPr>
        <p:txBody>
          <a:bodyPr>
            <a:normAutofit/>
          </a:bodyPr>
          <a:lstStyle>
            <a:lvl1pPr>
              <a:lnSpc>
                <a:spcPct val="120000"/>
              </a:lnSpc>
              <a:spcBef>
                <a:spcPts val="0"/>
              </a:spcBef>
              <a:defRPr sz="1800">
                <a:solidFill>
                  <a:srgbClr val="1D4F91"/>
                </a:solidFill>
              </a:defRPr>
            </a:lvl1pPr>
          </a:lstStyle>
          <a:p>
            <a:pPr lvl="0"/>
            <a:r>
              <a:rPr lang="en-US"/>
              <a:t>Sub headline preset in 18pt, if required</a:t>
            </a:r>
          </a:p>
        </p:txBody>
      </p:sp>
      <p:sp>
        <p:nvSpPr>
          <p:cNvPr id="7" name="Text Placeholder 6">
            <a:extLst>
              <a:ext uri="{FF2B5EF4-FFF2-40B4-BE49-F238E27FC236}">
                <a16:creationId xmlns:a16="http://schemas.microsoft.com/office/drawing/2014/main" id="{F39A34C8-F25E-084E-BAC4-D66C6A950355}"/>
              </a:ext>
            </a:extLst>
          </p:cNvPr>
          <p:cNvSpPr>
            <a:spLocks noGrp="1"/>
          </p:cNvSpPr>
          <p:nvPr>
            <p:ph type="body" sz="quarter" idx="26" hasCustomPrompt="1"/>
          </p:nvPr>
        </p:nvSpPr>
        <p:spPr>
          <a:xfrm>
            <a:off x="457200" y="2011680"/>
            <a:ext cx="2651760" cy="3649755"/>
          </a:xfrm>
        </p:spPr>
        <p:txBody>
          <a:bodyPr/>
          <a:lstStyle>
            <a:lvl1pPr>
              <a:lnSpc>
                <a:spcPct val="110000"/>
              </a:lnSpc>
              <a:defRPr sz="1800" b="1">
                <a:solidFill>
                  <a:schemeClr val="tx1">
                    <a:lumMod val="75000"/>
                  </a:schemeClr>
                </a:solidFill>
              </a:defRPr>
            </a:lvl1pPr>
            <a:lvl2pPr marL="0" indent="0">
              <a:lnSpc>
                <a:spcPct val="110000"/>
              </a:lnSpc>
              <a:buNone/>
              <a:defRPr sz="1600">
                <a:solidFill>
                  <a:schemeClr val="tx1">
                    <a:lumMod val="75000"/>
                  </a:schemeClr>
                </a:solidFill>
              </a:defRPr>
            </a:lvl2pPr>
            <a:lvl3pPr marL="404813" indent="-174625">
              <a:lnSpc>
                <a:spcPct val="100000"/>
              </a:lnSpc>
              <a:buFont typeface="Arial" panose="020B0604020202020204" pitchFamily="34" charset="0"/>
              <a:buChar char="•"/>
              <a:tabLst/>
              <a:defRPr sz="1600"/>
            </a:lvl3pPr>
            <a:lvl4pPr marL="633413" indent="-230188">
              <a:lnSpc>
                <a:spcPct val="100000"/>
              </a:lnSpc>
              <a:buFont typeface="System Font Regular"/>
              <a:buChar char="–"/>
              <a:tabLst/>
              <a:defRPr sz="1600"/>
            </a:lvl4pPr>
            <a:lvl5pPr marL="809625" indent="-174625">
              <a:lnSpc>
                <a:spcPct val="100000"/>
              </a:lnSpc>
              <a:buFont typeface="Arial" panose="020B0604020202020204" pitchFamily="34" charset="0"/>
              <a:buChar char="•"/>
              <a:tabLst/>
              <a:defRPr sz="1600"/>
            </a:lvl5pPr>
            <a:lvl6pPr marL="809625" indent="0">
              <a:lnSpc>
                <a:spcPct val="100000"/>
              </a:lnSpc>
              <a:buFont typeface="System Font Regular"/>
              <a:buNone/>
              <a:tabLst/>
              <a:defRPr sz="1600">
                <a:solidFill>
                  <a:srgbClr val="63666A"/>
                </a:solidFill>
              </a:defRPr>
            </a:lvl6pPr>
          </a:lstStyle>
          <a:p>
            <a:pPr lvl="0"/>
            <a:r>
              <a:rPr lang="en-US"/>
              <a:t>Subtitle preset in 18pt Arial Bold</a:t>
            </a:r>
          </a:p>
          <a:p>
            <a:pPr lvl="1"/>
            <a:r>
              <a:rPr lang="en-US"/>
              <a:t>The first level of text is ranged left, without any indents or bullet points, over a preset width. The first level of text is ranged left, without any indents or bullet points, over a preset width. The first level of text is ranged left, without any indents or bullet points, over a preset width</a:t>
            </a:r>
          </a:p>
        </p:txBody>
      </p:sp>
      <p:sp>
        <p:nvSpPr>
          <p:cNvPr id="8" name="Chart Placeholder 4">
            <a:extLst>
              <a:ext uri="{FF2B5EF4-FFF2-40B4-BE49-F238E27FC236}">
                <a16:creationId xmlns:a16="http://schemas.microsoft.com/office/drawing/2014/main" id="{6D1ECDB6-0834-CD42-AE67-99B5CE82DB34}"/>
              </a:ext>
            </a:extLst>
          </p:cNvPr>
          <p:cNvSpPr>
            <a:spLocks noGrp="1"/>
          </p:cNvSpPr>
          <p:nvPr>
            <p:ph type="chart" sz="quarter" idx="23" hasCustomPrompt="1"/>
          </p:nvPr>
        </p:nvSpPr>
        <p:spPr>
          <a:xfrm>
            <a:off x="3305773" y="2011680"/>
            <a:ext cx="2651760" cy="3649754"/>
          </a:xfrm>
        </p:spPr>
        <p:txBody>
          <a:bodyPr anchor="ctr">
            <a:normAutofit/>
          </a:bodyPr>
          <a:lstStyle>
            <a:lvl1pPr algn="ctr">
              <a:defRPr sz="2000" b="1">
                <a:solidFill>
                  <a:srgbClr val="E63888"/>
                </a:solidFill>
              </a:defRPr>
            </a:lvl1pPr>
          </a:lstStyle>
          <a:p>
            <a:r>
              <a:rPr lang="en-US"/>
              <a:t>[insert chart here]</a:t>
            </a:r>
          </a:p>
        </p:txBody>
      </p:sp>
      <p:sp>
        <p:nvSpPr>
          <p:cNvPr id="10" name="Chart Placeholder 4">
            <a:extLst>
              <a:ext uri="{FF2B5EF4-FFF2-40B4-BE49-F238E27FC236}">
                <a16:creationId xmlns:a16="http://schemas.microsoft.com/office/drawing/2014/main" id="{A3D5B28B-37E9-3748-B77D-0F574E15F59A}"/>
              </a:ext>
            </a:extLst>
          </p:cNvPr>
          <p:cNvSpPr>
            <a:spLocks noGrp="1"/>
          </p:cNvSpPr>
          <p:nvPr>
            <p:ph type="chart" sz="quarter" idx="25" hasCustomPrompt="1"/>
          </p:nvPr>
        </p:nvSpPr>
        <p:spPr>
          <a:xfrm>
            <a:off x="9083040" y="2011680"/>
            <a:ext cx="2651760" cy="3649754"/>
          </a:xfrm>
        </p:spPr>
        <p:txBody>
          <a:bodyPr anchor="ctr">
            <a:normAutofit/>
          </a:bodyPr>
          <a:lstStyle>
            <a:lvl1pPr algn="ctr">
              <a:defRPr sz="2000" b="1">
                <a:solidFill>
                  <a:srgbClr val="E63888"/>
                </a:solidFill>
              </a:defRPr>
            </a:lvl1pPr>
          </a:lstStyle>
          <a:p>
            <a:r>
              <a:rPr lang="en-US"/>
              <a:t>[insert chart here]</a:t>
            </a:r>
          </a:p>
        </p:txBody>
      </p:sp>
      <p:sp>
        <p:nvSpPr>
          <p:cNvPr id="11" name="Text Placeholder 6">
            <a:extLst>
              <a:ext uri="{FF2B5EF4-FFF2-40B4-BE49-F238E27FC236}">
                <a16:creationId xmlns:a16="http://schemas.microsoft.com/office/drawing/2014/main" id="{48F0C6AD-43EC-E740-B148-491411B6D4ED}"/>
              </a:ext>
            </a:extLst>
          </p:cNvPr>
          <p:cNvSpPr>
            <a:spLocks noGrp="1"/>
          </p:cNvSpPr>
          <p:nvPr>
            <p:ph type="body" sz="quarter" idx="27" hasCustomPrompt="1"/>
          </p:nvPr>
        </p:nvSpPr>
        <p:spPr>
          <a:xfrm>
            <a:off x="6234467" y="2011680"/>
            <a:ext cx="2651760" cy="3649755"/>
          </a:xfrm>
        </p:spPr>
        <p:txBody>
          <a:bodyPr/>
          <a:lstStyle>
            <a:lvl1pPr>
              <a:lnSpc>
                <a:spcPct val="110000"/>
              </a:lnSpc>
              <a:defRPr sz="1800" b="1">
                <a:solidFill>
                  <a:schemeClr val="tx1">
                    <a:lumMod val="75000"/>
                  </a:schemeClr>
                </a:solidFill>
              </a:defRPr>
            </a:lvl1pPr>
            <a:lvl2pPr marL="0" indent="0">
              <a:lnSpc>
                <a:spcPct val="110000"/>
              </a:lnSpc>
              <a:buNone/>
              <a:defRPr sz="1600">
                <a:solidFill>
                  <a:schemeClr val="tx1">
                    <a:lumMod val="75000"/>
                  </a:schemeClr>
                </a:solidFill>
              </a:defRPr>
            </a:lvl2pPr>
            <a:lvl3pPr marL="404813" indent="-174625">
              <a:lnSpc>
                <a:spcPct val="100000"/>
              </a:lnSpc>
              <a:buFont typeface="Arial" panose="020B0604020202020204" pitchFamily="34" charset="0"/>
              <a:buChar char="•"/>
              <a:tabLst/>
              <a:defRPr sz="1600"/>
            </a:lvl3pPr>
            <a:lvl4pPr marL="633413" indent="-230188">
              <a:lnSpc>
                <a:spcPct val="100000"/>
              </a:lnSpc>
              <a:buFont typeface="System Font Regular"/>
              <a:buChar char="–"/>
              <a:tabLst/>
              <a:defRPr sz="1600"/>
            </a:lvl4pPr>
            <a:lvl5pPr marL="809625" indent="-174625">
              <a:lnSpc>
                <a:spcPct val="100000"/>
              </a:lnSpc>
              <a:buFont typeface="Arial" panose="020B0604020202020204" pitchFamily="34" charset="0"/>
              <a:buChar char="•"/>
              <a:tabLst/>
              <a:defRPr sz="1600"/>
            </a:lvl5pPr>
            <a:lvl6pPr marL="809625" indent="0">
              <a:lnSpc>
                <a:spcPct val="100000"/>
              </a:lnSpc>
              <a:buFont typeface="System Font Regular"/>
              <a:buNone/>
              <a:tabLst/>
              <a:defRPr sz="1600">
                <a:solidFill>
                  <a:srgbClr val="63666A"/>
                </a:solidFill>
              </a:defRPr>
            </a:lvl6pPr>
          </a:lstStyle>
          <a:p>
            <a:pPr lvl="0"/>
            <a:r>
              <a:rPr lang="en-US"/>
              <a:t>Subtitle preset in 18pt Arial Bold</a:t>
            </a:r>
          </a:p>
          <a:p>
            <a:pPr lvl="1"/>
            <a:r>
              <a:rPr lang="en-US"/>
              <a:t>The first level of text is ranged left, without any indents or bullet points, over a preset width. The first level of text is ranged left, without any indents or bullet points, over a preset width. The first level of text is ranged left, without any indents or bullet points, over a preset width</a:t>
            </a:r>
          </a:p>
        </p:txBody>
      </p:sp>
    </p:spTree>
    <p:extLst>
      <p:ext uri="{BB962C8B-B14F-4D97-AF65-F5344CB8AC3E}">
        <p14:creationId xmlns:p14="http://schemas.microsoft.com/office/powerpoint/2010/main" val="6325351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 Table layout">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3C63B863-E808-4749-916C-F096688312DA}"/>
              </a:ext>
            </a:extLst>
          </p:cNvPr>
          <p:cNvSpPr>
            <a:spLocks noGrp="1"/>
          </p:cNvSpPr>
          <p:nvPr>
            <p:ph type="body" sz="quarter" idx="26" hasCustomPrompt="1"/>
          </p:nvPr>
        </p:nvSpPr>
        <p:spPr>
          <a:xfrm>
            <a:off x="457200" y="2011680"/>
            <a:ext cx="4114800" cy="3649755"/>
          </a:xfrm>
        </p:spPr>
        <p:txBody>
          <a:bodyPr/>
          <a:lstStyle>
            <a:lvl1pPr>
              <a:lnSpc>
                <a:spcPct val="110000"/>
              </a:lnSpc>
              <a:defRPr sz="1800" b="1">
                <a:solidFill>
                  <a:schemeClr val="tx1">
                    <a:lumMod val="75000"/>
                  </a:schemeClr>
                </a:solidFill>
              </a:defRPr>
            </a:lvl1pPr>
            <a:lvl2pPr marL="0" indent="0">
              <a:lnSpc>
                <a:spcPct val="110000"/>
              </a:lnSpc>
              <a:buNone/>
              <a:defRPr sz="1600">
                <a:solidFill>
                  <a:schemeClr val="tx1">
                    <a:lumMod val="75000"/>
                  </a:schemeClr>
                </a:solidFill>
              </a:defRPr>
            </a:lvl2pPr>
            <a:lvl3pPr marL="404813" indent="-174625">
              <a:lnSpc>
                <a:spcPct val="100000"/>
              </a:lnSpc>
              <a:buFont typeface="Arial" panose="020B0604020202020204" pitchFamily="34" charset="0"/>
              <a:buChar char="•"/>
              <a:tabLst/>
              <a:defRPr sz="1600"/>
            </a:lvl3pPr>
            <a:lvl4pPr marL="633413" indent="-230188">
              <a:lnSpc>
                <a:spcPct val="100000"/>
              </a:lnSpc>
              <a:buFont typeface="System Font Regular"/>
              <a:buChar char="–"/>
              <a:tabLst/>
              <a:defRPr sz="1600"/>
            </a:lvl4pPr>
            <a:lvl5pPr marL="809625" indent="-174625">
              <a:lnSpc>
                <a:spcPct val="100000"/>
              </a:lnSpc>
              <a:buFont typeface="Arial" panose="020B0604020202020204" pitchFamily="34" charset="0"/>
              <a:buChar char="•"/>
              <a:tabLst/>
              <a:defRPr sz="1600"/>
            </a:lvl5pPr>
            <a:lvl6pPr marL="809625" indent="0">
              <a:lnSpc>
                <a:spcPct val="100000"/>
              </a:lnSpc>
              <a:buFont typeface="System Font Regular"/>
              <a:buNone/>
              <a:tabLst/>
              <a:defRPr sz="1600">
                <a:solidFill>
                  <a:srgbClr val="63666A"/>
                </a:solidFill>
              </a:defRPr>
            </a:lvl6pPr>
          </a:lstStyle>
          <a:p>
            <a:pPr lvl="0"/>
            <a:r>
              <a:rPr lang="en-US"/>
              <a:t>Subtitle preset in 18pt Arial Bold</a:t>
            </a:r>
          </a:p>
          <a:p>
            <a:pPr lvl="1"/>
            <a:r>
              <a:rPr lang="en-US"/>
              <a:t>The first level of text is ranged left, without any indents or bullet points, over a preset width. The first level of text is ranged left, without any indents or bullet points, over a preset width. The first level of text is ranged left, without any indents or bullet points, over a preset width</a:t>
            </a:r>
          </a:p>
        </p:txBody>
      </p:sp>
      <p:sp>
        <p:nvSpPr>
          <p:cNvPr id="5" name="Title 1">
            <a:extLst>
              <a:ext uri="{FF2B5EF4-FFF2-40B4-BE49-F238E27FC236}">
                <a16:creationId xmlns:a16="http://schemas.microsoft.com/office/drawing/2014/main" id="{7ED0D1D8-C04B-0B4A-82FB-CDEB249DAA62}"/>
              </a:ext>
            </a:extLst>
          </p:cNvPr>
          <p:cNvSpPr>
            <a:spLocks noGrp="1"/>
          </p:cNvSpPr>
          <p:nvPr>
            <p:ph type="title" hasCustomPrompt="1"/>
          </p:nvPr>
        </p:nvSpPr>
        <p:spPr>
          <a:xfrm>
            <a:off x="457200" y="457201"/>
            <a:ext cx="11274552" cy="508000"/>
          </a:xfrm>
        </p:spPr>
        <p:txBody>
          <a:bodyPr/>
          <a:lstStyle>
            <a:lvl1pPr>
              <a:defRPr>
                <a:solidFill>
                  <a:srgbClr val="1D4F91"/>
                </a:solidFill>
              </a:defRPr>
            </a:lvl1pPr>
          </a:lstStyle>
          <a:p>
            <a:r>
              <a:rPr lang="en-US"/>
              <a:t>Headline preset in 32pt bolded for emphasis</a:t>
            </a:r>
          </a:p>
        </p:txBody>
      </p:sp>
      <p:sp>
        <p:nvSpPr>
          <p:cNvPr id="6" name="Text Placeholder 5">
            <a:extLst>
              <a:ext uri="{FF2B5EF4-FFF2-40B4-BE49-F238E27FC236}">
                <a16:creationId xmlns:a16="http://schemas.microsoft.com/office/drawing/2014/main" id="{01445352-F363-CB41-8AD4-E3E93D8006C8}"/>
              </a:ext>
            </a:extLst>
          </p:cNvPr>
          <p:cNvSpPr>
            <a:spLocks noGrp="1"/>
          </p:cNvSpPr>
          <p:nvPr>
            <p:ph type="body" sz="quarter" idx="24" hasCustomPrompt="1"/>
          </p:nvPr>
        </p:nvSpPr>
        <p:spPr>
          <a:xfrm>
            <a:off x="457200" y="1005840"/>
            <a:ext cx="11274425" cy="419100"/>
          </a:xfrm>
        </p:spPr>
        <p:txBody>
          <a:bodyPr>
            <a:normAutofit/>
          </a:bodyPr>
          <a:lstStyle>
            <a:lvl1pPr>
              <a:lnSpc>
                <a:spcPct val="120000"/>
              </a:lnSpc>
              <a:spcBef>
                <a:spcPts val="0"/>
              </a:spcBef>
              <a:defRPr sz="1800">
                <a:solidFill>
                  <a:srgbClr val="1D4F91"/>
                </a:solidFill>
              </a:defRPr>
            </a:lvl1pPr>
          </a:lstStyle>
          <a:p>
            <a:pPr lvl="0"/>
            <a:r>
              <a:rPr lang="en-US"/>
              <a:t>Sub headline preset in 18pt, if required</a:t>
            </a:r>
          </a:p>
        </p:txBody>
      </p:sp>
      <p:sp>
        <p:nvSpPr>
          <p:cNvPr id="8" name="Table Placeholder 7">
            <a:extLst>
              <a:ext uri="{FF2B5EF4-FFF2-40B4-BE49-F238E27FC236}">
                <a16:creationId xmlns:a16="http://schemas.microsoft.com/office/drawing/2014/main" id="{38C5BDF6-5A48-0941-BCC0-A8FC8B27E1C8}"/>
              </a:ext>
            </a:extLst>
          </p:cNvPr>
          <p:cNvSpPr>
            <a:spLocks noGrp="1"/>
          </p:cNvSpPr>
          <p:nvPr>
            <p:ph type="tbl" sz="quarter" idx="27" hasCustomPrompt="1"/>
          </p:nvPr>
        </p:nvSpPr>
        <p:spPr>
          <a:xfrm>
            <a:off x="5065713" y="2011363"/>
            <a:ext cx="6665912" cy="3649662"/>
          </a:xfrm>
        </p:spPr>
        <p:txBody>
          <a:bodyPr anchor="ctr">
            <a:normAutofit/>
          </a:bodyPr>
          <a:lstStyle>
            <a:lvl1pPr algn="ctr">
              <a:defRPr sz="2000">
                <a:solidFill>
                  <a:srgbClr val="E63888"/>
                </a:solidFill>
              </a:defRPr>
            </a:lvl1pPr>
          </a:lstStyle>
          <a:p>
            <a:r>
              <a:rPr lang="en-US"/>
              <a:t>Insert table</a:t>
            </a:r>
          </a:p>
        </p:txBody>
      </p:sp>
    </p:spTree>
    <p:extLst>
      <p:ext uri="{BB962C8B-B14F-4D97-AF65-F5344CB8AC3E}">
        <p14:creationId xmlns:p14="http://schemas.microsoft.com/office/powerpoint/2010/main" val="40753346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Colum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7FE5900-BE05-5943-9CE8-026C50683845}"/>
              </a:ext>
            </a:extLst>
          </p:cNvPr>
          <p:cNvGrpSpPr/>
          <p:nvPr userDrawn="1"/>
        </p:nvGrpSpPr>
        <p:grpSpPr>
          <a:xfrm>
            <a:off x="640638" y="1857583"/>
            <a:ext cx="3248748" cy="886691"/>
            <a:chOff x="842961" y="2078183"/>
            <a:chExt cx="3248748" cy="886691"/>
          </a:xfrm>
        </p:grpSpPr>
        <p:sp>
          <p:nvSpPr>
            <p:cNvPr id="5" name="Arrow: Right 4">
              <a:extLst>
                <a:ext uri="{FF2B5EF4-FFF2-40B4-BE49-F238E27FC236}">
                  <a16:creationId xmlns:a16="http://schemas.microsoft.com/office/drawing/2014/main" id="{9E31E2A0-71E7-A54D-8BC7-653B729B08AB}"/>
                </a:ext>
              </a:extLst>
            </p:cNvPr>
            <p:cNvSpPr/>
            <p:nvPr userDrawn="1"/>
          </p:nvSpPr>
          <p:spPr>
            <a:xfrm>
              <a:off x="842961" y="2078183"/>
              <a:ext cx="3248748" cy="886691"/>
            </a:xfrm>
            <a:prstGeom prst="rightArrow">
              <a:avLst>
                <a:gd name="adj1" fmla="val 17866"/>
                <a:gd name="adj2" fmla="val 48958"/>
              </a:avLst>
            </a:prstGeom>
            <a:solidFill>
              <a:srgbClr val="E63888"/>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E63888"/>
                </a:solidFill>
              </a:endParaRPr>
            </a:p>
          </p:txBody>
        </p:sp>
        <p:sp>
          <p:nvSpPr>
            <p:cNvPr id="6" name="Rectangle: Rounded Corners 6">
              <a:extLst>
                <a:ext uri="{FF2B5EF4-FFF2-40B4-BE49-F238E27FC236}">
                  <a16:creationId xmlns:a16="http://schemas.microsoft.com/office/drawing/2014/main" id="{E377CB9C-CCFD-F743-B842-3C5EB91C7FA7}"/>
                </a:ext>
              </a:extLst>
            </p:cNvPr>
            <p:cNvSpPr/>
            <p:nvPr userDrawn="1"/>
          </p:nvSpPr>
          <p:spPr>
            <a:xfrm>
              <a:off x="842961" y="2234662"/>
              <a:ext cx="2971657" cy="567769"/>
            </a:xfrm>
            <a:prstGeom prst="roundRect">
              <a:avLst/>
            </a:prstGeom>
            <a:solidFill>
              <a:srgbClr val="E63888"/>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700" b="1"/>
            </a:p>
          </p:txBody>
        </p:sp>
      </p:grpSp>
      <p:grpSp>
        <p:nvGrpSpPr>
          <p:cNvPr id="7" name="Group 6">
            <a:extLst>
              <a:ext uri="{FF2B5EF4-FFF2-40B4-BE49-F238E27FC236}">
                <a16:creationId xmlns:a16="http://schemas.microsoft.com/office/drawing/2014/main" id="{0F5C181A-8DD9-D849-8F7A-BA601F5DE69E}"/>
              </a:ext>
            </a:extLst>
          </p:cNvPr>
          <p:cNvGrpSpPr/>
          <p:nvPr userDrawn="1"/>
        </p:nvGrpSpPr>
        <p:grpSpPr>
          <a:xfrm>
            <a:off x="4471621" y="1857583"/>
            <a:ext cx="3248748" cy="886691"/>
            <a:chOff x="842961" y="2078183"/>
            <a:chExt cx="3248748" cy="886691"/>
          </a:xfrm>
          <a:solidFill>
            <a:schemeClr val="accent3"/>
          </a:solidFill>
        </p:grpSpPr>
        <p:sp>
          <p:nvSpPr>
            <p:cNvPr id="8" name="Arrow: Right 23">
              <a:extLst>
                <a:ext uri="{FF2B5EF4-FFF2-40B4-BE49-F238E27FC236}">
                  <a16:creationId xmlns:a16="http://schemas.microsoft.com/office/drawing/2014/main" id="{C9E3BAA7-2706-C347-8559-5E63901858FA}"/>
                </a:ext>
              </a:extLst>
            </p:cNvPr>
            <p:cNvSpPr/>
            <p:nvPr userDrawn="1"/>
          </p:nvSpPr>
          <p:spPr>
            <a:xfrm>
              <a:off x="842961" y="2078183"/>
              <a:ext cx="3248748" cy="886691"/>
            </a:xfrm>
            <a:prstGeom prst="rightArrow">
              <a:avLst>
                <a:gd name="adj1" fmla="val 17866"/>
                <a:gd name="adj2" fmla="val 48958"/>
              </a:avLst>
            </a:prstGeom>
            <a:solidFill>
              <a:srgbClr val="B0168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Rectangle: Rounded Corners 25">
              <a:extLst>
                <a:ext uri="{FF2B5EF4-FFF2-40B4-BE49-F238E27FC236}">
                  <a16:creationId xmlns:a16="http://schemas.microsoft.com/office/drawing/2014/main" id="{4240BAAC-5D5C-A844-942F-33A20C89307E}"/>
                </a:ext>
              </a:extLst>
            </p:cNvPr>
            <p:cNvSpPr/>
            <p:nvPr userDrawn="1"/>
          </p:nvSpPr>
          <p:spPr>
            <a:xfrm>
              <a:off x="842961" y="2234662"/>
              <a:ext cx="2971657" cy="567769"/>
            </a:xfrm>
            <a:prstGeom prst="roundRect">
              <a:avLst/>
            </a:prstGeom>
            <a:solidFill>
              <a:srgbClr val="B0168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a:p>
          </p:txBody>
        </p:sp>
      </p:grpSp>
      <p:grpSp>
        <p:nvGrpSpPr>
          <p:cNvPr id="10" name="Group 9">
            <a:extLst>
              <a:ext uri="{FF2B5EF4-FFF2-40B4-BE49-F238E27FC236}">
                <a16:creationId xmlns:a16="http://schemas.microsoft.com/office/drawing/2014/main" id="{E7AB585D-30DA-374D-A868-96B029A9BC91}"/>
              </a:ext>
            </a:extLst>
          </p:cNvPr>
          <p:cNvGrpSpPr/>
          <p:nvPr userDrawn="1"/>
        </p:nvGrpSpPr>
        <p:grpSpPr>
          <a:xfrm>
            <a:off x="8302615" y="1857583"/>
            <a:ext cx="3248748" cy="886691"/>
            <a:chOff x="842961" y="2078183"/>
            <a:chExt cx="3248748" cy="886691"/>
          </a:xfrm>
          <a:solidFill>
            <a:srgbClr val="426DA9"/>
          </a:solidFill>
        </p:grpSpPr>
        <p:sp>
          <p:nvSpPr>
            <p:cNvPr id="11" name="Arrow: Right 29">
              <a:extLst>
                <a:ext uri="{FF2B5EF4-FFF2-40B4-BE49-F238E27FC236}">
                  <a16:creationId xmlns:a16="http://schemas.microsoft.com/office/drawing/2014/main" id="{724C2C8E-8CDF-6C4F-8D3F-C74921E0452E}"/>
                </a:ext>
              </a:extLst>
            </p:cNvPr>
            <p:cNvSpPr/>
            <p:nvPr userDrawn="1"/>
          </p:nvSpPr>
          <p:spPr>
            <a:xfrm>
              <a:off x="842961" y="2078183"/>
              <a:ext cx="3248748" cy="886691"/>
            </a:xfrm>
            <a:prstGeom prst="rightArrow">
              <a:avLst>
                <a:gd name="adj1" fmla="val 17866"/>
                <a:gd name="adj2" fmla="val 48958"/>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Rounded Corners 30">
              <a:extLst>
                <a:ext uri="{FF2B5EF4-FFF2-40B4-BE49-F238E27FC236}">
                  <a16:creationId xmlns:a16="http://schemas.microsoft.com/office/drawing/2014/main" id="{09E6DF47-6485-3146-AB2C-BFF41F1E97E9}"/>
                </a:ext>
              </a:extLst>
            </p:cNvPr>
            <p:cNvSpPr/>
            <p:nvPr userDrawn="1"/>
          </p:nvSpPr>
          <p:spPr>
            <a:xfrm>
              <a:off x="842961" y="2234662"/>
              <a:ext cx="2971657" cy="567769"/>
            </a:xfrm>
            <a:prstGeom prst="round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a:p>
          </p:txBody>
        </p:sp>
      </p:grpSp>
      <p:sp>
        <p:nvSpPr>
          <p:cNvPr id="13" name="Text Placeholder 3">
            <a:extLst>
              <a:ext uri="{FF2B5EF4-FFF2-40B4-BE49-F238E27FC236}">
                <a16:creationId xmlns:a16="http://schemas.microsoft.com/office/drawing/2014/main" id="{EF18F3A3-7A6C-404E-9BEC-40197828B32A}"/>
              </a:ext>
            </a:extLst>
          </p:cNvPr>
          <p:cNvSpPr>
            <a:spLocks noGrp="1"/>
          </p:cNvSpPr>
          <p:nvPr>
            <p:ph type="body" sz="quarter" idx="27" hasCustomPrompt="1"/>
          </p:nvPr>
        </p:nvSpPr>
        <p:spPr>
          <a:xfrm>
            <a:off x="8402112" y="2097150"/>
            <a:ext cx="2731510" cy="393700"/>
          </a:xfrm>
        </p:spPr>
        <p:txBody>
          <a:bodyPr lIns="0" rIns="0" anchor="ctr">
            <a:normAutofit/>
          </a:bodyPr>
          <a:lstStyle>
            <a:lvl1pPr algn="ctr">
              <a:defRPr sz="1800" b="1">
                <a:solidFill>
                  <a:schemeClr val="bg1"/>
                </a:solidFill>
              </a:defRPr>
            </a:lvl1pPr>
          </a:lstStyle>
          <a:p>
            <a:pPr lvl="0"/>
            <a:r>
              <a:rPr lang="en-US"/>
              <a:t>Title preset in 18pt bold</a:t>
            </a:r>
          </a:p>
        </p:txBody>
      </p:sp>
      <p:sp>
        <p:nvSpPr>
          <p:cNvPr id="14" name="Text Placeholder 3">
            <a:extLst>
              <a:ext uri="{FF2B5EF4-FFF2-40B4-BE49-F238E27FC236}">
                <a16:creationId xmlns:a16="http://schemas.microsoft.com/office/drawing/2014/main" id="{D79299A0-7744-8A4F-8DD2-9389F031437D}"/>
              </a:ext>
            </a:extLst>
          </p:cNvPr>
          <p:cNvSpPr>
            <a:spLocks noGrp="1"/>
          </p:cNvSpPr>
          <p:nvPr>
            <p:ph type="body" sz="quarter" idx="28" hasCustomPrompt="1"/>
          </p:nvPr>
        </p:nvSpPr>
        <p:spPr>
          <a:xfrm>
            <a:off x="4563058" y="2097150"/>
            <a:ext cx="2731510" cy="393700"/>
          </a:xfrm>
        </p:spPr>
        <p:txBody>
          <a:bodyPr lIns="0" rIns="0" anchor="ctr">
            <a:normAutofit/>
          </a:bodyPr>
          <a:lstStyle>
            <a:lvl1pPr algn="ctr">
              <a:defRPr sz="1800" b="1">
                <a:solidFill>
                  <a:schemeClr val="bg1"/>
                </a:solidFill>
              </a:defRPr>
            </a:lvl1pPr>
          </a:lstStyle>
          <a:p>
            <a:pPr lvl="0"/>
            <a:r>
              <a:rPr lang="en-US"/>
              <a:t>Title preset in 18pt bold</a:t>
            </a:r>
          </a:p>
        </p:txBody>
      </p:sp>
      <p:sp>
        <p:nvSpPr>
          <p:cNvPr id="15" name="Text Placeholder 3">
            <a:extLst>
              <a:ext uri="{FF2B5EF4-FFF2-40B4-BE49-F238E27FC236}">
                <a16:creationId xmlns:a16="http://schemas.microsoft.com/office/drawing/2014/main" id="{EF5C3E1D-0191-8E47-BDD9-C9C86B107864}"/>
              </a:ext>
            </a:extLst>
          </p:cNvPr>
          <p:cNvSpPr>
            <a:spLocks noGrp="1"/>
          </p:cNvSpPr>
          <p:nvPr>
            <p:ph type="body" sz="quarter" idx="29" hasCustomPrompt="1"/>
          </p:nvPr>
        </p:nvSpPr>
        <p:spPr>
          <a:xfrm>
            <a:off x="712292" y="2097150"/>
            <a:ext cx="2731510" cy="393700"/>
          </a:xfrm>
        </p:spPr>
        <p:txBody>
          <a:bodyPr lIns="0" rIns="0" anchor="ctr">
            <a:normAutofit/>
          </a:bodyPr>
          <a:lstStyle>
            <a:lvl1pPr algn="ctr">
              <a:defRPr sz="1800" b="1">
                <a:solidFill>
                  <a:schemeClr val="bg1"/>
                </a:solidFill>
              </a:defRPr>
            </a:lvl1pPr>
          </a:lstStyle>
          <a:p>
            <a:pPr lvl="0"/>
            <a:r>
              <a:rPr lang="en-US"/>
              <a:t>Title preset in 18pt bold</a:t>
            </a:r>
          </a:p>
        </p:txBody>
      </p:sp>
      <p:sp>
        <p:nvSpPr>
          <p:cNvPr id="16" name="Text Placeholder 3">
            <a:extLst>
              <a:ext uri="{FF2B5EF4-FFF2-40B4-BE49-F238E27FC236}">
                <a16:creationId xmlns:a16="http://schemas.microsoft.com/office/drawing/2014/main" id="{F8614F00-7E24-7942-B84E-5066D9CB6120}"/>
              </a:ext>
            </a:extLst>
          </p:cNvPr>
          <p:cNvSpPr>
            <a:spLocks noGrp="1"/>
          </p:cNvSpPr>
          <p:nvPr>
            <p:ph type="body" sz="quarter" idx="30" hasCustomPrompt="1"/>
          </p:nvPr>
        </p:nvSpPr>
        <p:spPr>
          <a:xfrm>
            <a:off x="640637" y="2900753"/>
            <a:ext cx="3248747" cy="2930525"/>
          </a:xfrm>
        </p:spPr>
        <p:txBody>
          <a:bodyPr>
            <a:normAutofit/>
          </a:bodyPr>
          <a:lstStyle>
            <a:lvl1pPr marL="176213" indent="-176213">
              <a:lnSpc>
                <a:spcPct val="95000"/>
              </a:lnSpc>
              <a:buFont typeface="Arial" panose="020B0604020202020204" pitchFamily="34" charset="0"/>
              <a:buChar char="•"/>
              <a:tabLst/>
              <a:defRPr sz="1600" b="0">
                <a:solidFill>
                  <a:schemeClr val="tx1">
                    <a:lumMod val="75000"/>
                  </a:schemeClr>
                </a:solidFill>
              </a:defRPr>
            </a:lvl1pPr>
            <a:lvl2pPr marL="174625" indent="-174625">
              <a:lnSpc>
                <a:spcPct val="110000"/>
              </a:lnSpc>
              <a:buFont typeface="Arial" panose="020B0604020202020204" pitchFamily="34" charset="0"/>
              <a:buChar char="•"/>
              <a:tabLst/>
              <a:defRPr sz="1600"/>
            </a:lvl2pPr>
            <a:lvl3pPr marL="347472" indent="-169863">
              <a:lnSpc>
                <a:spcPct val="95000"/>
              </a:lnSpc>
              <a:buFont typeface="System Font Regular"/>
              <a:buChar char="–"/>
              <a:tabLst/>
              <a:defRPr sz="1600">
                <a:solidFill>
                  <a:schemeClr val="tx1">
                    <a:lumMod val="75000"/>
                  </a:schemeClr>
                </a:solidFill>
              </a:defRPr>
            </a:lvl3pPr>
            <a:lvl4pPr marL="521208" indent="-169863">
              <a:lnSpc>
                <a:spcPct val="95000"/>
              </a:lnSpc>
              <a:buFont typeface="Arial" panose="020B0604020202020204" pitchFamily="34" charset="0"/>
              <a:buChar char="•"/>
              <a:tabLst/>
              <a:defRPr sz="1600">
                <a:solidFill>
                  <a:schemeClr val="tx1">
                    <a:lumMod val="75000"/>
                  </a:schemeClr>
                </a:solidFill>
              </a:defRPr>
            </a:lvl4pPr>
            <a:lvl5pPr marL="694944" indent="-169863">
              <a:lnSpc>
                <a:spcPct val="95000"/>
              </a:lnSpc>
              <a:buFont typeface="System Font Regular"/>
              <a:buChar char="–"/>
              <a:tabLst/>
              <a:defRPr sz="1600">
                <a:solidFill>
                  <a:schemeClr val="tx1">
                    <a:lumMod val="75000"/>
                  </a:schemeClr>
                </a:solidFill>
              </a:defRPr>
            </a:lvl5pPr>
          </a:lstStyle>
          <a:p>
            <a:pPr lvl="0"/>
            <a:r>
              <a:rPr lang="en-US"/>
              <a:t>First level</a:t>
            </a:r>
          </a:p>
          <a:p>
            <a:pPr lvl="2"/>
            <a:r>
              <a:rPr lang="en-US"/>
              <a:t>Second level</a:t>
            </a:r>
          </a:p>
          <a:p>
            <a:pPr lvl="3"/>
            <a:r>
              <a:rPr lang="en-US"/>
              <a:t>Third level</a:t>
            </a:r>
          </a:p>
          <a:p>
            <a:pPr lvl="4"/>
            <a:r>
              <a:rPr lang="en-US"/>
              <a:t>Fourth level</a:t>
            </a:r>
          </a:p>
        </p:txBody>
      </p:sp>
      <p:sp>
        <p:nvSpPr>
          <p:cNvPr id="17" name="Text Placeholder 3">
            <a:extLst>
              <a:ext uri="{FF2B5EF4-FFF2-40B4-BE49-F238E27FC236}">
                <a16:creationId xmlns:a16="http://schemas.microsoft.com/office/drawing/2014/main" id="{7C7100CF-3FE9-494C-BB28-D8387C862C9B}"/>
              </a:ext>
            </a:extLst>
          </p:cNvPr>
          <p:cNvSpPr>
            <a:spLocks noGrp="1"/>
          </p:cNvSpPr>
          <p:nvPr>
            <p:ph type="body" sz="quarter" idx="31" hasCustomPrompt="1"/>
          </p:nvPr>
        </p:nvSpPr>
        <p:spPr>
          <a:xfrm>
            <a:off x="4471619" y="2900753"/>
            <a:ext cx="3248747" cy="2930525"/>
          </a:xfrm>
        </p:spPr>
        <p:txBody>
          <a:bodyPr>
            <a:normAutofit/>
          </a:bodyPr>
          <a:lstStyle>
            <a:lvl1pPr marL="176213" indent="-176213">
              <a:lnSpc>
                <a:spcPct val="95000"/>
              </a:lnSpc>
              <a:buFont typeface="Arial" panose="020B0604020202020204" pitchFamily="34" charset="0"/>
              <a:buChar char="•"/>
              <a:tabLst/>
              <a:defRPr sz="1600" b="0">
                <a:solidFill>
                  <a:schemeClr val="tx1">
                    <a:lumMod val="75000"/>
                  </a:schemeClr>
                </a:solidFill>
              </a:defRPr>
            </a:lvl1pPr>
            <a:lvl2pPr marL="174625" indent="-174625">
              <a:lnSpc>
                <a:spcPct val="110000"/>
              </a:lnSpc>
              <a:buFont typeface="Arial" panose="020B0604020202020204" pitchFamily="34" charset="0"/>
              <a:buChar char="•"/>
              <a:tabLst/>
              <a:defRPr sz="1600"/>
            </a:lvl2pPr>
            <a:lvl3pPr marL="347472" indent="-173038">
              <a:lnSpc>
                <a:spcPct val="95000"/>
              </a:lnSpc>
              <a:buFont typeface="System Font Regular"/>
              <a:buChar char="–"/>
              <a:tabLst/>
              <a:defRPr sz="1600">
                <a:solidFill>
                  <a:schemeClr val="tx1">
                    <a:lumMod val="75000"/>
                  </a:schemeClr>
                </a:solidFill>
              </a:defRPr>
            </a:lvl3pPr>
            <a:lvl4pPr marL="521208" indent="-169863">
              <a:lnSpc>
                <a:spcPct val="95000"/>
              </a:lnSpc>
              <a:buFont typeface="Arial" panose="020B0604020202020204" pitchFamily="34" charset="0"/>
              <a:buChar char="•"/>
              <a:tabLst/>
              <a:defRPr sz="1600">
                <a:solidFill>
                  <a:schemeClr val="tx1">
                    <a:lumMod val="75000"/>
                  </a:schemeClr>
                </a:solidFill>
              </a:defRPr>
            </a:lvl4pPr>
            <a:lvl5pPr marL="694944" indent="-169863">
              <a:lnSpc>
                <a:spcPct val="95000"/>
              </a:lnSpc>
              <a:buFont typeface="System Font Regular"/>
              <a:buChar char="–"/>
              <a:tabLst/>
              <a:defRPr sz="1600">
                <a:solidFill>
                  <a:schemeClr val="tx1">
                    <a:lumMod val="75000"/>
                  </a:schemeClr>
                </a:solidFill>
              </a:defRPr>
            </a:lvl5pPr>
          </a:lstStyle>
          <a:p>
            <a:pPr lvl="0"/>
            <a:r>
              <a:rPr lang="en-US"/>
              <a:t>First level</a:t>
            </a:r>
          </a:p>
          <a:p>
            <a:pPr lvl="2"/>
            <a:r>
              <a:rPr lang="en-US"/>
              <a:t>Second level</a:t>
            </a:r>
          </a:p>
          <a:p>
            <a:pPr lvl="3"/>
            <a:r>
              <a:rPr lang="en-US"/>
              <a:t>Third level</a:t>
            </a:r>
          </a:p>
          <a:p>
            <a:pPr lvl="4"/>
            <a:r>
              <a:rPr lang="en-US"/>
              <a:t>Fourth level</a:t>
            </a:r>
          </a:p>
        </p:txBody>
      </p:sp>
      <p:sp>
        <p:nvSpPr>
          <p:cNvPr id="18" name="Text Placeholder 3">
            <a:extLst>
              <a:ext uri="{FF2B5EF4-FFF2-40B4-BE49-F238E27FC236}">
                <a16:creationId xmlns:a16="http://schemas.microsoft.com/office/drawing/2014/main" id="{C53813F6-479B-D347-9AA1-E09B838EFAF8}"/>
              </a:ext>
            </a:extLst>
          </p:cNvPr>
          <p:cNvSpPr>
            <a:spLocks noGrp="1"/>
          </p:cNvSpPr>
          <p:nvPr>
            <p:ph type="body" sz="quarter" idx="32" hasCustomPrompt="1"/>
          </p:nvPr>
        </p:nvSpPr>
        <p:spPr>
          <a:xfrm>
            <a:off x="8302610" y="2900753"/>
            <a:ext cx="3248747" cy="2930525"/>
          </a:xfrm>
        </p:spPr>
        <p:txBody>
          <a:bodyPr>
            <a:normAutofit/>
          </a:bodyPr>
          <a:lstStyle>
            <a:lvl1pPr marL="176213" indent="-176213">
              <a:lnSpc>
                <a:spcPct val="95000"/>
              </a:lnSpc>
              <a:buFont typeface="Arial" panose="020B0604020202020204" pitchFamily="34" charset="0"/>
              <a:buChar char="•"/>
              <a:tabLst/>
              <a:defRPr sz="1600" b="0">
                <a:solidFill>
                  <a:schemeClr val="tx1">
                    <a:lumMod val="75000"/>
                  </a:schemeClr>
                </a:solidFill>
              </a:defRPr>
            </a:lvl1pPr>
            <a:lvl2pPr marL="174625" indent="-174625">
              <a:lnSpc>
                <a:spcPct val="110000"/>
              </a:lnSpc>
              <a:buFont typeface="Arial" panose="020B0604020202020204" pitchFamily="34" charset="0"/>
              <a:buChar char="•"/>
              <a:tabLst/>
              <a:defRPr sz="1600"/>
            </a:lvl2pPr>
            <a:lvl3pPr marL="347472" indent="-169863">
              <a:lnSpc>
                <a:spcPct val="95000"/>
              </a:lnSpc>
              <a:buFont typeface="System Font Regular"/>
              <a:buChar char="–"/>
              <a:tabLst/>
              <a:defRPr sz="1600">
                <a:solidFill>
                  <a:schemeClr val="tx1">
                    <a:lumMod val="75000"/>
                  </a:schemeClr>
                </a:solidFill>
              </a:defRPr>
            </a:lvl3pPr>
            <a:lvl4pPr marL="520700" indent="-169863">
              <a:lnSpc>
                <a:spcPct val="95000"/>
              </a:lnSpc>
              <a:buFont typeface="Arial" panose="020B0604020202020204" pitchFamily="34" charset="0"/>
              <a:buChar char="•"/>
              <a:tabLst/>
              <a:defRPr sz="1600">
                <a:solidFill>
                  <a:schemeClr val="tx1">
                    <a:lumMod val="75000"/>
                  </a:schemeClr>
                </a:solidFill>
              </a:defRPr>
            </a:lvl4pPr>
            <a:lvl5pPr marL="694944" indent="-173736">
              <a:lnSpc>
                <a:spcPct val="95000"/>
              </a:lnSpc>
              <a:buFont typeface="System Font Regular"/>
              <a:buChar char="–"/>
              <a:tabLst/>
              <a:defRPr sz="1600">
                <a:solidFill>
                  <a:schemeClr val="tx1">
                    <a:lumMod val="75000"/>
                  </a:schemeClr>
                </a:solidFill>
              </a:defRPr>
            </a:lvl5pPr>
          </a:lstStyle>
          <a:p>
            <a:pPr lvl="0"/>
            <a:r>
              <a:rPr lang="en-US"/>
              <a:t>First level</a:t>
            </a:r>
          </a:p>
          <a:p>
            <a:pPr lvl="2"/>
            <a:r>
              <a:rPr lang="en-US"/>
              <a:t>Second level</a:t>
            </a:r>
          </a:p>
          <a:p>
            <a:pPr lvl="3"/>
            <a:r>
              <a:rPr lang="en-US"/>
              <a:t>Third level</a:t>
            </a:r>
          </a:p>
          <a:p>
            <a:pPr lvl="4"/>
            <a:r>
              <a:rPr lang="en-US"/>
              <a:t>Fourth level</a:t>
            </a:r>
          </a:p>
        </p:txBody>
      </p:sp>
      <p:sp>
        <p:nvSpPr>
          <p:cNvPr id="19" name="Title 1">
            <a:extLst>
              <a:ext uri="{FF2B5EF4-FFF2-40B4-BE49-F238E27FC236}">
                <a16:creationId xmlns:a16="http://schemas.microsoft.com/office/drawing/2014/main" id="{8418D6D3-C734-EF43-87BB-79F732AF8811}"/>
              </a:ext>
            </a:extLst>
          </p:cNvPr>
          <p:cNvSpPr>
            <a:spLocks noGrp="1"/>
          </p:cNvSpPr>
          <p:nvPr>
            <p:ph type="title" hasCustomPrompt="1"/>
          </p:nvPr>
        </p:nvSpPr>
        <p:spPr>
          <a:xfrm>
            <a:off x="457200" y="457201"/>
            <a:ext cx="11274552" cy="508000"/>
          </a:xfrm>
        </p:spPr>
        <p:txBody>
          <a:bodyPr/>
          <a:lstStyle>
            <a:lvl1pPr>
              <a:defRPr>
                <a:solidFill>
                  <a:srgbClr val="1D4F91"/>
                </a:solidFill>
              </a:defRPr>
            </a:lvl1pPr>
          </a:lstStyle>
          <a:p>
            <a:r>
              <a:rPr lang="en-US"/>
              <a:t>Headline preset in 32pt bolded for emphasis</a:t>
            </a:r>
          </a:p>
        </p:txBody>
      </p:sp>
      <p:sp>
        <p:nvSpPr>
          <p:cNvPr id="20" name="Text Placeholder 5">
            <a:extLst>
              <a:ext uri="{FF2B5EF4-FFF2-40B4-BE49-F238E27FC236}">
                <a16:creationId xmlns:a16="http://schemas.microsoft.com/office/drawing/2014/main" id="{1A107D05-2A7D-894E-8343-DAA898DFB830}"/>
              </a:ext>
            </a:extLst>
          </p:cNvPr>
          <p:cNvSpPr>
            <a:spLocks noGrp="1"/>
          </p:cNvSpPr>
          <p:nvPr>
            <p:ph type="body" sz="quarter" idx="24" hasCustomPrompt="1"/>
          </p:nvPr>
        </p:nvSpPr>
        <p:spPr>
          <a:xfrm>
            <a:off x="457200" y="1005840"/>
            <a:ext cx="11274425" cy="419100"/>
          </a:xfrm>
        </p:spPr>
        <p:txBody>
          <a:bodyPr>
            <a:normAutofit/>
          </a:bodyPr>
          <a:lstStyle>
            <a:lvl1pPr>
              <a:lnSpc>
                <a:spcPct val="120000"/>
              </a:lnSpc>
              <a:spcBef>
                <a:spcPts val="0"/>
              </a:spcBef>
              <a:defRPr sz="1800">
                <a:solidFill>
                  <a:srgbClr val="1D4F91"/>
                </a:solidFill>
              </a:defRPr>
            </a:lvl1pPr>
          </a:lstStyle>
          <a:p>
            <a:pPr lvl="0"/>
            <a:r>
              <a:rPr lang="en-US"/>
              <a:t>Sub headline preset in 18pt, if required</a:t>
            </a:r>
          </a:p>
        </p:txBody>
      </p:sp>
    </p:spTree>
    <p:extLst>
      <p:ext uri="{BB962C8B-B14F-4D97-AF65-F5344CB8AC3E}">
        <p14:creationId xmlns:p14="http://schemas.microsoft.com/office/powerpoint/2010/main" val="30880822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ack cover blu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E69E02-22BF-42DB-9E97-D3A668ACD3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79460" y="2639616"/>
            <a:ext cx="4833080" cy="1578767"/>
          </a:xfrm>
          <a:prstGeom prst="rect">
            <a:avLst/>
          </a:prstGeom>
        </p:spPr>
      </p:pic>
      <p:grpSp>
        <p:nvGrpSpPr>
          <p:cNvPr id="2" name="Group 1">
            <a:extLst>
              <a:ext uri="{FF2B5EF4-FFF2-40B4-BE49-F238E27FC236}">
                <a16:creationId xmlns:a16="http://schemas.microsoft.com/office/drawing/2014/main" id="{FC407BCD-1FE5-4A75-A09F-EAA06838C2D6}"/>
              </a:ext>
            </a:extLst>
          </p:cNvPr>
          <p:cNvGrpSpPr/>
          <p:nvPr userDrawn="1"/>
        </p:nvGrpSpPr>
        <p:grpSpPr>
          <a:xfrm flipH="1">
            <a:off x="8839200" y="-1178560"/>
            <a:ext cx="3352800" cy="3945270"/>
            <a:chOff x="0" y="-1178560"/>
            <a:chExt cx="3352800" cy="3945270"/>
          </a:xfrm>
        </p:grpSpPr>
        <p:pic>
          <p:nvPicPr>
            <p:cNvPr id="8" name="Picture 7">
              <a:extLst>
                <a:ext uri="{FF2B5EF4-FFF2-40B4-BE49-F238E27FC236}">
                  <a16:creationId xmlns:a16="http://schemas.microsoft.com/office/drawing/2014/main" id="{5195E41A-2002-42EB-B442-1E343895763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0" y="0"/>
              <a:ext cx="3352800" cy="2766710"/>
            </a:xfrm>
            <a:prstGeom prst="rect">
              <a:avLst/>
            </a:prstGeom>
          </p:spPr>
        </p:pic>
        <p:pic>
          <p:nvPicPr>
            <p:cNvPr id="9" name="Picture 8">
              <a:extLst>
                <a:ext uri="{FF2B5EF4-FFF2-40B4-BE49-F238E27FC236}">
                  <a16:creationId xmlns:a16="http://schemas.microsoft.com/office/drawing/2014/main" id="{DB72CBCC-FC39-4DF3-9C5A-20B2686F970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0" y="-1178560"/>
              <a:ext cx="3352800" cy="2766710"/>
            </a:xfrm>
            <a:prstGeom prst="rect">
              <a:avLst/>
            </a:prstGeom>
          </p:spPr>
        </p:pic>
      </p:grpSp>
      <p:sp>
        <p:nvSpPr>
          <p:cNvPr id="10" name="Text Placeholder 3">
            <a:extLst>
              <a:ext uri="{FF2B5EF4-FFF2-40B4-BE49-F238E27FC236}">
                <a16:creationId xmlns:a16="http://schemas.microsoft.com/office/drawing/2014/main" id="{60D5F576-292B-4AB3-B34D-8FF432A0AAA0}"/>
              </a:ext>
            </a:extLst>
          </p:cNvPr>
          <p:cNvSpPr>
            <a:spLocks noGrp="1"/>
          </p:cNvSpPr>
          <p:nvPr>
            <p:ph type="body" sz="quarter" idx="10" hasCustomPrompt="1"/>
          </p:nvPr>
        </p:nvSpPr>
        <p:spPr>
          <a:xfrm>
            <a:off x="2518882" y="5828079"/>
            <a:ext cx="7154235" cy="754063"/>
          </a:xfrm>
          <a:prstGeom prst="rect">
            <a:avLst/>
          </a:prstGeom>
        </p:spPr>
        <p:txBody>
          <a:bodyPr/>
          <a:lstStyle>
            <a:lvl1pPr marL="0" marR="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sz="800">
                <a:solidFill>
                  <a:schemeClr val="tx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800">
                <a:latin typeface="Arial" panose="020B0604020202020204" pitchFamily="34" charset="0"/>
                <a:cs typeface="Arial" panose="020B0604020202020204" pitchFamily="34" charset="0"/>
              </a:rPr>
              <a:t>©2021 Experian Information Solutions, Inc. All rights reserved. Experian and the Experian marks used herein are trademarks or registered trademarks of Experian Information Solutions, Inc. Other product and company names mentioned herein are the trademarks of their respective owners. No part of this copyrighted work may be reproduced, modified, or distributed in any form or manner without the prior written permission of Experian. </a:t>
            </a:r>
            <a:br>
              <a:rPr lang="en-US" sz="800">
                <a:latin typeface="Arial" panose="020B0604020202020204" pitchFamily="34" charset="0"/>
                <a:cs typeface="Arial" panose="020B0604020202020204" pitchFamily="34" charset="0"/>
              </a:rPr>
            </a:br>
            <a:endParaRPr lang="en-US" sz="80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800" b="0">
                <a:latin typeface="Arial" panose="020B0604020202020204" pitchFamily="34" charset="0"/>
                <a:cs typeface="Arial" panose="020B0604020202020204" pitchFamily="34" charset="0"/>
              </a:rPr>
              <a:t>Experian </a:t>
            </a:r>
            <a:r>
              <a:rPr lang="en-US" sz="800">
                <a:solidFill>
                  <a:schemeClr val="tx1"/>
                </a:solidFill>
                <a:latin typeface="Arial" panose="020B0604020202020204" pitchFamily="34" charset="0"/>
                <a:cs typeface="Arial" panose="020B0604020202020204" pitchFamily="34" charset="0"/>
              </a:rPr>
              <a:t> </a:t>
            </a:r>
            <a:r>
              <a:rPr lang="en-US" sz="800" b="1">
                <a:solidFill>
                  <a:schemeClr val="tx1"/>
                </a:solidFill>
                <a:latin typeface="Arial" panose="020B0604020202020204" pitchFamily="34" charset="0"/>
                <a:cs typeface="Arial" panose="020B0604020202020204" pitchFamily="34" charset="0"/>
              </a:rPr>
              <a:t>[Public, Confidential, Internal, Restricted – choose the appropriate category]</a:t>
            </a:r>
            <a:endParaRPr lang="en-US" sz="700" b="1"/>
          </a:p>
        </p:txBody>
      </p:sp>
    </p:spTree>
    <p:extLst>
      <p:ext uri="{BB962C8B-B14F-4D97-AF65-F5344CB8AC3E}">
        <p14:creationId xmlns:p14="http://schemas.microsoft.com/office/powerpoint/2010/main" val="1930093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43C3A6-4F40-4432-BD0E-632A9E4A8807}"/>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2C7B9F5B-391F-479A-82A4-D6E1A6B6FA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B152F5-71DE-4863-AD38-6E13C9CEF7D1}"/>
              </a:ext>
            </a:extLst>
          </p:cNvPr>
          <p:cNvSpPr>
            <a:spLocks noGrp="1"/>
          </p:cNvSpPr>
          <p:nvPr>
            <p:ph type="sldNum" sz="quarter" idx="12"/>
          </p:nvPr>
        </p:nvSpPr>
        <p:spPr/>
        <p:txBody>
          <a:bodyPr/>
          <a:lstStyle/>
          <a:p>
            <a:fld id="{D2C44A33-5ACD-459B-A278-EACD1AD9310F}" type="slidenum">
              <a:rPr lang="en-US" smtClean="0"/>
              <a:t>‹#›</a:t>
            </a:fld>
            <a:endParaRPr lang="en-US"/>
          </a:p>
        </p:txBody>
      </p:sp>
    </p:spTree>
    <p:extLst>
      <p:ext uri="{BB962C8B-B14F-4D97-AF65-F5344CB8AC3E}">
        <p14:creationId xmlns:p14="http://schemas.microsoft.com/office/powerpoint/2010/main" val="58965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DA83C-3308-4A72-ADB2-4378DDEFEA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98000D-1BEF-4790-8E3E-B519FD0108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DBE6EF-6B0A-4556-AAE4-8ADA31FBCD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CD5F46-D4D7-4A08-8152-7FBE3C7F14E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6C178E6-6EF3-4CB4-B304-0EAAAF6DCF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E75627-5339-4B1A-9632-DCBB5B9E9BAB}"/>
              </a:ext>
            </a:extLst>
          </p:cNvPr>
          <p:cNvSpPr>
            <a:spLocks noGrp="1"/>
          </p:cNvSpPr>
          <p:nvPr>
            <p:ph type="sldNum" sz="quarter" idx="12"/>
          </p:nvPr>
        </p:nvSpPr>
        <p:spPr/>
        <p:txBody>
          <a:bodyPr/>
          <a:lstStyle/>
          <a:p>
            <a:fld id="{D2C44A33-5ACD-459B-A278-EACD1AD9310F}" type="slidenum">
              <a:rPr lang="en-US" smtClean="0"/>
              <a:t>‹#›</a:t>
            </a:fld>
            <a:endParaRPr lang="en-US"/>
          </a:p>
        </p:txBody>
      </p:sp>
    </p:spTree>
    <p:extLst>
      <p:ext uri="{BB962C8B-B14F-4D97-AF65-F5344CB8AC3E}">
        <p14:creationId xmlns:p14="http://schemas.microsoft.com/office/powerpoint/2010/main" val="1471395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84018-2697-45CC-905C-E544BC29BE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70E82C-8FC9-44D7-8AB0-1DFE63904B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CE02A6-CDFB-429C-8588-F1B08581C2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AB06558-9F63-4916-999D-B4D3EA82290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A658A2C-5774-4B35-A05F-FB951F5600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9EC49D-A1AF-4CC2-92FC-57ADD05DE777}"/>
              </a:ext>
            </a:extLst>
          </p:cNvPr>
          <p:cNvSpPr>
            <a:spLocks noGrp="1"/>
          </p:cNvSpPr>
          <p:nvPr>
            <p:ph type="sldNum" sz="quarter" idx="12"/>
          </p:nvPr>
        </p:nvSpPr>
        <p:spPr/>
        <p:txBody>
          <a:bodyPr/>
          <a:lstStyle/>
          <a:p>
            <a:fld id="{D2C44A33-5ACD-459B-A278-EACD1AD9310F}" type="slidenum">
              <a:rPr lang="en-US" smtClean="0"/>
              <a:t>‹#›</a:t>
            </a:fld>
            <a:endParaRPr lang="en-US"/>
          </a:p>
        </p:txBody>
      </p:sp>
    </p:spTree>
    <p:extLst>
      <p:ext uri="{BB962C8B-B14F-4D97-AF65-F5344CB8AC3E}">
        <p14:creationId xmlns:p14="http://schemas.microsoft.com/office/powerpoint/2010/main" val="1762589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image" Target="../media/image1.png"/><Relationship Id="rId4" Type="http://schemas.openxmlformats.org/officeDocument/2006/relationships/slideLayout" Target="../slideLayouts/slideLayout2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9" Type="http://schemas.openxmlformats.org/officeDocument/2006/relationships/slideLayout" Target="../slideLayouts/slideLayout65.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42" Type="http://schemas.openxmlformats.org/officeDocument/2006/relationships/theme" Target="../theme/theme4.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41" Type="http://schemas.openxmlformats.org/officeDocument/2006/relationships/slideLayout" Target="../slideLayouts/slideLayout67.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37" Type="http://schemas.openxmlformats.org/officeDocument/2006/relationships/slideLayout" Target="../slideLayouts/slideLayout63.xml"/><Relationship Id="rId40" Type="http://schemas.openxmlformats.org/officeDocument/2006/relationships/slideLayout" Target="../slideLayouts/slideLayout66.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43" Type="http://schemas.openxmlformats.org/officeDocument/2006/relationships/image" Target="../media/image2.png"/><Relationship Id="rId8" Type="http://schemas.openxmlformats.org/officeDocument/2006/relationships/slideLayout" Target="../slideLayouts/slideLayout34.xml"/><Relationship Id="rId3" Type="http://schemas.openxmlformats.org/officeDocument/2006/relationships/slideLayout" Target="../slideLayouts/slideLayout29.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38"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33249A-CA64-4E76-B9C8-BDADB3AD5A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54085B-6B39-4430-8C4B-D04AD9BEF1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D71D44-0426-4343-83B4-CC3BD7A370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4DC5F8F-34F5-41F1-A51B-1DB460BCF2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43663D-8AC7-4543-A553-25A2CD1F9A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C44A33-5ACD-459B-A278-EACD1AD9310F}" type="slidenum">
              <a:rPr lang="en-US" smtClean="0"/>
              <a:t>‹#›</a:t>
            </a:fld>
            <a:endParaRPr lang="en-US"/>
          </a:p>
        </p:txBody>
      </p:sp>
    </p:spTree>
    <p:extLst>
      <p:ext uri="{BB962C8B-B14F-4D97-AF65-F5344CB8AC3E}">
        <p14:creationId xmlns:p14="http://schemas.microsoft.com/office/powerpoint/2010/main" val="14620831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13CC82-C846-41C3-8E92-3E4E3DB96A6A}"/>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2" y="6267331"/>
            <a:ext cx="12192000" cy="635000"/>
          </a:xfrm>
          <a:prstGeom prst="rect">
            <a:avLst/>
          </a:prstGeom>
        </p:spPr>
      </p:pic>
      <p:sp>
        <p:nvSpPr>
          <p:cNvPr id="7" name="TextBox 6">
            <a:extLst>
              <a:ext uri="{FF2B5EF4-FFF2-40B4-BE49-F238E27FC236}">
                <a16:creationId xmlns:a16="http://schemas.microsoft.com/office/drawing/2014/main" id="{8233DB0B-48C6-4082-97E9-97F8ABD41083}"/>
              </a:ext>
            </a:extLst>
          </p:cNvPr>
          <p:cNvSpPr txBox="1"/>
          <p:nvPr userDrawn="1"/>
        </p:nvSpPr>
        <p:spPr>
          <a:xfrm>
            <a:off x="1072939" y="6335289"/>
            <a:ext cx="6466379" cy="523220"/>
          </a:xfrm>
          <a:prstGeom prst="rect">
            <a:avLst/>
          </a:prstGeom>
          <a:noFill/>
        </p:spPr>
        <p:txBody>
          <a:bodyPr wrap="square" rtlCol="0">
            <a:spAutoFit/>
          </a:bodyPr>
          <a:lstStyle/>
          <a:p>
            <a:r>
              <a:rPr lang="en-US" sz="2800" b="0" kern="1200" spc="30" baseline="0">
                <a:solidFill>
                  <a:srgbClr val="231F20"/>
                </a:solidFill>
                <a:latin typeface="Roboto Black" panose="02000000000000000000" pitchFamily="2" charset="0"/>
                <a:ea typeface="Roboto Black" panose="02000000000000000000" pitchFamily="2" charset="0"/>
                <a:cs typeface="Roboto" panose="02000000000000000000" pitchFamily="2" charset="0"/>
              </a:rPr>
              <a:t>STATUS REPORT VOL. 2</a:t>
            </a:r>
          </a:p>
        </p:txBody>
      </p:sp>
      <p:sp>
        <p:nvSpPr>
          <p:cNvPr id="9" name="Title Placeholder 1">
            <a:extLst>
              <a:ext uri="{FF2B5EF4-FFF2-40B4-BE49-F238E27FC236}">
                <a16:creationId xmlns:a16="http://schemas.microsoft.com/office/drawing/2014/main" id="{8282362B-F067-4F0D-8657-98BC152A24D7}"/>
              </a:ext>
            </a:extLst>
          </p:cNvPr>
          <p:cNvSpPr>
            <a:spLocks noGrp="1"/>
          </p:cNvSpPr>
          <p:nvPr>
            <p:ph type="title"/>
          </p:nvPr>
        </p:nvSpPr>
        <p:spPr>
          <a:xfrm>
            <a:off x="189781" y="177097"/>
            <a:ext cx="11812437" cy="646331"/>
          </a:xfrm>
          <a:prstGeom prst="rect">
            <a:avLst/>
          </a:prstGeom>
        </p:spPr>
        <p:txBody>
          <a:bodyPr vert="horz" lIns="91440" tIns="45720" rIns="91440" bIns="45720" rtlCol="0" anchor="t">
            <a:spAutoFit/>
          </a:bodyPr>
          <a:lstStyle/>
          <a:p>
            <a:r>
              <a:rPr lang="en-US"/>
              <a:t>CLICK TO EDIT SLIDE MASTER</a:t>
            </a:r>
          </a:p>
        </p:txBody>
      </p:sp>
      <p:sp>
        <p:nvSpPr>
          <p:cNvPr id="11" name="Text Placeholder 2">
            <a:extLst>
              <a:ext uri="{FF2B5EF4-FFF2-40B4-BE49-F238E27FC236}">
                <a16:creationId xmlns:a16="http://schemas.microsoft.com/office/drawing/2014/main" id="{089028DE-290F-44D2-94E1-4806B82ADB80}"/>
              </a:ext>
            </a:extLst>
          </p:cNvPr>
          <p:cNvSpPr>
            <a:spLocks noGrp="1"/>
          </p:cNvSpPr>
          <p:nvPr>
            <p:ph type="body" idx="1"/>
          </p:nvPr>
        </p:nvSpPr>
        <p:spPr>
          <a:xfrm>
            <a:off x="189782" y="1004047"/>
            <a:ext cx="11812437" cy="498055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a:extLst>
              <a:ext uri="{FF2B5EF4-FFF2-40B4-BE49-F238E27FC236}">
                <a16:creationId xmlns:a16="http://schemas.microsoft.com/office/drawing/2014/main" id="{31FBD640-6604-401D-9E0C-2D4503464021}"/>
              </a:ext>
            </a:extLst>
          </p:cNvPr>
          <p:cNvSpPr>
            <a:spLocks noGrp="1"/>
          </p:cNvSpPr>
          <p:nvPr>
            <p:ph type="sldNum" sz="quarter" idx="4"/>
          </p:nvPr>
        </p:nvSpPr>
        <p:spPr>
          <a:xfrm>
            <a:off x="9698289" y="6403227"/>
            <a:ext cx="2743200" cy="365125"/>
          </a:xfrm>
          <a:prstGeom prst="rect">
            <a:avLst/>
          </a:prstGeom>
        </p:spPr>
        <p:txBody>
          <a:bodyPr vert="horz" lIns="91440" tIns="45720" rIns="91440" bIns="45720" rtlCol="0" anchor="ctr"/>
          <a:lstStyle>
            <a:lvl1pPr algn="ctr">
              <a:defRPr sz="2000">
                <a:solidFill>
                  <a:schemeClr val="bg1"/>
                </a:solidFill>
                <a:latin typeface="Roboto Medium" panose="02000000000000000000" pitchFamily="2" charset="0"/>
                <a:ea typeface="Roboto Medium" panose="02000000000000000000" pitchFamily="2" charset="0"/>
              </a:defRPr>
            </a:lvl1pPr>
          </a:lstStyle>
          <a:p>
            <a:fld id="{712E29C6-EE55-43BD-857B-236F68ABA214}" type="slidenum">
              <a:rPr lang="en-US" smtClean="0"/>
              <a:pPr/>
              <a:t>‹#›</a:t>
            </a:fld>
            <a:endParaRPr lang="en-US"/>
          </a:p>
        </p:txBody>
      </p:sp>
    </p:spTree>
    <p:extLst>
      <p:ext uri="{BB962C8B-B14F-4D97-AF65-F5344CB8AC3E}">
        <p14:creationId xmlns:p14="http://schemas.microsoft.com/office/powerpoint/2010/main" val="23967320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p:hf hdr="0" ftr="0" dt="0"/>
  <p:txStyles>
    <p:titleStyle>
      <a:lvl1pPr algn="l" defTabSz="914400" rtl="0" eaLnBrk="1" latinLnBrk="0" hangingPunct="1">
        <a:lnSpc>
          <a:spcPct val="90000"/>
        </a:lnSpc>
        <a:spcBef>
          <a:spcPct val="0"/>
        </a:spcBef>
        <a:buNone/>
        <a:defRPr sz="4000" b="0" kern="1200" spc="80" baseline="0">
          <a:solidFill>
            <a:srgbClr val="E31937"/>
          </a:solidFill>
          <a:latin typeface="Roboto Medium" panose="02000000000000000000" pitchFamily="2" charset="0"/>
          <a:ea typeface="Roboto Medium" panose="02000000000000000000" pitchFamily="2" charset="0"/>
          <a:cs typeface="Roboto Medium"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231F20"/>
          </a:solidFill>
          <a:latin typeface="+mj-lt"/>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231F20"/>
          </a:solidFill>
          <a:latin typeface="+mj-lt"/>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231F20"/>
          </a:solidFill>
          <a:latin typeface="+mj-lt"/>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231F20"/>
          </a:solidFill>
          <a:latin typeface="+mj-lt"/>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231F20"/>
          </a:solidFill>
          <a:latin typeface="+mj-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13CC82-C846-41C3-8E92-3E4E3DB96A6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 y="6267331"/>
            <a:ext cx="12192000" cy="635000"/>
          </a:xfrm>
          <a:prstGeom prst="rect">
            <a:avLst/>
          </a:prstGeom>
        </p:spPr>
      </p:pic>
      <p:sp>
        <p:nvSpPr>
          <p:cNvPr id="7" name="TextBox 6">
            <a:extLst>
              <a:ext uri="{FF2B5EF4-FFF2-40B4-BE49-F238E27FC236}">
                <a16:creationId xmlns:a16="http://schemas.microsoft.com/office/drawing/2014/main" id="{8233DB0B-48C6-4082-97E9-97F8ABD41083}"/>
              </a:ext>
            </a:extLst>
          </p:cNvPr>
          <p:cNvSpPr txBox="1"/>
          <p:nvPr/>
        </p:nvSpPr>
        <p:spPr>
          <a:xfrm>
            <a:off x="1072939" y="6335289"/>
            <a:ext cx="6466379" cy="523220"/>
          </a:xfrm>
          <a:prstGeom prst="rect">
            <a:avLst/>
          </a:prstGeom>
          <a:noFill/>
        </p:spPr>
        <p:txBody>
          <a:bodyPr wrap="square" rtlCol="0">
            <a:spAutoFit/>
          </a:bodyPr>
          <a:lstStyle/>
          <a:p>
            <a:r>
              <a:rPr lang="en-US" sz="2800" b="0" kern="1200" spc="30" baseline="0">
                <a:solidFill>
                  <a:srgbClr val="231F20"/>
                </a:solidFill>
                <a:latin typeface="Roboto Black" panose="02000000000000000000" pitchFamily="2" charset="0"/>
                <a:ea typeface="Roboto Black" panose="02000000000000000000" pitchFamily="2" charset="0"/>
                <a:cs typeface="Roboto" panose="02000000000000000000" pitchFamily="2" charset="0"/>
              </a:rPr>
              <a:t>STATUS REPORT VOL. 2</a:t>
            </a:r>
          </a:p>
        </p:txBody>
      </p:sp>
      <p:sp>
        <p:nvSpPr>
          <p:cNvPr id="9" name="Title Placeholder 1">
            <a:extLst>
              <a:ext uri="{FF2B5EF4-FFF2-40B4-BE49-F238E27FC236}">
                <a16:creationId xmlns:a16="http://schemas.microsoft.com/office/drawing/2014/main" id="{8282362B-F067-4F0D-8657-98BC152A24D7}"/>
              </a:ext>
            </a:extLst>
          </p:cNvPr>
          <p:cNvSpPr>
            <a:spLocks noGrp="1"/>
          </p:cNvSpPr>
          <p:nvPr>
            <p:ph type="title"/>
          </p:nvPr>
        </p:nvSpPr>
        <p:spPr>
          <a:xfrm>
            <a:off x="189781" y="177097"/>
            <a:ext cx="11812437" cy="646331"/>
          </a:xfrm>
          <a:prstGeom prst="rect">
            <a:avLst/>
          </a:prstGeom>
        </p:spPr>
        <p:txBody>
          <a:bodyPr vert="horz" lIns="91440" tIns="45720" rIns="91440" bIns="45720" rtlCol="0" anchor="t">
            <a:spAutoFit/>
          </a:bodyPr>
          <a:lstStyle/>
          <a:p>
            <a:r>
              <a:rPr lang="en-US"/>
              <a:t>CLICK TO EDIT SLIDE MASTER</a:t>
            </a:r>
          </a:p>
        </p:txBody>
      </p:sp>
      <p:sp>
        <p:nvSpPr>
          <p:cNvPr id="11" name="Text Placeholder 2">
            <a:extLst>
              <a:ext uri="{FF2B5EF4-FFF2-40B4-BE49-F238E27FC236}">
                <a16:creationId xmlns:a16="http://schemas.microsoft.com/office/drawing/2014/main" id="{089028DE-290F-44D2-94E1-4806B82ADB80}"/>
              </a:ext>
            </a:extLst>
          </p:cNvPr>
          <p:cNvSpPr>
            <a:spLocks noGrp="1"/>
          </p:cNvSpPr>
          <p:nvPr>
            <p:ph type="body" idx="1"/>
          </p:nvPr>
        </p:nvSpPr>
        <p:spPr>
          <a:xfrm>
            <a:off x="189782" y="1004047"/>
            <a:ext cx="11812437" cy="498055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a:extLst>
              <a:ext uri="{FF2B5EF4-FFF2-40B4-BE49-F238E27FC236}">
                <a16:creationId xmlns:a16="http://schemas.microsoft.com/office/drawing/2014/main" id="{31FBD640-6604-401D-9E0C-2D4503464021}"/>
              </a:ext>
            </a:extLst>
          </p:cNvPr>
          <p:cNvSpPr>
            <a:spLocks noGrp="1"/>
          </p:cNvSpPr>
          <p:nvPr>
            <p:ph type="sldNum" sz="quarter" idx="4"/>
          </p:nvPr>
        </p:nvSpPr>
        <p:spPr>
          <a:xfrm>
            <a:off x="9698289" y="6403227"/>
            <a:ext cx="2743200" cy="365125"/>
          </a:xfrm>
          <a:prstGeom prst="rect">
            <a:avLst/>
          </a:prstGeom>
        </p:spPr>
        <p:txBody>
          <a:bodyPr vert="horz" lIns="91440" tIns="45720" rIns="91440" bIns="45720" rtlCol="0" anchor="ctr"/>
          <a:lstStyle>
            <a:lvl1pPr algn="ctr">
              <a:defRPr sz="2000">
                <a:solidFill>
                  <a:schemeClr val="bg1"/>
                </a:solidFill>
                <a:latin typeface="Roboto Medium" panose="02000000000000000000" pitchFamily="2" charset="0"/>
                <a:ea typeface="Roboto Medium" panose="02000000000000000000" pitchFamily="2" charset="0"/>
              </a:defRPr>
            </a:lvl1pPr>
          </a:lstStyle>
          <a:p>
            <a:fld id="{712E29C6-EE55-43BD-857B-236F68ABA214}" type="slidenum">
              <a:rPr lang="en-US" smtClean="0"/>
              <a:pPr/>
              <a:t>‹#›</a:t>
            </a:fld>
            <a:endParaRPr lang="en-US"/>
          </a:p>
        </p:txBody>
      </p:sp>
    </p:spTree>
    <p:extLst>
      <p:ext uri="{BB962C8B-B14F-4D97-AF65-F5344CB8AC3E}">
        <p14:creationId xmlns:p14="http://schemas.microsoft.com/office/powerpoint/2010/main" val="208466238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Lst>
  <p:hf hdr="0" ftr="0" dt="0"/>
  <p:txStyles>
    <p:titleStyle>
      <a:lvl1pPr algn="l" defTabSz="914400" rtl="0" eaLnBrk="1" latinLnBrk="0" hangingPunct="1">
        <a:lnSpc>
          <a:spcPct val="90000"/>
        </a:lnSpc>
        <a:spcBef>
          <a:spcPct val="0"/>
        </a:spcBef>
        <a:buNone/>
        <a:defRPr sz="4000" b="0" kern="1200" spc="80" baseline="0">
          <a:solidFill>
            <a:srgbClr val="E31937"/>
          </a:solidFill>
          <a:latin typeface="Roboto Medium" panose="02000000000000000000" pitchFamily="2" charset="0"/>
          <a:ea typeface="Roboto Medium" panose="02000000000000000000" pitchFamily="2" charset="0"/>
          <a:cs typeface="Roboto Medium"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231F20"/>
          </a:solidFill>
          <a:latin typeface="+mj-lt"/>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231F20"/>
          </a:solidFill>
          <a:latin typeface="+mj-lt"/>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231F20"/>
          </a:solidFill>
          <a:latin typeface="+mj-lt"/>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231F20"/>
          </a:solidFill>
          <a:latin typeface="+mj-lt"/>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231F20"/>
          </a:solidFill>
          <a:latin typeface="+mj-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D75E07-8257-EC44-9571-54D42FDE6E23}"/>
              </a:ext>
            </a:extLst>
          </p:cNvPr>
          <p:cNvSpPr>
            <a:spLocks noGrp="1"/>
          </p:cNvSpPr>
          <p:nvPr>
            <p:ph type="title"/>
          </p:nvPr>
        </p:nvSpPr>
        <p:spPr>
          <a:xfrm>
            <a:off x="457200" y="457201"/>
            <a:ext cx="11274552" cy="508000"/>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D3805011-73CB-414B-94A2-9C5ABBC3F71A}"/>
              </a:ext>
            </a:extLst>
          </p:cNvPr>
          <p:cNvSpPr>
            <a:spLocks noGrp="1"/>
          </p:cNvSpPr>
          <p:nvPr>
            <p:ph type="body" idx="1"/>
          </p:nvPr>
        </p:nvSpPr>
        <p:spPr>
          <a:xfrm>
            <a:off x="457200" y="1562100"/>
            <a:ext cx="11274552" cy="432623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1B0E0F49-D5CA-413D-8C96-FE36CBF17C54}"/>
              </a:ext>
            </a:extLst>
          </p:cNvPr>
          <p:cNvSpPr txBox="1"/>
          <p:nvPr userDrawn="1"/>
        </p:nvSpPr>
        <p:spPr>
          <a:xfrm>
            <a:off x="467999" y="6400799"/>
            <a:ext cx="5628001" cy="246221"/>
          </a:xfrm>
          <a:prstGeom prst="rect">
            <a:avLst/>
          </a:prstGeom>
          <a:noFill/>
        </p:spPr>
        <p:txBody>
          <a:bodyPr wrap="square" lIns="0" tIns="45720" rIns="91440" bIns="45720" numCol="1" spcCol="1512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42900" algn="l"/>
              </a:tabLst>
              <a:defRPr/>
            </a:pPr>
            <a:fld id="{49623D2A-D310-4396-8BEC-F90442E21C68}" type="slidenum">
              <a:rPr lang="en-US" sz="1000" smtClean="0">
                <a:solidFill>
                  <a:schemeClr val="accent1"/>
                </a:solidFill>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tab pos="342900" algn="l"/>
                </a:tabLst>
                <a:defRPr/>
              </a:pPr>
              <a:t>‹#›</a:t>
            </a:fld>
            <a:r>
              <a:rPr lang="en-US" sz="900">
                <a:latin typeface="Arial" panose="020B0604020202020204" pitchFamily="34" charset="0"/>
                <a:cs typeface="Arial" panose="020B0604020202020204" pitchFamily="34" charset="0"/>
              </a:rPr>
              <a:t>	</a:t>
            </a:r>
            <a:r>
              <a:rPr lang="en-US" sz="900">
                <a:solidFill>
                  <a:schemeClr val="accent1"/>
                </a:solidFill>
                <a:latin typeface="Arial" panose="020B0604020202020204" pitchFamily="34" charset="0"/>
                <a:cs typeface="Arial" panose="020B0604020202020204" pitchFamily="34" charset="0"/>
              </a:rPr>
              <a:t>© </a:t>
            </a:r>
            <a:r>
              <a:rPr lang="en-US" sz="900" b="0">
                <a:solidFill>
                  <a:schemeClr val="accent1"/>
                </a:solidFill>
                <a:latin typeface="Arial" panose="020B0604020202020204" pitchFamily="34" charset="0"/>
                <a:cs typeface="Arial" panose="020B0604020202020204" pitchFamily="34" charset="0"/>
              </a:rPr>
              <a:t>Experian  </a:t>
            </a:r>
            <a:r>
              <a:rPr lang="en-US" sz="900" b="0">
                <a:solidFill>
                  <a:schemeClr val="tx1"/>
                </a:solidFill>
                <a:latin typeface="Arial" panose="020B0604020202020204" pitchFamily="34" charset="0"/>
                <a:cs typeface="Arial" panose="020B0604020202020204" pitchFamily="34" charset="0"/>
              </a:rPr>
              <a:t> [Public, Confidential, Internal, Restricted – choose the appropriate category]</a:t>
            </a:r>
          </a:p>
        </p:txBody>
      </p:sp>
      <p:pic>
        <p:nvPicPr>
          <p:cNvPr id="7" name="Picture 6" descr="A picture containing drawing&#10;&#10;Description automatically generated">
            <a:extLst>
              <a:ext uri="{FF2B5EF4-FFF2-40B4-BE49-F238E27FC236}">
                <a16:creationId xmlns:a16="http://schemas.microsoft.com/office/drawing/2014/main" id="{37AD4B20-6527-4644-AF34-E1D5D216D6FB}"/>
              </a:ext>
            </a:extLst>
          </p:cNvPr>
          <p:cNvPicPr>
            <a:picLocks noChangeAspect="1"/>
          </p:cNvPicPr>
          <p:nvPr userDrawn="1"/>
        </p:nvPicPr>
        <p:blipFill>
          <a:blip r:embed="rId43"/>
          <a:stretch>
            <a:fillRect/>
          </a:stretch>
        </p:blipFill>
        <p:spPr>
          <a:xfrm>
            <a:off x="11361181" y="5987242"/>
            <a:ext cx="457200" cy="577516"/>
          </a:xfrm>
          <a:prstGeom prst="rect">
            <a:avLst/>
          </a:prstGeom>
        </p:spPr>
      </p:pic>
    </p:spTree>
    <p:extLst>
      <p:ext uri="{BB962C8B-B14F-4D97-AF65-F5344CB8AC3E}">
        <p14:creationId xmlns:p14="http://schemas.microsoft.com/office/powerpoint/2010/main" val="412366099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 id="2147483731" r:id="rId29"/>
    <p:sldLayoutId id="2147483732" r:id="rId30"/>
    <p:sldLayoutId id="2147483733" r:id="rId31"/>
    <p:sldLayoutId id="2147483734" r:id="rId32"/>
    <p:sldLayoutId id="2147483735" r:id="rId33"/>
    <p:sldLayoutId id="2147483736" r:id="rId34"/>
    <p:sldLayoutId id="2147483737" r:id="rId35"/>
    <p:sldLayoutId id="2147483738" r:id="rId36"/>
    <p:sldLayoutId id="2147483739" r:id="rId37"/>
    <p:sldLayoutId id="2147483740" r:id="rId38"/>
    <p:sldLayoutId id="2147483741" r:id="rId39"/>
    <p:sldLayoutId id="2147483742" r:id="rId40"/>
    <p:sldLayoutId id="2147483743" r:id="rId41"/>
  </p:sldLayoutIdLst>
  <p:hf sldNum="0" hdr="0" ftr="0" dt="0"/>
  <p:txStyles>
    <p:titleStyle>
      <a:lvl1pPr algn="l" defTabSz="914400" rtl="0" eaLnBrk="1" latinLnBrk="0" hangingPunct="1">
        <a:lnSpc>
          <a:spcPct val="90000"/>
        </a:lnSpc>
        <a:spcBef>
          <a:spcPct val="0"/>
        </a:spcBef>
        <a:buNone/>
        <a:defRPr sz="3200" b="0" kern="1200">
          <a:solidFill>
            <a:schemeClr val="accent1"/>
          </a:solidFill>
          <a:latin typeface="+mj-lt"/>
          <a:ea typeface="+mj-ea"/>
          <a:cs typeface="Arial" panose="020B0604020202020204" pitchFamily="34" charset="0"/>
        </a:defRPr>
      </a:lvl1pPr>
    </p:titleStyle>
    <p:bodyStyle>
      <a:lvl1pPr marL="0" indent="0" algn="l" defTabSz="914400" rtl="0" eaLnBrk="1" latinLnBrk="0" hangingPunct="1">
        <a:lnSpc>
          <a:spcPct val="110000"/>
        </a:lnSpc>
        <a:spcBef>
          <a:spcPts val="1000"/>
        </a:spcBef>
        <a:buFontTx/>
        <a:buNone/>
        <a:defRPr sz="1800" kern="1200">
          <a:solidFill>
            <a:schemeClr val="tx1">
              <a:lumMod val="75000"/>
            </a:schemeClr>
          </a:solidFill>
          <a:latin typeface="Arial" panose="020B0604020202020204" pitchFamily="34" charset="0"/>
          <a:ea typeface="+mn-ea"/>
          <a:cs typeface="Arial" panose="020B0604020202020204" pitchFamily="34" charset="0"/>
        </a:defRPr>
      </a:lvl1pPr>
      <a:lvl2pPr marL="346075" indent="-173038" algn="l" defTabSz="914400" rtl="0" eaLnBrk="1" latinLnBrk="0" hangingPunct="1">
        <a:lnSpc>
          <a:spcPct val="110000"/>
        </a:lnSpc>
        <a:spcBef>
          <a:spcPts val="500"/>
        </a:spcBef>
        <a:buFont typeface="Arial" panose="020B0604020202020204" pitchFamily="34" charset="0"/>
        <a:buChar char="•"/>
        <a:tabLst/>
        <a:defRPr sz="1600" b="0" kern="1200">
          <a:solidFill>
            <a:schemeClr val="tx1">
              <a:lumMod val="75000"/>
            </a:schemeClr>
          </a:solidFill>
          <a:latin typeface="Arial" panose="020B0604020202020204" pitchFamily="34" charset="0"/>
          <a:ea typeface="+mn-ea"/>
          <a:cs typeface="Arial" panose="020B0604020202020204" pitchFamily="34" charset="0"/>
        </a:defRPr>
      </a:lvl2pPr>
      <a:lvl3pPr marL="520700" indent="-173038" algn="l" defTabSz="914400" rtl="0" eaLnBrk="1" latinLnBrk="0" hangingPunct="1">
        <a:lnSpc>
          <a:spcPct val="110000"/>
        </a:lnSpc>
        <a:spcBef>
          <a:spcPts val="500"/>
        </a:spcBef>
        <a:buFont typeface="System Font Regular"/>
        <a:buChar char="–"/>
        <a:tabLst/>
        <a:defRPr sz="1600" kern="1200">
          <a:solidFill>
            <a:schemeClr val="tx1">
              <a:lumMod val="75000"/>
            </a:schemeClr>
          </a:solidFill>
          <a:latin typeface="Arial" panose="020B0604020202020204" pitchFamily="34" charset="0"/>
          <a:ea typeface="+mn-ea"/>
          <a:cs typeface="Arial" panose="020B0604020202020204" pitchFamily="34" charset="0"/>
        </a:defRPr>
      </a:lvl3pPr>
      <a:lvl4pPr marL="694944" indent="-169863" algn="l" defTabSz="914400" rtl="0" eaLnBrk="1" latinLnBrk="0" hangingPunct="1">
        <a:lnSpc>
          <a:spcPct val="110000"/>
        </a:lnSpc>
        <a:spcBef>
          <a:spcPts val="500"/>
        </a:spcBef>
        <a:buFont typeface="Arial" panose="020B0604020202020204" pitchFamily="34" charset="0"/>
        <a:buChar char="•"/>
        <a:tabLst/>
        <a:defRPr sz="1600" kern="1200">
          <a:solidFill>
            <a:schemeClr val="tx1">
              <a:lumMod val="75000"/>
            </a:schemeClr>
          </a:solidFill>
          <a:latin typeface="Arial" panose="020B0604020202020204" pitchFamily="34" charset="0"/>
          <a:ea typeface="+mn-ea"/>
          <a:cs typeface="Arial" panose="020B0604020202020204" pitchFamily="34" charset="0"/>
        </a:defRPr>
      </a:lvl4pPr>
      <a:lvl5pPr marL="868363" indent="-173038" algn="l" defTabSz="914400" rtl="0" eaLnBrk="1" latinLnBrk="0" hangingPunct="1">
        <a:lnSpc>
          <a:spcPct val="110000"/>
        </a:lnSpc>
        <a:spcBef>
          <a:spcPts val="500"/>
        </a:spcBef>
        <a:buFont typeface="System Font Regular"/>
        <a:buChar char="–"/>
        <a:tabLst/>
        <a:defRPr sz="1600" kern="1200">
          <a:solidFill>
            <a:schemeClr val="tx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4">
          <p15:clr>
            <a:srgbClr val="F26B43"/>
          </p15:clr>
        </p15:guide>
        <p15:guide id="2" pos="3840">
          <p15:clr>
            <a:srgbClr val="F26B43"/>
          </p15:clr>
        </p15:guide>
        <p15:guide id="3" pos="288">
          <p15:clr>
            <a:srgbClr val="F26B43"/>
          </p15:clr>
        </p15:guide>
        <p15:guide id="4" pos="7392">
          <p15:clr>
            <a:srgbClr val="F26B43"/>
          </p15:clr>
        </p15:guide>
        <p15:guide id="5" orient="horz" pos="288">
          <p15:clr>
            <a:srgbClr val="F26B43"/>
          </p15:clr>
        </p15:guide>
        <p15:guide id="6" orient="horz" pos="1272">
          <p15:clr>
            <a:srgbClr val="F26B43"/>
          </p15:clr>
        </p15:guide>
        <p15:guide id="7" orient="horz" pos="3720">
          <p15:clr>
            <a:srgbClr val="F26B43"/>
          </p15:clr>
        </p15:guide>
        <p15:guide id="8" orient="horz" pos="624">
          <p15:clr>
            <a:srgbClr val="F26B43"/>
          </p15:clr>
        </p15:guide>
        <p15:guide id="9" orient="horz" pos="417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636795200180273167.sync4share.com/portal/s/19783658231183908084.xlsx#IMPORTS" TargetMode="Externa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25.png"/><Relationship Id="rId4" Type="http://schemas.openxmlformats.org/officeDocument/2006/relationships/image" Target="../media/image2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hyperlink" Target="https://liveshare.seismic.com/i/VKKRupWDfkDM5gQ8aUurTCbFPLUSSIGN1vtMzKOG4gwc5JpRia0xOMbkI___8PxSyaZlrA0KwHRPLUSSIGNFAUTlDtWEgEsYFyAFeG4oTXwOlsg3krwKp1YftYwdJ737Fj08d1TOdi4v04pY" TargetMode="External"/><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636795200180273167.sync4share.com/portal/s/042818414002115366341.xlsx#RMV" TargetMode="Externa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636795200180273167.sync4share.com/portal/s/042818414002115366341.xlsx#MMS" TargetMode="Externa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636795200180273167.sync4share.com/portal/s/042818414002115366341.xlsx#MMS" TargetMode="Externa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636795200180273167.sync4share.com/portal/s/042818414002115366341.xlsx#EW" TargetMode="Externa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636795200180273167.sync4share.com/portal/s/042818414002115366341.xlsx#EWM" TargetMode="Externa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636795200180273167.sync4share.com/portal/s/042818414002115366341.xlsx#EWM" TargetMode="Externa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5.xml"/><Relationship Id="rId5" Type="http://schemas.openxmlformats.org/officeDocument/2006/relationships/image" Target="../media/image20.jpeg"/><Relationship Id="rId4" Type="http://schemas.openxmlformats.org/officeDocument/2006/relationships/image" Target="../media/image19.jpe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636795200180273167.sync4share.com/portal/s/042818414002115366341.xlsx#UCW" TargetMode="Externa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636795200180273167.sync4share.com/portal/s/042818414002115366341.xlsx#UMS" TargetMode="Externa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636795200180273167.sync4share.com/portal/s/042818414002115366341.xlsx#UMS" TargetMode="Externa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636795200180273167.sync4share.com/portal/s/042818414002115366341.xlsx#CSV" TargetMode="Externa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636795200180273167.sync4share.com/portal/s/042818414002115366341.xlsx#CSM" TargetMode="Externa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636795200180273167.sync4share.com/portal/s/042818414002115366341.xlsx#CSM" TargetMode="Externa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hyperlink" Target="https://636795200180273167.sync4share.com/portal/s/066909919901961437803.xlsx#UNM" TargetMode="Externa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636795200180273167.sync4share.com/portal/s/066909919901961437803.xlsx#TUM"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6.xml"/><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hyperlink" Target="https://636795200180273167.sync4share.com/portal/s/066909919901961437803.xlsx#TAPP" TargetMode="Externa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hyperlink" Target="https://636795200180273167.sync4share.com/portal/s/066909919901961437803.xlsx#UMPA" TargetMode="Externa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32.png"/><Relationship Id="rId1" Type="http://schemas.openxmlformats.org/officeDocument/2006/relationships/slideLayout" Target="../slideLayouts/slideLayout18.xml"/><Relationship Id="rId4" Type="http://schemas.openxmlformats.org/officeDocument/2006/relationships/hyperlink" Target="https://636795200180273167.sync4share.com/portal/s/33106417266562411.xlsx#DIYA" TargetMode="External"/></Relationships>
</file>

<file path=ppt/slides/_rels/slide3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32.png"/><Relationship Id="rId1" Type="http://schemas.openxmlformats.org/officeDocument/2006/relationships/slideLayout" Target="../slideLayouts/slideLayout18.xml"/><Relationship Id="rId4" Type="http://schemas.openxmlformats.org/officeDocument/2006/relationships/hyperlink" Target="https://636795200180273167.sync4share.com/portal/s/33106417266562411.xlsx#DIYII" TargetMode="External"/></Relationships>
</file>

<file path=ppt/slides/_rels/slide3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32.png"/><Relationship Id="rId1" Type="http://schemas.openxmlformats.org/officeDocument/2006/relationships/slideLayout" Target="../slideLayouts/slideLayout18.xml"/><Relationship Id="rId4" Type="http://schemas.openxmlformats.org/officeDocument/2006/relationships/hyperlink" Target="https://636795200180273167.sync4share.com/portal/s/33106417266562411.xlsx#DIYVAA" TargetMode="External"/></Relationships>
</file>

<file path=ppt/slides/_rels/slide3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32.png"/><Relationship Id="rId1" Type="http://schemas.openxmlformats.org/officeDocument/2006/relationships/slideLayout" Target="../slideLayouts/slideLayout18.xml"/><Relationship Id="rId4" Type="http://schemas.openxmlformats.org/officeDocument/2006/relationships/hyperlink" Target="https://636795200180273167.sync4share.com/portal/s/33106417266562411.xlsx#DIYVTT"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slide" Target="slide4.xml"/><Relationship Id="rId7" Type="http://schemas.openxmlformats.org/officeDocument/2006/relationships/slide" Target="slide54.xml"/><Relationship Id="rId12" Type="http://schemas.openxmlformats.org/officeDocument/2006/relationships/image" Target="../media/image26.png"/><Relationship Id="rId2" Type="http://schemas.openxmlformats.org/officeDocument/2006/relationships/slide" Target="slide2.xml"/><Relationship Id="rId1" Type="http://schemas.openxmlformats.org/officeDocument/2006/relationships/slideLayout" Target="../slideLayouts/slideLayout18.xml"/><Relationship Id="rId6" Type="http://schemas.openxmlformats.org/officeDocument/2006/relationships/slide" Target="slide39.xml"/><Relationship Id="rId11" Type="http://schemas.openxmlformats.org/officeDocument/2006/relationships/image" Target="../media/image25.png"/><Relationship Id="rId5" Type="http://schemas.openxmlformats.org/officeDocument/2006/relationships/slide" Target="slide11.xml"/><Relationship Id="rId10" Type="http://schemas.openxmlformats.org/officeDocument/2006/relationships/image" Target="../media/image24.png"/><Relationship Id="rId4" Type="http://schemas.openxmlformats.org/officeDocument/2006/relationships/slide" Target="slide5.xml"/><Relationship Id="rId9" Type="http://schemas.openxmlformats.org/officeDocument/2006/relationships/slide" Target="slide26.xml"/></Relationships>
</file>

<file path=ppt/slides/_rels/slide40.xml.rels><?xml version="1.0" encoding="UTF-8" standalone="yes"?>
<Relationships xmlns="http://schemas.openxmlformats.org/package/2006/relationships"><Relationship Id="rId3" Type="http://schemas.openxmlformats.org/officeDocument/2006/relationships/hyperlink" Target="https://636795200180273167.sync4share.com/portal/s/578129710904888636.xlsx#GDP" TargetMode="External"/><Relationship Id="rId2" Type="http://schemas.openxmlformats.org/officeDocument/2006/relationships/chart" Target="../charts/chart1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hyperlink" Target="https://636795200180273167.sync4share.com/portal/s/578129710904888636.xlsx#Rate" TargetMode="External"/><Relationship Id="rId2" Type="http://schemas.openxmlformats.org/officeDocument/2006/relationships/chart" Target="../charts/chart1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hyperlink" Target="https://636795200180273167.sync4share.com/portal/s/578129710904888636.xlsx#Trade" TargetMode="Externa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hyperlink" Target="https://636795200180273167.sync4share.com/portal/s/578129710904888636.xlsx#Sales" TargetMode="Externa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hyperlink" Target="https://636795200180273167.sync4share.com/portal/s/578129710904888636.xlsx#Production" TargetMode="Externa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12.xml"/><Relationship Id="rId5" Type="http://schemas.openxmlformats.org/officeDocument/2006/relationships/chart" Target="../charts/chart15.xml"/><Relationship Id="rId4" Type="http://schemas.openxmlformats.org/officeDocument/2006/relationships/hyperlink" Target="https://636795200180273167.sync4share.com/portal/s/578129710904888636.xlsx#Segment" TargetMode="External"/></Relationships>
</file>

<file path=ppt/slides/_rels/slide4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hyperlink" Target="https://636795200180273167.sync4share.com/portal/s/578129710904888636.xlsx#PSR" TargetMode="Externa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hyperlink" Target="https://636795200180273167.sync4share.com/portal/s/578129710904888636.xlsx#Engines" TargetMode="Externa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hyperlink" Target="https://636795200180273167.sync4share.com/portal/s/578129710904888636.xlsx#CLB" TargetMode="External"/><Relationship Id="rId2" Type="http://schemas.openxmlformats.org/officeDocument/2006/relationships/chart" Target="../charts/chart17.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hyperlink" Target="https://636795200180273167.sync4share.com/portal/s/578129710904888636.xlsx#CLB" TargetMode="External"/><Relationship Id="rId2" Type="http://schemas.openxmlformats.org/officeDocument/2006/relationships/chart" Target="../charts/chart18.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636795200180273167.sync4share.com/portal/s/578129710904888636.xlsx#MIMM" TargetMode="Externa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hyperlink" Target="https://636795200180273167.sync4share.com/portal/s/578129710904888636.xlsx#MIMM" TargetMode="External"/><Relationship Id="rId2" Type="http://schemas.openxmlformats.org/officeDocument/2006/relationships/chart" Target="../charts/chart19.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hyperlink" Target="https://636795200180273167.sync4share.com/portal/s/578129710904888636.xlsx#DIYMM" TargetMode="Externa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hyperlink" Target="https://636795200180273167.sync4share.com/portal/s/578129710904888636.xlsx#DIYMM" TargetMode="External"/><Relationship Id="rId2" Type="http://schemas.openxmlformats.org/officeDocument/2006/relationships/chart" Target="../charts/chart20.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mailto:patkins@aasa.mema.org" TargetMode="External"/><Relationship Id="rId1" Type="http://schemas.openxmlformats.org/officeDocument/2006/relationships/slideLayout" Target="../slideLayouts/slideLayout18.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hyperlink" Target="https://636795200180273167.sync4share.com/portal/s/19783658231183908084.xlsx#USLVAC" TargetMode="Externa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hyperlink" Target="https://636795200180273167.sync4share.com/portal/s/19783658231183908084.xlsx#SAP" TargetMode="External"/><Relationship Id="rId2" Type="http://schemas.openxmlformats.org/officeDocument/2006/relationships/chart" Target="../charts/chart2.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hyperlink" Target="https://636795200180273167.sync4share.com/portal/s/19783658231183908084.xlsx#EXPO" TargetMode="Externa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5ABCC70A-632B-4249-9FCE-2F7AEFF1E3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A5D36C1B-7107-432E-80B4-E2D71AD38E3A}"/>
              </a:ext>
            </a:extLst>
          </p:cNvPr>
          <p:cNvSpPr txBox="1"/>
          <p:nvPr/>
        </p:nvSpPr>
        <p:spPr>
          <a:xfrm>
            <a:off x="519954" y="539587"/>
            <a:ext cx="9379420" cy="1631216"/>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effectLst/>
                <a:uLnTx/>
                <a:uFillTx/>
                <a:latin typeface="Roboto Black"/>
                <a:ea typeface="Roboto Black"/>
              </a:rPr>
              <a:t>Status Report 2023</a:t>
            </a:r>
            <a:endParaRPr kumimoji="0" lang="en-US" sz="6000" b="0" i="0" u="none" strike="noStrike" kern="1200" cap="none" spc="0" normalizeH="0" baseline="0" noProof="0">
              <a:ln>
                <a:noFill/>
              </a:ln>
              <a:effectLst/>
              <a:uLnTx/>
              <a:uFillTx/>
              <a:latin typeface="Roboto Black" panose="02000000000000000000" pitchFamily="2" charset="0"/>
              <a:ea typeface="Roboto Black" panose="02000000000000000000" pitchFamily="2"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effectLst/>
                <a:uLnTx/>
                <a:uFillTx/>
                <a:latin typeface="Roboto Black"/>
                <a:ea typeface="Roboto Black"/>
              </a:rPr>
              <a:t>Volume 2</a:t>
            </a:r>
            <a:endParaRPr kumimoji="0" lang="en-US" sz="6000" b="0" i="0" u="none" strike="noStrike" kern="1200" cap="none" spc="0" normalizeH="0" baseline="0" noProof="0">
              <a:ln>
                <a:noFill/>
              </a:ln>
              <a:effectLst/>
              <a:uLnTx/>
              <a:uFillTx/>
              <a:latin typeface="Roboto Black"/>
              <a:ea typeface="Roboto Black"/>
            </a:endParaRPr>
          </a:p>
        </p:txBody>
      </p:sp>
      <p:sp>
        <p:nvSpPr>
          <p:cNvPr id="12" name="TextBox 11">
            <a:extLst>
              <a:ext uri="{FF2B5EF4-FFF2-40B4-BE49-F238E27FC236}">
                <a16:creationId xmlns:a16="http://schemas.microsoft.com/office/drawing/2014/main" id="{9B47048F-E4B8-4EBF-BCB9-D19DA83024BD}"/>
              </a:ext>
            </a:extLst>
          </p:cNvPr>
          <p:cNvSpPr txBox="1"/>
          <p:nvPr/>
        </p:nvSpPr>
        <p:spPr>
          <a:xfrm>
            <a:off x="519954" y="3572160"/>
            <a:ext cx="6221505" cy="677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31937"/>
                </a:solidFill>
                <a:effectLst/>
                <a:uLnTx/>
                <a:uFillTx/>
                <a:latin typeface="Roboto Medium" panose="02000000000000000000" pitchFamily="2" charset="0"/>
                <a:ea typeface="Roboto Medium" panose="02000000000000000000" pitchFamily="2" charset="0"/>
                <a:cs typeface="Arimo" panose="020B0604020202020204" pitchFamily="34" charset="0"/>
              </a:rPr>
              <a:t>Quarter 3, 2022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pic>
        <p:nvPicPr>
          <p:cNvPr id="13" name="Picture 12" descr="Shape&#10;&#10;Description automatically generated">
            <a:extLst>
              <a:ext uri="{FF2B5EF4-FFF2-40B4-BE49-F238E27FC236}">
                <a16:creationId xmlns:a16="http://schemas.microsoft.com/office/drawing/2014/main" id="{4464F727-D183-4DAA-8B0A-2AB48E158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07" y="5627492"/>
            <a:ext cx="2608729" cy="752701"/>
          </a:xfrm>
          <a:prstGeom prst="rect">
            <a:avLst/>
          </a:prstGeom>
        </p:spPr>
      </p:pic>
      <p:cxnSp>
        <p:nvCxnSpPr>
          <p:cNvPr id="14" name="Straight Connector 13">
            <a:extLst>
              <a:ext uri="{FF2B5EF4-FFF2-40B4-BE49-F238E27FC236}">
                <a16:creationId xmlns:a16="http://schemas.microsoft.com/office/drawing/2014/main" id="{987D9E72-A477-485A-942B-B1F356C4A22D}"/>
              </a:ext>
            </a:extLst>
          </p:cNvPr>
          <p:cNvCxnSpPr>
            <a:cxnSpLocks/>
          </p:cNvCxnSpPr>
          <p:nvPr/>
        </p:nvCxnSpPr>
        <p:spPr>
          <a:xfrm>
            <a:off x="3406590" y="5776580"/>
            <a:ext cx="0" cy="454524"/>
          </a:xfrm>
          <a:prstGeom prst="line">
            <a:avLst/>
          </a:prstGeom>
          <a:ln>
            <a:solidFill>
              <a:srgbClr val="E31937"/>
            </a:solidFill>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13D3CFED-5E19-475A-B12A-10142BB54A76}"/>
              </a:ext>
            </a:extLst>
          </p:cNvPr>
          <p:cNvSpPr txBox="1"/>
          <p:nvPr/>
        </p:nvSpPr>
        <p:spPr>
          <a:xfrm>
            <a:off x="3523124" y="5871881"/>
            <a:ext cx="4930589"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Roboto"/>
                <a:ea typeface="Arimo" panose="020B0604020202020204" pitchFamily="34" charset="0"/>
                <a:cs typeface="Arimo" panose="020B0604020202020204" pitchFamily="34" charset="0"/>
              </a:rPr>
              <a:t>aftermarketsuppliers.org</a:t>
            </a:r>
            <a:endParaRPr kumimoji="0" lang="en-US" sz="1100" b="1" i="0" u="none" strike="noStrike" kern="1200" cap="none" spc="0" normalizeH="0" baseline="0" noProof="0">
              <a:ln>
                <a:noFill/>
              </a:ln>
              <a:solidFill>
                <a:prstClr val="black"/>
              </a:solidFill>
              <a:effectLst/>
              <a:uLnTx/>
              <a:uFillTx/>
              <a:latin typeface="Roboto"/>
              <a:ea typeface="+mn-ea"/>
              <a:cs typeface="+mn-cs"/>
            </a:endParaRPr>
          </a:p>
        </p:txBody>
      </p:sp>
      <p:sp>
        <p:nvSpPr>
          <p:cNvPr id="3" name="Slide Number Placeholder 2">
            <a:extLst>
              <a:ext uri="{FF2B5EF4-FFF2-40B4-BE49-F238E27FC236}">
                <a16:creationId xmlns:a16="http://schemas.microsoft.com/office/drawing/2014/main" id="{DD2FB0D5-4FC5-463F-84D7-78662ABBE53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C44A33-5ACD-459B-A278-EACD1AD9310F}" type="slidenum">
              <a:rPr kumimoji="0" lang="en-US" sz="1200" b="0" i="0" u="none" strike="noStrike" kern="1200" cap="none" spc="0" normalizeH="0" baseline="0" noProof="0" smtClean="0">
                <a:ln>
                  <a:noFill/>
                </a:ln>
                <a:solidFill>
                  <a:prstClr val="black">
                    <a:tint val="75000"/>
                  </a:prstClr>
                </a:solidFill>
                <a:effectLst/>
                <a:uLnTx/>
                <a:uFillTx/>
                <a:latin typeface="Open San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Open Sans"/>
              <a:ea typeface="+mn-ea"/>
              <a:cs typeface="+mn-cs"/>
            </a:endParaRPr>
          </a:p>
        </p:txBody>
      </p:sp>
    </p:spTree>
    <p:extLst>
      <p:ext uri="{BB962C8B-B14F-4D97-AF65-F5344CB8AC3E}">
        <p14:creationId xmlns:p14="http://schemas.microsoft.com/office/powerpoint/2010/main" val="3116350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DC15657D-7CC1-4C7F-A7BF-4CD491D50832}"/>
              </a:ext>
            </a:extLst>
          </p:cNvPr>
          <p:cNvSpPr txBox="1"/>
          <p:nvPr/>
        </p:nvSpPr>
        <p:spPr>
          <a:xfrm>
            <a:off x="216640" y="186928"/>
            <a:ext cx="9354650" cy="107721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3200" b="1">
                <a:solidFill>
                  <a:srgbClr val="E31937"/>
                </a:solidFill>
                <a:latin typeface="Montserrat"/>
              </a:defRPr>
            </a:lvl1pPr>
          </a:lstStyle>
          <a:p>
            <a:r>
              <a:rPr lang="en-US"/>
              <a:t>U.S. IMPORTS OF AUTOMOTIVE PARTS </a:t>
            </a:r>
          </a:p>
          <a:p>
            <a:r>
              <a:rPr lang="en-US"/>
              <a:t>IN MILLIONS</a:t>
            </a:r>
          </a:p>
        </p:txBody>
      </p:sp>
      <p:graphicFrame>
        <p:nvGraphicFramePr>
          <p:cNvPr id="14" name="Table 8">
            <a:extLst>
              <a:ext uri="{FF2B5EF4-FFF2-40B4-BE49-F238E27FC236}">
                <a16:creationId xmlns:a16="http://schemas.microsoft.com/office/drawing/2014/main" id="{A314E0A5-4365-48DF-AAC0-A9694AEB6209}"/>
              </a:ext>
            </a:extLst>
          </p:cNvPr>
          <p:cNvGraphicFramePr>
            <a:graphicFrameLocks noGrp="1"/>
          </p:cNvGraphicFramePr>
          <p:nvPr>
            <p:extLst>
              <p:ext uri="{D42A27DB-BD31-4B8C-83A1-F6EECF244321}">
                <p14:modId xmlns:p14="http://schemas.microsoft.com/office/powerpoint/2010/main" val="1427307541"/>
              </p:ext>
            </p:extLst>
          </p:nvPr>
        </p:nvGraphicFramePr>
        <p:xfrm>
          <a:off x="726288" y="1361235"/>
          <a:ext cx="10739424" cy="3792525"/>
        </p:xfrm>
        <a:graphic>
          <a:graphicData uri="http://schemas.openxmlformats.org/drawingml/2006/table">
            <a:tbl>
              <a:tblPr firstRow="1" bandRow="1">
                <a:tableStyleId>{6E25E649-3F16-4E02-A733-19D2CDBF48F0}</a:tableStyleId>
              </a:tblPr>
              <a:tblGrid>
                <a:gridCol w="1789904">
                  <a:extLst>
                    <a:ext uri="{9D8B030D-6E8A-4147-A177-3AD203B41FA5}">
                      <a16:colId xmlns:a16="http://schemas.microsoft.com/office/drawing/2014/main" val="3252368017"/>
                    </a:ext>
                  </a:extLst>
                </a:gridCol>
                <a:gridCol w="1789904">
                  <a:extLst>
                    <a:ext uri="{9D8B030D-6E8A-4147-A177-3AD203B41FA5}">
                      <a16:colId xmlns:a16="http://schemas.microsoft.com/office/drawing/2014/main" val="1267429851"/>
                    </a:ext>
                  </a:extLst>
                </a:gridCol>
                <a:gridCol w="1789904">
                  <a:extLst>
                    <a:ext uri="{9D8B030D-6E8A-4147-A177-3AD203B41FA5}">
                      <a16:colId xmlns:a16="http://schemas.microsoft.com/office/drawing/2014/main" val="3534183881"/>
                    </a:ext>
                  </a:extLst>
                </a:gridCol>
                <a:gridCol w="1789904">
                  <a:extLst>
                    <a:ext uri="{9D8B030D-6E8A-4147-A177-3AD203B41FA5}">
                      <a16:colId xmlns:a16="http://schemas.microsoft.com/office/drawing/2014/main" val="4054974892"/>
                    </a:ext>
                  </a:extLst>
                </a:gridCol>
                <a:gridCol w="1789904">
                  <a:extLst>
                    <a:ext uri="{9D8B030D-6E8A-4147-A177-3AD203B41FA5}">
                      <a16:colId xmlns:a16="http://schemas.microsoft.com/office/drawing/2014/main" val="2068552660"/>
                    </a:ext>
                  </a:extLst>
                </a:gridCol>
                <a:gridCol w="1789904">
                  <a:extLst>
                    <a:ext uri="{9D8B030D-6E8A-4147-A177-3AD203B41FA5}">
                      <a16:colId xmlns:a16="http://schemas.microsoft.com/office/drawing/2014/main" val="3768828003"/>
                    </a:ext>
                  </a:extLst>
                </a:gridCol>
              </a:tblGrid>
              <a:tr h="424436">
                <a:tc>
                  <a:txBody>
                    <a:bodyPr/>
                    <a:lstStyle/>
                    <a:p>
                      <a:pPr marL="0" algn="ctr" defTabSz="914400" rtl="0" eaLnBrk="1" fontAlgn="ctr" latinLnBrk="0" hangingPunct="1"/>
                      <a:r>
                        <a:rPr lang="en-US" sz="1400" b="1" i="0" u="none" strike="noStrike" kern="1200">
                          <a:solidFill>
                            <a:srgbClr val="FFFFFF"/>
                          </a:solidFill>
                          <a:effectLst/>
                          <a:latin typeface="Roboto Light" panose="02000000000000000000" pitchFamily="2" charset="0"/>
                          <a:ea typeface="Roboto Light" panose="02000000000000000000" pitchFamily="2" charset="0"/>
                          <a:cs typeface="Calibri Light" panose="020F0302020204030204" pitchFamily="34" charset="0"/>
                        </a:rPr>
                        <a:t>COUNTRY</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marL="0" algn="ctr" defTabSz="914400" rtl="0" eaLnBrk="1" fontAlgn="ctr" latinLnBrk="0" hangingPunct="1"/>
                      <a:r>
                        <a:rPr lang="en-US" sz="1400" b="1" i="0" u="none" strike="noStrike" kern="1200">
                          <a:solidFill>
                            <a:srgbClr val="FFFFFF"/>
                          </a:solidFill>
                          <a:effectLst/>
                          <a:latin typeface="Roboto Light" panose="02000000000000000000" pitchFamily="2" charset="0"/>
                          <a:ea typeface="Roboto Light" panose="02000000000000000000" pitchFamily="2" charset="0"/>
                          <a:cs typeface="Calibri Light" panose="020F0302020204030204" pitchFamily="34" charset="0"/>
                        </a:rPr>
                        <a:t>2018</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marL="0" algn="ctr" defTabSz="914400" rtl="0" eaLnBrk="1" fontAlgn="ctr" latinLnBrk="0" hangingPunct="1"/>
                      <a:r>
                        <a:rPr lang="en-US" sz="1400" b="1" i="0" u="none" strike="noStrike" kern="1200">
                          <a:solidFill>
                            <a:srgbClr val="FFFFFF"/>
                          </a:solidFill>
                          <a:effectLst/>
                          <a:latin typeface="Roboto Light" panose="02000000000000000000" pitchFamily="2" charset="0"/>
                          <a:ea typeface="Roboto Light" panose="02000000000000000000" pitchFamily="2" charset="0"/>
                          <a:cs typeface="Calibri Light" panose="020F0302020204030204" pitchFamily="34" charset="0"/>
                        </a:rPr>
                        <a:t>2019</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marL="0" algn="ctr" defTabSz="914400" rtl="0" eaLnBrk="1" fontAlgn="ctr" latinLnBrk="0" hangingPunct="1"/>
                      <a:r>
                        <a:rPr lang="en-US" sz="1400" b="1" i="0" u="none" strike="noStrike" kern="1200">
                          <a:solidFill>
                            <a:srgbClr val="FFFFFF"/>
                          </a:solidFill>
                          <a:effectLst/>
                          <a:latin typeface="Roboto Light" panose="02000000000000000000" pitchFamily="2" charset="0"/>
                          <a:ea typeface="Roboto Light" panose="02000000000000000000" pitchFamily="2" charset="0"/>
                          <a:cs typeface="Calibri Light" panose="020F0302020204030204" pitchFamily="34" charset="0"/>
                        </a:rPr>
                        <a:t>2020</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marL="0" algn="ctr" defTabSz="914400" rtl="0" eaLnBrk="1" fontAlgn="ctr" latinLnBrk="0" hangingPunct="1"/>
                      <a:r>
                        <a:rPr lang="en-US" sz="1400" b="1" i="0" u="none" strike="noStrike" kern="1200">
                          <a:solidFill>
                            <a:srgbClr val="FFFFFF"/>
                          </a:solidFill>
                          <a:effectLst/>
                          <a:latin typeface="Roboto Light" panose="02000000000000000000" pitchFamily="2" charset="0"/>
                          <a:ea typeface="Roboto Light" panose="02000000000000000000" pitchFamily="2" charset="0"/>
                          <a:cs typeface="Calibri Light" panose="020F0302020204030204" pitchFamily="34" charset="0"/>
                        </a:rPr>
                        <a:t>2021</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ctr"/>
                      <a:r>
                        <a:rPr lang="en-US" sz="1400" b="1" i="0" u="none" strike="noStrike">
                          <a:solidFill>
                            <a:srgbClr val="FFFFFF"/>
                          </a:solidFill>
                          <a:effectLst/>
                          <a:latin typeface="Roboto Light" panose="02000000000000000000" pitchFamily="2" charset="0"/>
                          <a:ea typeface="Roboto Light" panose="02000000000000000000" pitchFamily="2" charset="0"/>
                          <a:cs typeface="Calibri Light" panose="020F0302020204030204" pitchFamily="34" charset="0"/>
                        </a:rPr>
                        <a:t>2020-2021 </a:t>
                      </a:r>
                    </a:p>
                    <a:p>
                      <a:pPr algn="ctr" fontAlgn="ctr"/>
                      <a:r>
                        <a:rPr lang="en-US" sz="1400" b="1" i="0" u="none" strike="noStrike">
                          <a:solidFill>
                            <a:srgbClr val="FFFFFF"/>
                          </a:solidFill>
                          <a:effectLst/>
                          <a:latin typeface="Roboto Light" panose="02000000000000000000" pitchFamily="2" charset="0"/>
                          <a:ea typeface="Roboto Light" panose="02000000000000000000" pitchFamily="2" charset="0"/>
                          <a:cs typeface="Calibri Light" panose="020F0302020204030204" pitchFamily="34" charset="0"/>
                        </a:rPr>
                        <a:t>% CHANGE</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extLst>
                  <a:ext uri="{0D108BD9-81ED-4DB2-BD59-A6C34878D82A}">
                    <a16:rowId xmlns:a16="http://schemas.microsoft.com/office/drawing/2014/main" val="3477469445"/>
                  </a:ext>
                </a:extLst>
              </a:tr>
              <a:tr h="335628">
                <a:tc>
                  <a:txBody>
                    <a:bodyPr/>
                    <a:lstStyle/>
                    <a:p>
                      <a:pPr marL="0" algn="ctr" defTabSz="914400" rtl="0" eaLnBrk="1" fontAlgn="b" latinLnBrk="0" hangingPunct="1"/>
                      <a:r>
                        <a:rPr lang="en-US" sz="1400" b="1" i="0" u="none" strike="noStrike" kern="1200">
                          <a:solidFill>
                            <a:schemeClr val="bg1"/>
                          </a:solidFill>
                          <a:effectLst/>
                          <a:latin typeface="Roboto Light" panose="02000000000000000000" pitchFamily="2" charset="0"/>
                          <a:ea typeface="Roboto Light" panose="02000000000000000000" pitchFamily="2" charset="0"/>
                          <a:cs typeface="Calibri Light" panose="020F0302020204030204" pitchFamily="34" charset="0"/>
                        </a:rPr>
                        <a:t>WORLD</a:t>
                      </a:r>
                    </a:p>
                  </a:txBody>
                  <a:tcPr marL="9525" marR="9525" marT="9525" marB="0" anchor="ctr">
                    <a:lnT w="25400" cmpd="sng">
                      <a:noFill/>
                    </a:lnT>
                    <a:solidFill>
                      <a:schemeClr val="bg1">
                        <a:lumMod val="65000"/>
                      </a:schemeClr>
                    </a:solidFill>
                  </a:tcPr>
                </a:tc>
                <a:tc>
                  <a:txBody>
                    <a:bodyPr/>
                    <a:lstStyle/>
                    <a:p>
                      <a:pPr marL="0" algn="ctr" defTabSz="914400" rtl="0" eaLnBrk="1" fontAlgn="b" latinLnBrk="0" hangingPunct="1"/>
                      <a:r>
                        <a:rPr lang="en-US" sz="1400" b="0" i="0" u="none" strike="noStrike" kern="1200">
                          <a:solidFill>
                            <a:schemeClr val="bg1"/>
                          </a:solidFill>
                          <a:effectLst/>
                          <a:latin typeface="Roboto Light" panose="02000000000000000000" pitchFamily="2" charset="0"/>
                          <a:ea typeface="Roboto Light" panose="02000000000000000000" pitchFamily="2" charset="0"/>
                          <a:cs typeface="Calibri Light" panose="020F0302020204030204" pitchFamily="34" charset="0"/>
                        </a:rPr>
                        <a:t>121,114.94</a:t>
                      </a:r>
                    </a:p>
                  </a:txBody>
                  <a:tcPr marL="9525" marR="9525" marT="9525" marB="0" anchor="ctr">
                    <a:lnT w="25400" cmpd="sng">
                      <a:noFill/>
                    </a:lnT>
                    <a:solidFill>
                      <a:schemeClr val="bg1">
                        <a:lumMod val="65000"/>
                      </a:schemeClr>
                    </a:solidFill>
                  </a:tcPr>
                </a:tc>
                <a:tc>
                  <a:txBody>
                    <a:bodyPr/>
                    <a:lstStyle/>
                    <a:p>
                      <a:pPr marL="0" algn="ctr" defTabSz="914400" rtl="0" eaLnBrk="1" fontAlgn="b" latinLnBrk="0" hangingPunct="1"/>
                      <a:r>
                        <a:rPr lang="en-US" sz="1400" b="0" i="0" u="none" strike="noStrike" kern="1200">
                          <a:solidFill>
                            <a:schemeClr val="bg1"/>
                          </a:solidFill>
                          <a:effectLst/>
                          <a:latin typeface="Roboto Light" panose="02000000000000000000" pitchFamily="2" charset="0"/>
                          <a:ea typeface="Roboto Light" panose="02000000000000000000" pitchFamily="2" charset="0"/>
                          <a:cs typeface="Calibri Light" panose="020F0302020204030204" pitchFamily="34" charset="0"/>
                        </a:rPr>
                        <a:t>118,355.43</a:t>
                      </a:r>
                    </a:p>
                  </a:txBody>
                  <a:tcPr marL="9525" marR="9525" marT="9525" marB="0" anchor="ctr">
                    <a:lnT w="25400" cmpd="sng">
                      <a:noFill/>
                    </a:lnT>
                    <a:solidFill>
                      <a:schemeClr val="bg1">
                        <a:lumMod val="65000"/>
                      </a:schemeClr>
                    </a:solidFill>
                  </a:tcPr>
                </a:tc>
                <a:tc>
                  <a:txBody>
                    <a:bodyPr/>
                    <a:lstStyle/>
                    <a:p>
                      <a:pPr marL="0" algn="ctr" defTabSz="914400" rtl="0" eaLnBrk="1" fontAlgn="b" latinLnBrk="0" hangingPunct="1"/>
                      <a:r>
                        <a:rPr lang="en-US" sz="1400" b="0" i="0" u="none" strike="noStrike" kern="1200">
                          <a:solidFill>
                            <a:schemeClr val="bg1"/>
                          </a:solidFill>
                          <a:effectLst/>
                          <a:latin typeface="Roboto Light" panose="02000000000000000000" pitchFamily="2" charset="0"/>
                          <a:ea typeface="Roboto Light" panose="02000000000000000000" pitchFamily="2" charset="0"/>
                          <a:cs typeface="Calibri Light" panose="020F0302020204030204" pitchFamily="34" charset="0"/>
                        </a:rPr>
                        <a:t>102,493.18</a:t>
                      </a:r>
                    </a:p>
                  </a:txBody>
                  <a:tcPr marL="9525" marR="9525" marT="9525" marB="0" anchor="ctr">
                    <a:lnT w="25400" cmpd="sng">
                      <a:noFill/>
                    </a:lnT>
                    <a:solidFill>
                      <a:schemeClr val="bg1">
                        <a:lumMod val="65000"/>
                      </a:schemeClr>
                    </a:solidFill>
                  </a:tcPr>
                </a:tc>
                <a:tc>
                  <a:txBody>
                    <a:bodyPr/>
                    <a:lstStyle/>
                    <a:p>
                      <a:pPr marL="0" algn="ctr" defTabSz="914400" rtl="0" eaLnBrk="1" fontAlgn="b" latinLnBrk="0" hangingPunct="1"/>
                      <a:r>
                        <a:rPr lang="en-US" sz="1400" b="0" i="0" u="none" strike="noStrike" kern="1200">
                          <a:solidFill>
                            <a:schemeClr val="bg1"/>
                          </a:solidFill>
                          <a:effectLst/>
                          <a:latin typeface="Roboto Light" panose="02000000000000000000" pitchFamily="2" charset="0"/>
                          <a:ea typeface="Roboto Light" panose="02000000000000000000" pitchFamily="2" charset="0"/>
                          <a:cs typeface="Calibri Light" panose="020F0302020204030204" pitchFamily="34" charset="0"/>
                        </a:rPr>
                        <a:t>117,528.23</a:t>
                      </a:r>
                    </a:p>
                  </a:txBody>
                  <a:tcPr marL="9525" marR="9525" marT="9525" marB="0" anchor="ctr">
                    <a:lnT w="25400" cmpd="sng">
                      <a:noFill/>
                    </a:lnT>
                    <a:solidFill>
                      <a:schemeClr val="bg1">
                        <a:lumMod val="65000"/>
                      </a:schemeClr>
                    </a:solidFill>
                  </a:tcPr>
                </a:tc>
                <a:tc>
                  <a:txBody>
                    <a:bodyPr/>
                    <a:lstStyle/>
                    <a:p>
                      <a:pPr marL="0" algn="ctr" defTabSz="914400" rtl="0" eaLnBrk="1" fontAlgn="b" latinLnBrk="0" hangingPunct="1"/>
                      <a:r>
                        <a:rPr lang="en-US" sz="1400" b="0" i="0" u="none" strike="noStrike" kern="1200">
                          <a:solidFill>
                            <a:schemeClr val="bg1"/>
                          </a:solidFill>
                          <a:effectLst/>
                          <a:latin typeface="Roboto Light" panose="02000000000000000000" pitchFamily="2" charset="0"/>
                          <a:ea typeface="Roboto Light" panose="02000000000000000000" pitchFamily="2" charset="0"/>
                          <a:cs typeface="Calibri Light" panose="020F0302020204030204" pitchFamily="34" charset="0"/>
                        </a:rPr>
                        <a:t>14.67%</a:t>
                      </a:r>
                    </a:p>
                  </a:txBody>
                  <a:tcPr marL="9525" marR="9525" marT="9525" marB="0" anchor="ctr">
                    <a:lnT w="25400" cmpd="sng">
                      <a:noFill/>
                    </a:lnT>
                    <a:solidFill>
                      <a:schemeClr val="bg1">
                        <a:lumMod val="65000"/>
                      </a:schemeClr>
                    </a:solidFill>
                  </a:tcPr>
                </a:tc>
                <a:extLst>
                  <a:ext uri="{0D108BD9-81ED-4DB2-BD59-A6C34878D82A}">
                    <a16:rowId xmlns:a16="http://schemas.microsoft.com/office/drawing/2014/main" val="3870274346"/>
                  </a:ext>
                </a:extLst>
              </a:tr>
              <a:tr h="335628">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MEXICO</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49,233.57</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50,122.84</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43,688.89</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49,278.05</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12.79%</a:t>
                      </a:r>
                    </a:p>
                  </a:txBody>
                  <a:tcPr marL="9525" marR="9525" marT="9525" marB="0" anchor="ctr"/>
                </a:tc>
                <a:extLst>
                  <a:ext uri="{0D108BD9-81ED-4DB2-BD59-A6C34878D82A}">
                    <a16:rowId xmlns:a16="http://schemas.microsoft.com/office/drawing/2014/main" val="1988587367"/>
                  </a:ext>
                </a:extLst>
              </a:tr>
              <a:tr h="335628">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CANADA</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14,032.13</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13,603.04</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11,476.53</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13,171.88</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14.77%</a:t>
                      </a:r>
                    </a:p>
                  </a:txBody>
                  <a:tcPr marL="9525" marR="9525" marT="9525" marB="0" anchor="ctr"/>
                </a:tc>
                <a:extLst>
                  <a:ext uri="{0D108BD9-81ED-4DB2-BD59-A6C34878D82A}">
                    <a16:rowId xmlns:a16="http://schemas.microsoft.com/office/drawing/2014/main" val="1971382231"/>
                  </a:ext>
                </a:extLst>
              </a:tr>
              <a:tr h="335628">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CHINA</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15,320.47</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12,539.43</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10,301.23</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12,387.66</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20.25%</a:t>
                      </a:r>
                    </a:p>
                  </a:txBody>
                  <a:tcPr marL="9525" marR="9525" marT="9525" marB="0" anchor="ctr"/>
                </a:tc>
                <a:extLst>
                  <a:ext uri="{0D108BD9-81ED-4DB2-BD59-A6C34878D82A}">
                    <a16:rowId xmlns:a16="http://schemas.microsoft.com/office/drawing/2014/main" val="2849999827"/>
                  </a:ext>
                </a:extLst>
              </a:tr>
              <a:tr h="335628">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JAPAN</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12,231.14</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11,204.28</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9,250.65</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10,984.82</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18.75%</a:t>
                      </a:r>
                    </a:p>
                  </a:txBody>
                  <a:tcPr marL="9525" marR="9525" marT="9525" marB="0" anchor="ctr"/>
                </a:tc>
                <a:extLst>
                  <a:ext uri="{0D108BD9-81ED-4DB2-BD59-A6C34878D82A}">
                    <a16:rowId xmlns:a16="http://schemas.microsoft.com/office/drawing/2014/main" val="95771682"/>
                  </a:ext>
                </a:extLst>
              </a:tr>
              <a:tr h="335628">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REPUBLIC OF KOREA</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5,950.08</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6,540.84</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5,756.45</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7,405.99</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28.66%</a:t>
                      </a:r>
                    </a:p>
                  </a:txBody>
                  <a:tcPr marL="9525" marR="9525" marT="9525" marB="0" anchor="ctr"/>
                </a:tc>
                <a:extLst>
                  <a:ext uri="{0D108BD9-81ED-4DB2-BD59-A6C34878D82A}">
                    <a16:rowId xmlns:a16="http://schemas.microsoft.com/office/drawing/2014/main" val="4110835064"/>
                  </a:ext>
                </a:extLst>
              </a:tr>
              <a:tr h="335628">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GERMANY</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7,308.94</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6,686.82</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6,239.74</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5,293.90</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-15.16%</a:t>
                      </a:r>
                    </a:p>
                  </a:txBody>
                  <a:tcPr marL="9525" marR="9525" marT="9525" marB="0" anchor="ctr"/>
                </a:tc>
                <a:extLst>
                  <a:ext uri="{0D108BD9-81ED-4DB2-BD59-A6C34878D82A}">
                    <a16:rowId xmlns:a16="http://schemas.microsoft.com/office/drawing/2014/main" val="4046608576"/>
                  </a:ext>
                </a:extLst>
              </a:tr>
              <a:tr h="335628">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TAIWAN</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2,578.41</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2,695.02</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2,611.63</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3,085.74</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18.15%</a:t>
                      </a:r>
                    </a:p>
                  </a:txBody>
                  <a:tcPr marL="9525" marR="9525" marT="9525" marB="0" anchor="ctr"/>
                </a:tc>
                <a:extLst>
                  <a:ext uri="{0D108BD9-81ED-4DB2-BD59-A6C34878D82A}">
                    <a16:rowId xmlns:a16="http://schemas.microsoft.com/office/drawing/2014/main" val="1736845600"/>
                  </a:ext>
                </a:extLst>
              </a:tr>
              <a:tr h="335628">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INDIA</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1,445.47</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1,529.23</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1,139.91</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1,875.53</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64.53%</a:t>
                      </a:r>
                    </a:p>
                  </a:txBody>
                  <a:tcPr marL="9525" marR="9525" marT="9525" marB="0" anchor="ctr"/>
                </a:tc>
                <a:extLst>
                  <a:ext uri="{0D108BD9-81ED-4DB2-BD59-A6C34878D82A}">
                    <a16:rowId xmlns:a16="http://schemas.microsoft.com/office/drawing/2014/main" val="756499802"/>
                  </a:ext>
                </a:extLst>
              </a:tr>
              <a:tr h="335628">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ITALY</a:t>
                      </a:r>
                    </a:p>
                  </a:txBody>
                  <a:tcPr marL="9525" marR="9525" marT="9525" marB="0" anchor="ctr">
                    <a:lnB>
                      <a:noFill/>
                    </a:lnB>
                  </a:tcP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857.12</a:t>
                      </a:r>
                    </a:p>
                  </a:txBody>
                  <a:tcPr marL="9525" marR="9525" marT="9525" marB="0" anchor="ctr">
                    <a:lnB>
                      <a:noFill/>
                    </a:lnB>
                  </a:tcP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1,049.3</a:t>
                      </a:r>
                    </a:p>
                  </a:txBody>
                  <a:tcPr marL="9525" marR="9525" marT="9525" marB="0" anchor="ctr">
                    <a:lnB>
                      <a:noFill/>
                    </a:lnB>
                  </a:tcP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1,037.12</a:t>
                      </a:r>
                    </a:p>
                  </a:txBody>
                  <a:tcPr marL="9525" marR="9525" marT="9525" marB="0" anchor="ctr">
                    <a:lnB>
                      <a:noFill/>
                    </a:lnB>
                  </a:tcP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1,580.32</a:t>
                      </a:r>
                    </a:p>
                  </a:txBody>
                  <a:tcPr marL="9525" marR="9525" marT="9525" marB="0" anchor="ctr">
                    <a:lnB>
                      <a:noFill/>
                    </a:lnB>
                  </a:tcP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52.38%</a:t>
                      </a:r>
                    </a:p>
                  </a:txBody>
                  <a:tcPr marL="9525" marR="9525" marT="9525" marB="0" anchor="ctr">
                    <a:lnB>
                      <a:noFill/>
                    </a:lnB>
                  </a:tcPr>
                </a:tc>
                <a:extLst>
                  <a:ext uri="{0D108BD9-81ED-4DB2-BD59-A6C34878D82A}">
                    <a16:rowId xmlns:a16="http://schemas.microsoft.com/office/drawing/2014/main" val="726736092"/>
                  </a:ext>
                </a:extLst>
              </a:tr>
            </a:tbl>
          </a:graphicData>
        </a:graphic>
      </p:graphicFrame>
      <p:sp>
        <p:nvSpPr>
          <p:cNvPr id="2" name="Slide Number Placeholder 1">
            <a:extLst>
              <a:ext uri="{FF2B5EF4-FFF2-40B4-BE49-F238E27FC236}">
                <a16:creationId xmlns:a16="http://schemas.microsoft.com/office/drawing/2014/main" id="{A29DDB24-F31D-405F-BB5F-132488FB045B}"/>
              </a:ext>
            </a:extLst>
          </p:cNvPr>
          <p:cNvSpPr>
            <a:spLocks noGrp="1"/>
          </p:cNvSpPr>
          <p:nvPr>
            <p:ph type="sldNum" sz="quarter" idx="4"/>
          </p:nvPr>
        </p:nvSpPr>
        <p:spPr>
          <a:xfrm>
            <a:off x="9698289" y="6403227"/>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2000" kern="1200">
                <a:solidFill>
                  <a:schemeClr val="bg1"/>
                </a:solidFill>
                <a:latin typeface="Roboto Medium" panose="02000000000000000000" pitchFamily="2" charset="0"/>
                <a:ea typeface="Roboto Medium"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2E29C6-EE55-43BD-857B-236F68ABA214}" type="slidenum">
              <a:rPr lang="en-US" smtClean="0"/>
              <a:pPr/>
              <a:t>10</a:t>
            </a:fld>
            <a:endParaRPr lang="en-US"/>
          </a:p>
        </p:txBody>
      </p:sp>
      <p:sp>
        <p:nvSpPr>
          <p:cNvPr id="8" name="TextBox 7">
            <a:extLst>
              <a:ext uri="{FF2B5EF4-FFF2-40B4-BE49-F238E27FC236}">
                <a16:creationId xmlns:a16="http://schemas.microsoft.com/office/drawing/2014/main" id="{31B8EC32-759B-EF6C-151F-3282FC6D5339}"/>
              </a:ext>
            </a:extLst>
          </p:cNvPr>
          <p:cNvSpPr txBox="1"/>
          <p:nvPr/>
        </p:nvSpPr>
        <p:spPr>
          <a:xfrm>
            <a:off x="8965733" y="5022213"/>
            <a:ext cx="4999957" cy="338554"/>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800" b="0" i="1" u="none" strike="noStrike" cap="none" spc="0" normalizeH="0" baseline="0">
                <a:ln>
                  <a:noFill/>
                </a:ln>
                <a:solidFill>
                  <a:srgbClr val="000000"/>
                </a:solidFill>
                <a:effectLst/>
                <a:uLnTx/>
                <a:uFillTx/>
              </a:defRPr>
            </a:lvl1pPr>
          </a:lstStyle>
          <a:p>
            <a:endParaRPr lang="en-US"/>
          </a:p>
          <a:p>
            <a:r>
              <a:rPr lang="en-US"/>
              <a:t>Source: United States International Trade Commission</a:t>
            </a:r>
          </a:p>
        </p:txBody>
      </p:sp>
      <p:sp>
        <p:nvSpPr>
          <p:cNvPr id="12" name="TextBox 11">
            <a:extLst>
              <a:ext uri="{FF2B5EF4-FFF2-40B4-BE49-F238E27FC236}">
                <a16:creationId xmlns:a16="http://schemas.microsoft.com/office/drawing/2014/main" id="{E5D03D86-E645-575B-92F5-D743BFF025F3}"/>
              </a:ext>
            </a:extLst>
          </p:cNvPr>
          <p:cNvSpPr txBox="1"/>
          <p:nvPr/>
        </p:nvSpPr>
        <p:spPr>
          <a:xfrm>
            <a:off x="-3032" y="5906329"/>
            <a:ext cx="2148647" cy="369332"/>
          </a:xfrm>
          <a:prstGeom prst="rect">
            <a:avLst/>
          </a:prstGeom>
          <a:noFill/>
        </p:spPr>
        <p:txBody>
          <a:bodyPr wrap="square" rtlCol="0">
            <a:spAutoFit/>
          </a:bodyPr>
          <a:lstStyle/>
          <a:p>
            <a:r>
              <a:rPr lang="en-US" sz="900"/>
              <a:t>After downloading workbook, navigate to the corresponding tab.</a:t>
            </a:r>
          </a:p>
        </p:txBody>
      </p:sp>
      <p:sp>
        <p:nvSpPr>
          <p:cNvPr id="13" name="Oval 12">
            <a:hlinkClick r:id="rId2"/>
            <a:extLst>
              <a:ext uri="{FF2B5EF4-FFF2-40B4-BE49-F238E27FC236}">
                <a16:creationId xmlns:a16="http://schemas.microsoft.com/office/drawing/2014/main" id="{8CAE319D-9511-7575-25B4-6C6499302558}"/>
              </a:ext>
            </a:extLst>
          </p:cNvPr>
          <p:cNvSpPr/>
          <p:nvPr/>
        </p:nvSpPr>
        <p:spPr>
          <a:xfrm>
            <a:off x="86627" y="5449967"/>
            <a:ext cx="1552353" cy="453366"/>
          </a:xfrm>
          <a:prstGeom prst="ellipse">
            <a:avLst/>
          </a:prstGeom>
          <a:solidFill>
            <a:schemeClr val="accent3">
              <a:lumMod val="60000"/>
              <a:lumOff val="40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850" b="1" i="0" strike="noStrike" kern="1200" cap="none" spc="0" normalizeH="0" baseline="0" noProof="0">
                <a:ln>
                  <a:noFill/>
                </a:ln>
                <a:solidFill>
                  <a:srgbClr val="C00000"/>
                </a:solidFill>
                <a:effectLst/>
                <a:uLnTx/>
                <a:uFillTx/>
                <a:latin typeface="Calibri" panose="020F0502020204030204"/>
                <a:hlinkClick r:id="rId2">
                  <a:extLst>
                    <a:ext uri="{A12FA001-AC4F-418D-AE19-62706E023703}">
                      <ahyp:hlinkClr xmlns:ahyp="http://schemas.microsoft.com/office/drawing/2018/hyperlinkcolor" val="tx"/>
                    </a:ext>
                  </a:extLst>
                </a:hlinkClick>
              </a:rPr>
              <a:t>Click here for Data</a:t>
            </a:r>
            <a:endParaRPr lang="en-US" sz="850" b="1">
              <a:solidFill>
                <a:srgbClr val="C00000"/>
              </a:solidFill>
            </a:endParaRPr>
          </a:p>
        </p:txBody>
      </p:sp>
    </p:spTree>
    <p:extLst>
      <p:ext uri="{BB962C8B-B14F-4D97-AF65-F5344CB8AC3E}">
        <p14:creationId xmlns:p14="http://schemas.microsoft.com/office/powerpoint/2010/main" val="4102305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F3A07FB-F44B-4AC9-8BCA-BF4A4FB7A9F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Object 5" hidden="1">
                        <a:extLst>
                          <a:ext uri="{FF2B5EF4-FFF2-40B4-BE49-F238E27FC236}">
                            <a16:creationId xmlns:a16="http://schemas.microsoft.com/office/drawing/2014/main" id="{DF3A07FB-F44B-4AC9-8BCA-BF4A4FB7A9F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8A365B32-6975-427E-83AD-0C74CBDC0722}"/>
              </a:ext>
            </a:extLst>
          </p:cNvPr>
          <p:cNvSpPr>
            <a:spLocks noGrp="1"/>
          </p:cNvSpPr>
          <p:nvPr>
            <p:ph type="sldNum" sz="quarter" idx="4"/>
          </p:nvPr>
        </p:nvSpPr>
        <p:spPr/>
        <p:txBody>
          <a:bodyPr/>
          <a:lstStyle/>
          <a:p>
            <a:fld id="{712E29C6-EE55-43BD-857B-236F68ABA214}" type="slidenum">
              <a:rPr lang="en-US" smtClean="0"/>
              <a:pPr/>
              <a:t>11</a:t>
            </a:fld>
            <a:endParaRPr lang="en-US"/>
          </a:p>
        </p:txBody>
      </p:sp>
      <p:sp>
        <p:nvSpPr>
          <p:cNvPr id="7" name="TextBox 6">
            <a:extLst>
              <a:ext uri="{FF2B5EF4-FFF2-40B4-BE49-F238E27FC236}">
                <a16:creationId xmlns:a16="http://schemas.microsoft.com/office/drawing/2014/main" id="{8C8709A5-648C-43B4-9F67-839B2394282C}"/>
              </a:ext>
            </a:extLst>
          </p:cNvPr>
          <p:cNvSpPr txBox="1"/>
          <p:nvPr/>
        </p:nvSpPr>
        <p:spPr>
          <a:xfrm>
            <a:off x="7752576" y="310853"/>
            <a:ext cx="2244277"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31937"/>
                </a:solidFill>
                <a:effectLst/>
                <a:uLnTx/>
                <a:uFillTx/>
                <a:latin typeface="+mj-lt"/>
                <a:ea typeface="+mn-ea"/>
                <a:cs typeface="+mn-cs"/>
              </a:rPr>
              <a:t>AFTERMARKET SUBSECTORS</a:t>
            </a:r>
            <a:endParaRPr kumimoji="0" lang="en-US" sz="1800" b="0" i="0" u="none" strike="noStrike" kern="1200" cap="none" spc="0" normalizeH="0" baseline="0" noProof="0">
              <a:ln>
                <a:noFill/>
              </a:ln>
              <a:solidFill>
                <a:srgbClr val="E31937"/>
              </a:solidFill>
              <a:effectLst/>
              <a:uLnTx/>
              <a:uFillTx/>
              <a:latin typeface="+mj-lt"/>
              <a:ea typeface="+mn-ea"/>
              <a:cs typeface="+mn-cs"/>
            </a:endParaRPr>
          </a:p>
        </p:txBody>
      </p:sp>
      <p:sp>
        <p:nvSpPr>
          <p:cNvPr id="8" name="TextBox 7">
            <a:extLst>
              <a:ext uri="{FF2B5EF4-FFF2-40B4-BE49-F238E27FC236}">
                <a16:creationId xmlns:a16="http://schemas.microsoft.com/office/drawing/2014/main" id="{EE5BC44E-A131-4398-AEF8-9B5E849C9CBF}"/>
              </a:ext>
            </a:extLst>
          </p:cNvPr>
          <p:cNvSpPr txBox="1"/>
          <p:nvPr/>
        </p:nvSpPr>
        <p:spPr>
          <a:xfrm>
            <a:off x="7752576" y="872549"/>
            <a:ext cx="167609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j-lt"/>
                <a:ea typeface="+mn-ea"/>
                <a:cs typeface="+mn-cs"/>
              </a:rPr>
              <a:t>CHAPTER SIX</a:t>
            </a:r>
            <a:endParaRPr kumimoji="0" lang="en-US" sz="1800" b="0" i="0" u="none" strike="noStrike" kern="1200" cap="none" spc="0" normalizeH="0" baseline="0" noProof="0">
              <a:ln>
                <a:noFill/>
              </a:ln>
              <a:solidFill>
                <a:prstClr val="black"/>
              </a:solidFill>
              <a:effectLst/>
              <a:uLnTx/>
              <a:uFillTx/>
              <a:latin typeface="+mj-lt"/>
              <a:ea typeface="+mn-ea"/>
              <a:cs typeface="+mn-cs"/>
            </a:endParaRPr>
          </a:p>
        </p:txBody>
      </p:sp>
      <p:sp>
        <p:nvSpPr>
          <p:cNvPr id="9" name="TextBox 8">
            <a:extLst>
              <a:ext uri="{FF2B5EF4-FFF2-40B4-BE49-F238E27FC236}">
                <a16:creationId xmlns:a16="http://schemas.microsoft.com/office/drawing/2014/main" id="{F3CC56C5-8525-222C-9F8E-9856F71FE861}"/>
              </a:ext>
            </a:extLst>
          </p:cNvPr>
          <p:cNvSpPr txBox="1"/>
          <p:nvPr/>
        </p:nvSpPr>
        <p:spPr>
          <a:xfrm>
            <a:off x="9777382" y="-214664"/>
            <a:ext cx="2786743" cy="221599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noFill/>
                </a:ln>
                <a:solidFill>
                  <a:srgbClr val="E31937"/>
                </a:solidFill>
                <a:effectLst/>
                <a:uLnTx/>
                <a:uFillTx/>
                <a:latin typeface="+mj-lt"/>
                <a:ea typeface="+mn-ea"/>
                <a:cs typeface="+mn-cs"/>
              </a:rPr>
              <a:t>06</a:t>
            </a:r>
            <a:endParaRPr kumimoji="0" lang="en-US" sz="13800" b="0" i="0" u="none" strike="noStrike" kern="1200" cap="none" spc="0" normalizeH="0" baseline="0" noProof="0">
              <a:ln>
                <a:noFill/>
              </a:ln>
              <a:solidFill>
                <a:srgbClr val="E31937"/>
              </a:solidFill>
              <a:effectLst/>
              <a:uLnTx/>
              <a:uFillTx/>
              <a:latin typeface="+mj-lt"/>
              <a:ea typeface="+mn-ea"/>
              <a:cs typeface="+mn-cs"/>
            </a:endParaRPr>
          </a:p>
        </p:txBody>
      </p:sp>
      <p:pic>
        <p:nvPicPr>
          <p:cNvPr id="5" name="Picture 4" descr="A close-up of a car engine&#10;&#10;Description automatically generated with low confidence">
            <a:extLst>
              <a:ext uri="{FF2B5EF4-FFF2-40B4-BE49-F238E27FC236}">
                <a16:creationId xmlns:a16="http://schemas.microsoft.com/office/drawing/2014/main" id="{59113D28-2B57-7545-FD30-58E72CEA2600}"/>
              </a:ext>
            </a:extLst>
          </p:cNvPr>
          <p:cNvPicPr>
            <a:picLocks noChangeAspect="1"/>
          </p:cNvPicPr>
          <p:nvPr/>
        </p:nvPicPr>
        <p:blipFill rotWithShape="1">
          <a:blip r:embed="rId5">
            <a:extLst>
              <a:ext uri="{28A0092B-C50C-407E-A947-70E740481C1C}">
                <a14:useLocalDpi xmlns:a14="http://schemas.microsoft.com/office/drawing/2010/main" val="0"/>
              </a:ext>
            </a:extLst>
          </a:blip>
          <a:srcRect l="19805" t="1245" r="18193" b="7416"/>
          <a:stretch/>
        </p:blipFill>
        <p:spPr>
          <a:xfrm>
            <a:off x="0" y="0"/>
            <a:ext cx="7559302" cy="6280030"/>
          </a:xfrm>
          <a:prstGeom prst="rect">
            <a:avLst/>
          </a:prstGeom>
        </p:spPr>
      </p:pic>
    </p:spTree>
    <p:extLst>
      <p:ext uri="{BB962C8B-B14F-4D97-AF65-F5344CB8AC3E}">
        <p14:creationId xmlns:p14="http://schemas.microsoft.com/office/powerpoint/2010/main" val="2020943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045358-1050-4E0D-9712-7F32CFF54517}"/>
              </a:ext>
            </a:extLst>
          </p:cNvPr>
          <p:cNvSpPr txBox="1"/>
          <p:nvPr/>
        </p:nvSpPr>
        <p:spPr>
          <a:xfrm>
            <a:off x="218672" y="157645"/>
            <a:ext cx="8557775"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3200" b="1">
                <a:solidFill>
                  <a:srgbClr val="E31937"/>
                </a:solidFill>
                <a:latin typeface="Montserrat"/>
              </a:defRPr>
            </a:lvl1pPr>
          </a:lstStyle>
          <a:p>
            <a:pPr defTabSz="457200">
              <a:defRPr/>
            </a:pPr>
            <a:r>
              <a:rPr lang="en-US">
                <a:latin typeface="+mj-lt"/>
              </a:rPr>
              <a:t>AFTERMARKET SUBSECTORS</a:t>
            </a:r>
          </a:p>
        </p:txBody>
      </p:sp>
      <p:sp>
        <p:nvSpPr>
          <p:cNvPr id="14" name="TextBox 13">
            <a:extLst>
              <a:ext uri="{FF2B5EF4-FFF2-40B4-BE49-F238E27FC236}">
                <a16:creationId xmlns:a16="http://schemas.microsoft.com/office/drawing/2014/main" id="{B0C14FD6-7DD2-402B-960A-6BB6CC990042}"/>
              </a:ext>
            </a:extLst>
          </p:cNvPr>
          <p:cNvSpPr txBox="1"/>
          <p:nvPr/>
        </p:nvSpPr>
        <p:spPr>
          <a:xfrm>
            <a:off x="218672" y="782121"/>
            <a:ext cx="8923890"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00000"/>
                </a:solidFill>
                <a:effectLst/>
                <a:uLnTx/>
                <a:uFillTx/>
                <a:ea typeface="+mn-ea"/>
                <a:cs typeface="+mn-cs"/>
              </a:rPr>
              <a:t>Note on Methodology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prstClr val="black"/>
                </a:solidFill>
              </a:rPr>
              <a:t>Accompanying the previous chapter that talked about the whole market is this chapter reporting about subsectors. Keep in mind, while</a:t>
            </a:r>
            <a:r>
              <a:rPr kumimoji="0" lang="en-US" sz="1600" b="0" i="0" u="none" strike="noStrike" kern="1200" cap="none" spc="0" normalizeH="0" baseline="0" noProof="0">
                <a:ln>
                  <a:noFill/>
                </a:ln>
                <a:solidFill>
                  <a:prstClr val="black"/>
                </a:solidFill>
                <a:effectLst/>
                <a:uLnTx/>
                <a:uFillTx/>
                <a:ea typeface="+mn-ea"/>
                <a:cs typeface="+mn-cs"/>
              </a:rPr>
              <a:t> the survey that is used as foundational data for much of the analysis here – a broad consumer survey from IMR – is extremely well-respected in the aftermarket industry, it has limitations when applied to the detailed segment-level estimates attempted in this chapter.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ea typeface="+mn-ea"/>
                <a:cs typeface="+mn-cs"/>
              </a:rPr>
              <a:t>For example, since it is based on consumer data, there can be the usual issues with consumer data, including recall, completeness of data provided, and a lack of understanding technical questions and repairs. In some cases, AASA members have indicated these factors led to the data depicted in this chapter under-counting (and in some cases over-counting) in some product segments. Other segments, perhaps those better understood by end consumers, appear to be very accurate, according to feedback.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ea typeface="+mn-ea"/>
                <a:cs typeface="+mn-cs"/>
              </a:rPr>
              <a:t>We continue to provide the data in this chapter to members because it is helpful to many members and can provide a useful baseline or source of data triangulation to others. </a:t>
            </a:r>
          </a:p>
        </p:txBody>
      </p:sp>
      <p:sp>
        <p:nvSpPr>
          <p:cNvPr id="2" name="Slide Number Placeholder 1">
            <a:extLst>
              <a:ext uri="{FF2B5EF4-FFF2-40B4-BE49-F238E27FC236}">
                <a16:creationId xmlns:a16="http://schemas.microsoft.com/office/drawing/2014/main" id="{DB0E4D30-456D-40C9-AB64-8D2FF83064F1}"/>
              </a:ext>
            </a:extLst>
          </p:cNvPr>
          <p:cNvSpPr>
            <a:spLocks noGrp="1"/>
          </p:cNvSpPr>
          <p:nvPr>
            <p:ph type="sldNum" sz="quarter" idx="4"/>
          </p:nvPr>
        </p:nvSpPr>
        <p:spPr/>
        <p:txBody>
          <a:bodyPr/>
          <a:lstStyle/>
          <a:p>
            <a:fld id="{712E29C6-EE55-43BD-857B-236F68ABA214}" type="slidenum">
              <a:rPr lang="en-US" smtClean="0"/>
              <a:pPr/>
              <a:t>12</a:t>
            </a:fld>
            <a:endParaRPr lang="en-US"/>
          </a:p>
        </p:txBody>
      </p:sp>
    </p:spTree>
    <p:extLst>
      <p:ext uri="{BB962C8B-B14F-4D97-AF65-F5344CB8AC3E}">
        <p14:creationId xmlns:p14="http://schemas.microsoft.com/office/powerpoint/2010/main" val="106835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ackground pattern&#10;&#10;Description automatically generated">
            <a:extLst>
              <a:ext uri="{FF2B5EF4-FFF2-40B4-BE49-F238E27FC236}">
                <a16:creationId xmlns:a16="http://schemas.microsoft.com/office/drawing/2014/main" id="{48644086-AAC5-409F-BC4B-3BA5CDAED1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274" b="11413"/>
          <a:stretch/>
        </p:blipFill>
        <p:spPr>
          <a:xfrm>
            <a:off x="0" y="0"/>
            <a:ext cx="12192000" cy="6858000"/>
          </a:xfrm>
          <a:prstGeom prst="rect">
            <a:avLst/>
          </a:prstGeom>
        </p:spPr>
      </p:pic>
      <p:sp>
        <p:nvSpPr>
          <p:cNvPr id="25" name="Rectangle 24">
            <a:extLst>
              <a:ext uri="{FF2B5EF4-FFF2-40B4-BE49-F238E27FC236}">
                <a16:creationId xmlns:a16="http://schemas.microsoft.com/office/drawing/2014/main" id="{4FE2B549-A292-4769-A717-9E6FE46FA778}"/>
              </a:ext>
            </a:extLst>
          </p:cNvPr>
          <p:cNvSpPr/>
          <p:nvPr/>
        </p:nvSpPr>
        <p:spPr>
          <a:xfrm>
            <a:off x="0" y="5847924"/>
            <a:ext cx="12192000" cy="1010076"/>
          </a:xfrm>
          <a:prstGeom prst="rect">
            <a:avLst/>
          </a:prstGeom>
          <a:gradFill>
            <a:gsLst>
              <a:gs pos="100000">
                <a:schemeClr val="accent4"/>
              </a:gs>
              <a:gs pos="0">
                <a:schemeClr val="accent2"/>
              </a:gs>
            </a:gsLst>
            <a:lin ang="5400000" scaled="1"/>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Rounded Corners 21">
            <a:extLst>
              <a:ext uri="{FF2B5EF4-FFF2-40B4-BE49-F238E27FC236}">
                <a16:creationId xmlns:a16="http://schemas.microsoft.com/office/drawing/2014/main" id="{301AC5D2-4002-410C-BB85-AC0F77736415}"/>
              </a:ext>
            </a:extLst>
          </p:cNvPr>
          <p:cNvSpPr/>
          <p:nvPr/>
        </p:nvSpPr>
        <p:spPr>
          <a:xfrm>
            <a:off x="1152940" y="2226366"/>
            <a:ext cx="7457188" cy="3277074"/>
          </a:xfrm>
          <a:prstGeom prst="roundRect">
            <a:avLst>
              <a:gd name="adj" fmla="val 5656"/>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99B1DEDC-BDB6-4BC6-A3DD-85A1156E6A86}"/>
              </a:ext>
            </a:extLst>
          </p:cNvPr>
          <p:cNvSpPr txBox="1"/>
          <p:nvPr/>
        </p:nvSpPr>
        <p:spPr>
          <a:xfrm>
            <a:off x="1388640" y="2370389"/>
            <a:ext cx="7039744" cy="2908489"/>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t>Make more informed decisions with demographic data based</a:t>
            </a:r>
            <a:br>
              <a:rPr kumimoji="0" lang="en-US" sz="1800" b="1" i="0" u="none" strike="noStrike" kern="1200" cap="none" spc="0" normalizeH="0" baseline="0" noProof="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br>
            <a:r>
              <a:rPr kumimoji="0" lang="en-US" sz="1800" b="1" i="0" u="none" strike="noStrike" kern="1200" cap="none" spc="0" normalizeH="0" baseline="0" noProof="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t>on actual vehicle ownership – not just population generalities. </a:t>
            </a:r>
            <a:endParaRPr kumimoji="0" lang="en-US" sz="1800" b="0" i="0" u="none" strike="noStrike" kern="1200" cap="none" spc="0" normalizeH="0" baseline="0" noProof="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endParaRPr>
          </a:p>
          <a:p>
            <a:pPr marL="341313" marR="0" lvl="0" indent="-227013" algn="l" defTabSz="914400" rtl="0" eaLnBrk="1" fontAlgn="auto" latinLnBrk="0" hangingPunct="1">
              <a:lnSpc>
                <a:spcPct val="95000"/>
              </a:lnSpc>
              <a:spcBef>
                <a:spcPts val="0"/>
              </a:spcBef>
              <a:spcAft>
                <a:spcPts val="1000"/>
              </a:spcAft>
              <a:buClrTx/>
              <a:buSzTx/>
              <a:buFont typeface="Symbol" panose="05050102010706020507" pitchFamily="18" charset="2"/>
              <a:buChar char=""/>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t>Buyer insight into lifestyle, behavioral and attitudinal characteristics </a:t>
            </a:r>
          </a:p>
          <a:p>
            <a:pPr marL="341313" marR="0" lvl="0" indent="-227013" algn="l" defTabSz="914400" rtl="0" eaLnBrk="1" fontAlgn="auto" latinLnBrk="0" hangingPunct="1">
              <a:lnSpc>
                <a:spcPct val="95000"/>
              </a:lnSpc>
              <a:spcBef>
                <a:spcPts val="0"/>
              </a:spcBef>
              <a:spcAft>
                <a:spcPts val="1000"/>
              </a:spcAft>
              <a:buClrTx/>
              <a:buSzTx/>
              <a:buFont typeface="Symbol" panose="05050102010706020507" pitchFamily="18" charset="2"/>
              <a:buChar char=""/>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t>Available for U.S. cars and light trucks</a:t>
            </a:r>
          </a:p>
          <a:p>
            <a:pPr marL="341313" marR="0" lvl="0" indent="-227013" algn="l" defTabSz="914400" rtl="0" eaLnBrk="1" fontAlgn="auto" latinLnBrk="0" hangingPunct="1">
              <a:lnSpc>
                <a:spcPct val="90000"/>
              </a:lnSpc>
              <a:spcBef>
                <a:spcPts val="0"/>
              </a:spcBef>
              <a:spcAft>
                <a:spcPts val="1000"/>
              </a:spcAft>
              <a:buClrTx/>
              <a:buSzTx/>
              <a:buFont typeface="Symbol" panose="05050102010706020507" pitchFamily="18" charset="2"/>
              <a:buChar char=""/>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t>Locate and maximize your untapped potential:</a:t>
            </a:r>
          </a:p>
          <a:p>
            <a:pPr marL="630238" marR="0" lvl="1" indent="-233363" algn="l" defTabSz="914400" rtl="0" eaLnBrk="1" fontAlgn="auto" latinLnBrk="0" hangingPunct="1">
              <a:lnSpc>
                <a:spcPct val="90000"/>
              </a:lnSpc>
              <a:spcBef>
                <a:spcPts val="0"/>
              </a:spcBef>
              <a:spcAft>
                <a:spcPts val="100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t>Vocation data</a:t>
            </a:r>
          </a:p>
          <a:p>
            <a:pPr marL="630238" marR="0" lvl="1" indent="-233363" algn="l" defTabSz="914400" rtl="0" eaLnBrk="1" fontAlgn="auto" latinLnBrk="0" hangingPunct="1">
              <a:lnSpc>
                <a:spcPct val="90000"/>
              </a:lnSpc>
              <a:spcBef>
                <a:spcPts val="0"/>
              </a:spcBef>
              <a:spcAft>
                <a:spcPts val="100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t>Parts in Operation</a:t>
            </a:r>
          </a:p>
          <a:p>
            <a:pPr marL="630238" marR="0" lvl="1" indent="-233363" algn="l" defTabSz="914400" rtl="0" eaLnBrk="1" fontAlgn="auto" latinLnBrk="0" hangingPunct="1">
              <a:lnSpc>
                <a:spcPct val="90000"/>
              </a:lnSpc>
              <a:spcBef>
                <a:spcPts val="0"/>
              </a:spcBef>
              <a:spcAft>
                <a:spcPts val="100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t>Demographic data</a:t>
            </a:r>
          </a:p>
        </p:txBody>
      </p:sp>
      <p:pic>
        <p:nvPicPr>
          <p:cNvPr id="19" name="Picture 18" descr="Graphical user interface, text&#10;&#10;Description automatically generated">
            <a:extLst>
              <a:ext uri="{FF2B5EF4-FFF2-40B4-BE49-F238E27FC236}">
                <a16:creationId xmlns:a16="http://schemas.microsoft.com/office/drawing/2014/main" id="{11F566BD-23A9-41B2-BE6D-414B42998E5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2060" b="14082"/>
          <a:stretch/>
        </p:blipFill>
        <p:spPr>
          <a:xfrm>
            <a:off x="-301018" y="-1250706"/>
            <a:ext cx="2442186" cy="2361108"/>
          </a:xfrm>
          <a:prstGeom prst="rect">
            <a:avLst/>
          </a:prstGeom>
        </p:spPr>
      </p:pic>
      <p:pic>
        <p:nvPicPr>
          <p:cNvPr id="21" name="Picture 20" descr="Graphical user interface, text&#10;&#10;Description automatically generated">
            <a:extLst>
              <a:ext uri="{FF2B5EF4-FFF2-40B4-BE49-F238E27FC236}">
                <a16:creationId xmlns:a16="http://schemas.microsoft.com/office/drawing/2014/main" id="{865178C7-CA39-4B33-BCD2-9AA082C3543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048" t="65272"/>
          <a:stretch/>
        </p:blipFill>
        <p:spPr>
          <a:xfrm>
            <a:off x="1147259" y="890372"/>
            <a:ext cx="6832442" cy="1051419"/>
          </a:xfrm>
          <a:prstGeom prst="rect">
            <a:avLst/>
          </a:prstGeom>
        </p:spPr>
      </p:pic>
      <p:pic>
        <p:nvPicPr>
          <p:cNvPr id="15" name="Picture 14" descr="A collage of a person and person&#10;&#10;Description automatically generated with low confidence">
            <a:extLst>
              <a:ext uri="{FF2B5EF4-FFF2-40B4-BE49-F238E27FC236}">
                <a16:creationId xmlns:a16="http://schemas.microsoft.com/office/drawing/2014/main" id="{09C3B88F-FF47-4F5C-96E4-A584BAF5E4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2440" y="-2"/>
            <a:ext cx="3965478" cy="3621560"/>
          </a:xfrm>
          <a:prstGeom prst="rect">
            <a:avLst/>
          </a:prstGeom>
        </p:spPr>
      </p:pic>
      <p:cxnSp>
        <p:nvCxnSpPr>
          <p:cNvPr id="27" name="Straight Connector 26">
            <a:extLst>
              <a:ext uri="{FF2B5EF4-FFF2-40B4-BE49-F238E27FC236}">
                <a16:creationId xmlns:a16="http://schemas.microsoft.com/office/drawing/2014/main" id="{491257E4-9084-4319-9323-13F74016A8E8}"/>
              </a:ext>
            </a:extLst>
          </p:cNvPr>
          <p:cNvCxnSpPr/>
          <p:nvPr/>
        </p:nvCxnSpPr>
        <p:spPr>
          <a:xfrm>
            <a:off x="0" y="5854832"/>
            <a:ext cx="12250688" cy="0"/>
          </a:xfrm>
          <a:prstGeom prst="line">
            <a:avLst/>
          </a:prstGeom>
          <a:ln w="9525">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ACBBD12-B83F-4D69-A27B-82C3CC631530}"/>
              </a:ext>
            </a:extLst>
          </p:cNvPr>
          <p:cNvSpPr txBox="1"/>
          <p:nvPr/>
        </p:nvSpPr>
        <p:spPr>
          <a:xfrm>
            <a:off x="1993511" y="5992984"/>
            <a:ext cx="5298617" cy="735586"/>
          </a:xfrm>
          <a:prstGeom prst="rect">
            <a:avLst/>
          </a:prstGeom>
          <a:noFill/>
        </p:spPr>
        <p:txBody>
          <a:bodyPr wrap="square" rtlCol="0">
            <a:sp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panose="020B0604020202020204"/>
                <a:ea typeface="+mn-ea"/>
                <a:cs typeface="+mn-cs"/>
              </a:rPr>
              <a:t>We help the aftermarket connect the right parts, vehicles and customers. </a:t>
            </a:r>
          </a:p>
        </p:txBody>
      </p:sp>
      <p:grpSp>
        <p:nvGrpSpPr>
          <p:cNvPr id="2" name="Group 1">
            <a:extLst>
              <a:ext uri="{FF2B5EF4-FFF2-40B4-BE49-F238E27FC236}">
                <a16:creationId xmlns:a16="http://schemas.microsoft.com/office/drawing/2014/main" id="{98549872-6A30-43DB-AA56-27BDB489DEBB}"/>
              </a:ext>
            </a:extLst>
          </p:cNvPr>
          <p:cNvGrpSpPr/>
          <p:nvPr/>
        </p:nvGrpSpPr>
        <p:grpSpPr>
          <a:xfrm>
            <a:off x="7371995" y="5940759"/>
            <a:ext cx="2697764" cy="846242"/>
            <a:chOff x="7371995" y="5940759"/>
            <a:chExt cx="2697764" cy="846242"/>
          </a:xfrm>
        </p:grpSpPr>
        <p:grpSp>
          <p:nvGrpSpPr>
            <p:cNvPr id="31" name="Group 30">
              <a:extLst>
                <a:ext uri="{FF2B5EF4-FFF2-40B4-BE49-F238E27FC236}">
                  <a16:creationId xmlns:a16="http://schemas.microsoft.com/office/drawing/2014/main" id="{EFF3B812-AF95-4BAB-B853-79ADE433AC14}"/>
                </a:ext>
              </a:extLst>
            </p:cNvPr>
            <p:cNvGrpSpPr/>
            <p:nvPr/>
          </p:nvGrpSpPr>
          <p:grpSpPr>
            <a:xfrm>
              <a:off x="7452231" y="6034789"/>
              <a:ext cx="2508905" cy="631838"/>
              <a:chOff x="11019177" y="5953675"/>
              <a:chExt cx="2508905" cy="631838"/>
            </a:xfrm>
            <a:effectLst>
              <a:outerShdw blurRad="50800" dist="38100" dir="2700000" algn="tl" rotWithShape="0">
                <a:prstClr val="black">
                  <a:alpha val="40000"/>
                </a:prstClr>
              </a:outerShdw>
            </a:effectLst>
          </p:grpSpPr>
          <p:sp>
            <p:nvSpPr>
              <p:cNvPr id="28" name="Rectangle: Rounded Corners 27">
                <a:extLst>
                  <a:ext uri="{FF2B5EF4-FFF2-40B4-BE49-F238E27FC236}">
                    <a16:creationId xmlns:a16="http://schemas.microsoft.com/office/drawing/2014/main" id="{B9A17910-3F9B-48AD-84CC-5D822C272AA9}"/>
                  </a:ext>
                </a:extLst>
              </p:cNvPr>
              <p:cNvSpPr/>
              <p:nvPr/>
            </p:nvSpPr>
            <p:spPr>
              <a:xfrm>
                <a:off x="11019177" y="5953675"/>
                <a:ext cx="2277481" cy="631838"/>
              </a:xfrm>
              <a:prstGeom prst="roundRect">
                <a:avLst/>
              </a:prstGeom>
              <a:solidFill>
                <a:schemeClr val="bg1"/>
              </a:solidFill>
              <a:ln w="349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Ins="3657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6D2077"/>
                    </a:solidFill>
                    <a:effectLst/>
                    <a:uLnTx/>
                    <a:uFillTx/>
                    <a:latin typeface="Arial" panose="020B0604020202020204"/>
                    <a:ea typeface="+mn-ea"/>
                    <a:cs typeface="+mn-cs"/>
                  </a:rPr>
                  <a:t>Click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AF1685"/>
                    </a:solidFill>
                    <a:effectLst/>
                    <a:uLnTx/>
                    <a:uFillTx/>
                    <a:latin typeface="Arial" panose="020B0604020202020204"/>
                    <a:ea typeface="+mn-ea"/>
                    <a:cs typeface="+mn-cs"/>
                  </a:rPr>
                  <a:t>LEARN MORE</a:t>
                </a:r>
              </a:p>
            </p:txBody>
          </p:sp>
          <p:sp>
            <p:nvSpPr>
              <p:cNvPr id="29" name="Oval 28">
                <a:extLst>
                  <a:ext uri="{FF2B5EF4-FFF2-40B4-BE49-F238E27FC236}">
                    <a16:creationId xmlns:a16="http://schemas.microsoft.com/office/drawing/2014/main" id="{AC807146-C9B9-4F1A-9EB7-3F23492B8B41}"/>
                  </a:ext>
                </a:extLst>
              </p:cNvPr>
              <p:cNvSpPr/>
              <p:nvPr/>
            </p:nvSpPr>
            <p:spPr>
              <a:xfrm>
                <a:off x="13065233" y="6033163"/>
                <a:ext cx="462849" cy="462849"/>
              </a:xfrm>
              <a:prstGeom prst="ellipse">
                <a:avLst/>
              </a:prstGeom>
              <a:solidFill>
                <a:schemeClr val="accent2"/>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Arrow: Right 29">
                <a:extLst>
                  <a:ext uri="{FF2B5EF4-FFF2-40B4-BE49-F238E27FC236}">
                    <a16:creationId xmlns:a16="http://schemas.microsoft.com/office/drawing/2014/main" id="{70BA2B75-2010-4136-96F7-3D1646F46CCE}"/>
                  </a:ext>
                </a:extLst>
              </p:cNvPr>
              <p:cNvSpPr/>
              <p:nvPr/>
            </p:nvSpPr>
            <p:spPr>
              <a:xfrm>
                <a:off x="13065233" y="6126572"/>
                <a:ext cx="336766" cy="27603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3" name="Rectangle 32">
              <a:hlinkClick r:id="rId7"/>
              <a:extLst>
                <a:ext uri="{FF2B5EF4-FFF2-40B4-BE49-F238E27FC236}">
                  <a16:creationId xmlns:a16="http://schemas.microsoft.com/office/drawing/2014/main" id="{C7A5BFC1-81CD-41E7-8BAA-94CD445A461B}"/>
                </a:ext>
              </a:extLst>
            </p:cNvPr>
            <p:cNvSpPr/>
            <p:nvPr/>
          </p:nvSpPr>
          <p:spPr>
            <a:xfrm>
              <a:off x="7371995" y="5940759"/>
              <a:ext cx="2697764" cy="84624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4" name="Rectangle: Rounded Corners 33">
            <a:extLst>
              <a:ext uri="{FF2B5EF4-FFF2-40B4-BE49-F238E27FC236}">
                <a16:creationId xmlns:a16="http://schemas.microsoft.com/office/drawing/2014/main" id="{B331A3EF-8597-425F-BE12-C0DCD335907C}"/>
              </a:ext>
            </a:extLst>
          </p:cNvPr>
          <p:cNvSpPr/>
          <p:nvPr/>
        </p:nvSpPr>
        <p:spPr>
          <a:xfrm>
            <a:off x="1263688" y="2338864"/>
            <a:ext cx="7457189" cy="3277075"/>
          </a:xfrm>
          <a:prstGeom prst="roundRect">
            <a:avLst>
              <a:gd name="adj" fmla="val 5656"/>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96892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045358-1050-4E0D-9712-7F32CFF54517}"/>
              </a:ext>
            </a:extLst>
          </p:cNvPr>
          <p:cNvSpPr txBox="1"/>
          <p:nvPr/>
        </p:nvSpPr>
        <p:spPr>
          <a:xfrm>
            <a:off x="175323" y="124427"/>
            <a:ext cx="11523869"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3200" b="1">
                <a:solidFill>
                  <a:srgbClr val="E31937"/>
                </a:solidFill>
                <a:latin typeface="Montserrat"/>
              </a:defRPr>
            </a:lvl1pPr>
          </a:lstStyle>
          <a:p>
            <a:pPr defTabSz="457200">
              <a:defRPr/>
            </a:pPr>
            <a:r>
              <a:rPr lang="en-US">
                <a:latin typeface="+mj-lt"/>
              </a:rPr>
              <a:t>TOTAL REGULAR MAINTENANCE BY VEHICLE AGE: 2021</a:t>
            </a:r>
          </a:p>
        </p:txBody>
      </p:sp>
      <p:graphicFrame>
        <p:nvGraphicFramePr>
          <p:cNvPr id="12" name="Table 3">
            <a:extLst>
              <a:ext uri="{FF2B5EF4-FFF2-40B4-BE49-F238E27FC236}">
                <a16:creationId xmlns:a16="http://schemas.microsoft.com/office/drawing/2014/main" id="{73E90EBF-6213-4184-81E8-DAE78AA8CEE5}"/>
              </a:ext>
            </a:extLst>
          </p:cNvPr>
          <p:cNvGraphicFramePr>
            <a:graphicFrameLocks noGrp="1"/>
          </p:cNvGraphicFramePr>
          <p:nvPr>
            <p:extLst>
              <p:ext uri="{D42A27DB-BD31-4B8C-83A1-F6EECF244321}">
                <p14:modId xmlns:p14="http://schemas.microsoft.com/office/powerpoint/2010/main" val="398254236"/>
              </p:ext>
            </p:extLst>
          </p:nvPr>
        </p:nvGraphicFramePr>
        <p:xfrm>
          <a:off x="1637414" y="854888"/>
          <a:ext cx="8941880" cy="4621120"/>
        </p:xfrm>
        <a:graphic>
          <a:graphicData uri="http://schemas.openxmlformats.org/drawingml/2006/table">
            <a:tbl>
              <a:tblPr firstRow="1" bandRow="1">
                <a:tableStyleId>{6E25E649-3F16-4E02-A733-19D2CDBF48F0}</a:tableStyleId>
              </a:tblPr>
              <a:tblGrid>
                <a:gridCol w="2235470">
                  <a:extLst>
                    <a:ext uri="{9D8B030D-6E8A-4147-A177-3AD203B41FA5}">
                      <a16:colId xmlns:a16="http://schemas.microsoft.com/office/drawing/2014/main" val="208348321"/>
                    </a:ext>
                  </a:extLst>
                </a:gridCol>
                <a:gridCol w="2235470">
                  <a:extLst>
                    <a:ext uri="{9D8B030D-6E8A-4147-A177-3AD203B41FA5}">
                      <a16:colId xmlns:a16="http://schemas.microsoft.com/office/drawing/2014/main" val="398981594"/>
                    </a:ext>
                  </a:extLst>
                </a:gridCol>
                <a:gridCol w="2235470">
                  <a:extLst>
                    <a:ext uri="{9D8B030D-6E8A-4147-A177-3AD203B41FA5}">
                      <a16:colId xmlns:a16="http://schemas.microsoft.com/office/drawing/2014/main" val="3732875649"/>
                    </a:ext>
                  </a:extLst>
                </a:gridCol>
                <a:gridCol w="2235470">
                  <a:extLst>
                    <a:ext uri="{9D8B030D-6E8A-4147-A177-3AD203B41FA5}">
                      <a16:colId xmlns:a16="http://schemas.microsoft.com/office/drawing/2014/main" val="1102855189"/>
                    </a:ext>
                  </a:extLst>
                </a:gridCol>
              </a:tblGrid>
              <a:tr h="349884">
                <a:tc>
                  <a:txBody>
                    <a:bodyPr/>
                    <a:lstStyle/>
                    <a:p>
                      <a:pPr algn="ctr" fontAlgn="b"/>
                      <a:r>
                        <a:rPr lang="en-US" sz="1200" b="1" i="0" u="none" strike="noStrike">
                          <a:solidFill>
                            <a:srgbClr val="FFFFFF"/>
                          </a:solidFill>
                          <a:effectLst/>
                          <a:latin typeface="Roboto" panose="02000000000000000000" pitchFamily="2" charset="0"/>
                          <a:cs typeface="Calibri Light" panose="020F0302020204030204" pitchFamily="34" charset="0"/>
                        </a:rPr>
                        <a:t>VEHICLE AGE</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200" b="1" u="none" strike="noStrike">
                          <a:solidFill>
                            <a:srgbClr val="FFFFFF"/>
                          </a:solidFill>
                          <a:effectLst/>
                          <a:latin typeface="Roboto" panose="02000000000000000000" pitchFamily="2" charset="0"/>
                          <a:cs typeface="Calibri Light" panose="020F0302020204030204" pitchFamily="34" charset="0"/>
                        </a:rPr>
                        <a:t>TOTAL PURCHASE INCIDENCE</a:t>
                      </a:r>
                      <a:endParaRPr lang="en-US" sz="1200" b="1" i="0" u="none" strike="noStrike">
                        <a:solidFill>
                          <a:srgbClr val="FFFFFF"/>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200" b="1" u="none" strike="noStrike">
                          <a:solidFill>
                            <a:srgbClr val="FFFFFF"/>
                          </a:solidFill>
                          <a:effectLst/>
                          <a:latin typeface="Roboto" panose="02000000000000000000" pitchFamily="2" charset="0"/>
                          <a:cs typeface="Calibri Light" panose="020F0302020204030204" pitchFamily="34" charset="0"/>
                        </a:rPr>
                        <a:t>TOTAL PURCHASE ITEMS/JOBS</a:t>
                      </a:r>
                      <a:endParaRPr lang="en-US" sz="1200" b="1" i="0" u="none" strike="noStrike">
                        <a:solidFill>
                          <a:srgbClr val="FFFFFF"/>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200" b="1" i="0" u="none" strike="noStrike">
                          <a:solidFill>
                            <a:srgbClr val="FFFFFF"/>
                          </a:solidFill>
                          <a:effectLst/>
                          <a:latin typeface="Roboto" panose="02000000000000000000" pitchFamily="2" charset="0"/>
                          <a:cs typeface="Calibri Light" panose="020F0302020204030204" pitchFamily="34" charset="0"/>
                        </a:rPr>
                        <a:t>TOTAL MARKET SIZE</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extLst>
                  <a:ext uri="{0D108BD9-81ED-4DB2-BD59-A6C34878D82A}">
                    <a16:rowId xmlns:a16="http://schemas.microsoft.com/office/drawing/2014/main" val="3848940414"/>
                  </a:ext>
                </a:extLst>
              </a:tr>
              <a:tr h="249755">
                <a:tc>
                  <a:txBody>
                    <a:bodyPr/>
                    <a:lstStyle/>
                    <a:p>
                      <a:pPr algn="ctr" fontAlgn="b"/>
                      <a:r>
                        <a:rPr lang="en-US" sz="1100" b="0" i="0" u="none" strike="noStrike">
                          <a:effectLst/>
                          <a:latin typeface="Roboto" panose="02000000000000000000" pitchFamily="2" charset="0"/>
                          <a:cs typeface="Calibri Light" panose="020F0302020204030204" pitchFamily="34" charset="0"/>
                        </a:rPr>
                        <a:t>NEW</a:t>
                      </a:r>
                    </a:p>
                  </a:txBody>
                  <a:tcPr marL="0" marR="0" marT="0"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60.3</a:t>
                      </a:r>
                    </a:p>
                  </a:txBody>
                  <a:tcPr marL="9525" marR="9525" marT="9525"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117,403</a:t>
                      </a:r>
                    </a:p>
                  </a:txBody>
                  <a:tcPr marL="9525" marR="9525" marT="9525"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$6,511,235</a:t>
                      </a:r>
                    </a:p>
                  </a:txBody>
                  <a:tcPr marL="9525" marR="9525" marT="9525" marB="0" anchor="ctr">
                    <a:lnT w="25400" cmpd="sng">
                      <a:noFill/>
                    </a:lnT>
                  </a:tcPr>
                </a:tc>
                <a:extLst>
                  <a:ext uri="{0D108BD9-81ED-4DB2-BD59-A6C34878D82A}">
                    <a16:rowId xmlns:a16="http://schemas.microsoft.com/office/drawing/2014/main" val="4076496910"/>
                  </a:ext>
                </a:extLst>
              </a:tr>
              <a:tr h="249755">
                <a:tc>
                  <a:txBody>
                    <a:bodyPr/>
                    <a:lstStyle/>
                    <a:p>
                      <a:pPr algn="ctr" fontAlgn="b"/>
                      <a:r>
                        <a:rPr lang="en-US" sz="1100" b="0" i="0" u="none" strike="noStrike">
                          <a:effectLst/>
                          <a:latin typeface="Roboto" panose="02000000000000000000" pitchFamily="2" charset="0"/>
                          <a:cs typeface="Calibri Light" panose="020F0302020204030204" pitchFamily="34" charset="0"/>
                        </a:rPr>
                        <a:t>1 YEAR OLD</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224.4</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25,246,613</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$1,126,533,907</a:t>
                      </a:r>
                    </a:p>
                  </a:txBody>
                  <a:tcPr marL="9525" marR="9525" marT="9525" marB="0" anchor="ctr"/>
                </a:tc>
                <a:extLst>
                  <a:ext uri="{0D108BD9-81ED-4DB2-BD59-A6C34878D82A}">
                    <a16:rowId xmlns:a16="http://schemas.microsoft.com/office/drawing/2014/main" val="3919184708"/>
                  </a:ext>
                </a:extLst>
              </a:tr>
              <a:tr h="249755">
                <a:tc>
                  <a:txBody>
                    <a:bodyPr/>
                    <a:lstStyle/>
                    <a:p>
                      <a:pPr algn="ctr" fontAlgn="b"/>
                      <a:r>
                        <a:rPr lang="en-US" sz="1100" b="0" i="0" u="none" strike="noStrike">
                          <a:effectLst/>
                          <a:latin typeface="Roboto" panose="02000000000000000000" pitchFamily="2" charset="0"/>
                          <a:cs typeface="Calibri Light" panose="020F0302020204030204" pitchFamily="34" charset="0"/>
                        </a:rPr>
                        <a:t>2 YEARS OLD</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172.5</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31,023,330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$1,639,507,518</a:t>
                      </a:r>
                    </a:p>
                  </a:txBody>
                  <a:tcPr marL="9525" marR="9525" marT="9525" marB="0" anchor="ctr"/>
                </a:tc>
                <a:extLst>
                  <a:ext uri="{0D108BD9-81ED-4DB2-BD59-A6C34878D82A}">
                    <a16:rowId xmlns:a16="http://schemas.microsoft.com/office/drawing/2014/main" val="3358547749"/>
                  </a:ext>
                </a:extLst>
              </a:tr>
              <a:tr h="249755">
                <a:tc>
                  <a:txBody>
                    <a:bodyPr/>
                    <a:lstStyle/>
                    <a:p>
                      <a:pPr algn="ctr" fontAlgn="b"/>
                      <a:r>
                        <a:rPr lang="en-US" sz="1100" b="0" i="0" u="none" strike="noStrike">
                          <a:effectLst/>
                          <a:latin typeface="Roboto" panose="02000000000000000000" pitchFamily="2" charset="0"/>
                          <a:cs typeface="Calibri Light" panose="020F0302020204030204" pitchFamily="34" charset="0"/>
                        </a:rPr>
                        <a:t>3 YEARS OLD</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252.1</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56,562,493</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$3,359,320,068</a:t>
                      </a:r>
                    </a:p>
                  </a:txBody>
                  <a:tcPr marL="9525" marR="9525" marT="9525" marB="0" anchor="ctr"/>
                </a:tc>
                <a:extLst>
                  <a:ext uri="{0D108BD9-81ED-4DB2-BD59-A6C34878D82A}">
                    <a16:rowId xmlns:a16="http://schemas.microsoft.com/office/drawing/2014/main" val="3554901405"/>
                  </a:ext>
                </a:extLst>
              </a:tr>
              <a:tr h="249755">
                <a:tc>
                  <a:txBody>
                    <a:bodyPr/>
                    <a:lstStyle/>
                    <a:p>
                      <a:pPr algn="ctr" fontAlgn="b"/>
                      <a:r>
                        <a:rPr lang="en-US" sz="1100" b="0" i="0" u="none" strike="noStrike">
                          <a:effectLst/>
                          <a:latin typeface="Roboto" panose="02000000000000000000" pitchFamily="2" charset="0"/>
                          <a:cs typeface="Calibri Light" panose="020F0302020204030204" pitchFamily="34" charset="0"/>
                        </a:rPr>
                        <a:t>4 YEARS OLD</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311.7</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69,860,905</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$4,314,994,465</a:t>
                      </a:r>
                    </a:p>
                  </a:txBody>
                  <a:tcPr marL="9525" marR="9525" marT="9525" marB="0" anchor="ctr"/>
                </a:tc>
                <a:extLst>
                  <a:ext uri="{0D108BD9-81ED-4DB2-BD59-A6C34878D82A}">
                    <a16:rowId xmlns:a16="http://schemas.microsoft.com/office/drawing/2014/main" val="3219902957"/>
                  </a:ext>
                </a:extLst>
              </a:tr>
              <a:tr h="249755">
                <a:tc>
                  <a:txBody>
                    <a:bodyPr/>
                    <a:lstStyle/>
                    <a:p>
                      <a:pPr algn="ctr" fontAlgn="b"/>
                      <a:r>
                        <a:rPr lang="en-US" sz="1100" b="0" i="0" u="none" strike="noStrike">
                          <a:effectLst/>
                          <a:latin typeface="Roboto" panose="02000000000000000000" pitchFamily="2" charset="0"/>
                          <a:cs typeface="Calibri Light" panose="020F0302020204030204" pitchFamily="34" charset="0"/>
                        </a:rPr>
                        <a:t>5 YEARS OLD</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350.0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83,369,777</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$5,240,543,340</a:t>
                      </a:r>
                    </a:p>
                  </a:txBody>
                  <a:tcPr marL="9525" marR="9525" marT="9525" marB="0" anchor="ctr"/>
                </a:tc>
                <a:extLst>
                  <a:ext uri="{0D108BD9-81ED-4DB2-BD59-A6C34878D82A}">
                    <a16:rowId xmlns:a16="http://schemas.microsoft.com/office/drawing/2014/main" val="1587467947"/>
                  </a:ext>
                </a:extLst>
              </a:tr>
              <a:tr h="249755">
                <a:tc>
                  <a:txBody>
                    <a:bodyPr/>
                    <a:lstStyle/>
                    <a:p>
                      <a:pPr algn="ctr" fontAlgn="b"/>
                      <a:r>
                        <a:rPr lang="en-US" sz="1100" b="0" i="0" u="none" strike="noStrike">
                          <a:effectLst/>
                          <a:latin typeface="Roboto" panose="02000000000000000000" pitchFamily="2" charset="0"/>
                          <a:cs typeface="Calibri Light" panose="020F0302020204030204" pitchFamily="34" charset="0"/>
                        </a:rPr>
                        <a:t>6 YEARS OLD</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376.0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84,206,792</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$5,125,586,419</a:t>
                      </a:r>
                    </a:p>
                  </a:txBody>
                  <a:tcPr marL="9525" marR="9525" marT="9525" marB="0" anchor="ctr"/>
                </a:tc>
                <a:extLst>
                  <a:ext uri="{0D108BD9-81ED-4DB2-BD59-A6C34878D82A}">
                    <a16:rowId xmlns:a16="http://schemas.microsoft.com/office/drawing/2014/main" val="1255726404"/>
                  </a:ext>
                </a:extLst>
              </a:tr>
              <a:tr h="249755">
                <a:tc>
                  <a:txBody>
                    <a:bodyPr/>
                    <a:lstStyle/>
                    <a:p>
                      <a:pPr algn="ctr" fontAlgn="b"/>
                      <a:r>
                        <a:rPr lang="en-US" sz="1100" b="0" i="0" u="none" strike="noStrike">
                          <a:effectLst/>
                          <a:latin typeface="Roboto" panose="02000000000000000000" pitchFamily="2" charset="0"/>
                          <a:cs typeface="Calibri Light" panose="020F0302020204030204" pitchFamily="34" charset="0"/>
                        </a:rPr>
                        <a:t>7 YEARS OLD</a:t>
                      </a:r>
                    </a:p>
                  </a:txBody>
                  <a:tcPr marL="0" marR="0" marT="0"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357.8</a:t>
                      </a:r>
                    </a:p>
                  </a:txBody>
                  <a:tcPr marL="9525" marR="9525" marT="9525"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80,574,314</a:t>
                      </a:r>
                    </a:p>
                  </a:txBody>
                  <a:tcPr marL="9525" marR="9525" marT="9525"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$4,875,738,425</a:t>
                      </a:r>
                    </a:p>
                  </a:txBody>
                  <a:tcPr marL="9525" marR="9525" marT="9525" marB="0" anchor="ctr">
                    <a:lnB>
                      <a:noFill/>
                    </a:lnB>
                  </a:tcPr>
                </a:tc>
                <a:extLst>
                  <a:ext uri="{0D108BD9-81ED-4DB2-BD59-A6C34878D82A}">
                    <a16:rowId xmlns:a16="http://schemas.microsoft.com/office/drawing/2014/main" val="521370810"/>
                  </a:ext>
                </a:extLst>
              </a:tr>
              <a:tr h="249755">
                <a:tc>
                  <a:txBody>
                    <a:bodyPr/>
                    <a:lstStyle/>
                    <a:p>
                      <a:pPr algn="ctr" fontAlgn="b"/>
                      <a:r>
                        <a:rPr lang="en-US" sz="1100" b="0" i="0" u="none" strike="noStrike">
                          <a:effectLst/>
                          <a:latin typeface="Roboto" panose="02000000000000000000" pitchFamily="2" charset="0"/>
                          <a:cs typeface="Calibri Light" panose="020F0302020204030204" pitchFamily="34" charset="0"/>
                        </a:rPr>
                        <a:t>8 YEARS OLD</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372.4</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74,405,183</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$4,397,226,667</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99312006"/>
                  </a:ext>
                </a:extLst>
              </a:tr>
              <a:tr h="249755">
                <a:tc>
                  <a:txBody>
                    <a:bodyPr/>
                    <a:lstStyle/>
                    <a:p>
                      <a:pPr algn="ctr" fontAlgn="b"/>
                      <a:r>
                        <a:rPr lang="en-US" sz="1100" b="0" i="0" u="none" strike="noStrike">
                          <a:effectLst/>
                          <a:latin typeface="Roboto" panose="02000000000000000000" pitchFamily="2" charset="0"/>
                          <a:cs typeface="Calibri Light" panose="020F0302020204030204" pitchFamily="34" charset="0"/>
                        </a:rPr>
                        <a:t>9 YEARS OLD</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361.9</a:t>
                      </a:r>
                    </a:p>
                  </a:txBody>
                  <a:tcPr marL="9525" marR="9525" marT="9525"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69,695,798</a:t>
                      </a:r>
                    </a:p>
                  </a:txBody>
                  <a:tcPr marL="9525" marR="9525" marT="9525"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$4,158,545,131</a:t>
                      </a:r>
                    </a:p>
                  </a:txBody>
                  <a:tcPr marL="9525" marR="9525" marT="9525" marB="0" anchor="ctr">
                    <a:lnL>
                      <a:noFill/>
                    </a:lnL>
                    <a:lnR>
                      <a:noFill/>
                    </a:lnR>
                    <a:lnT>
                      <a:noFill/>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4272993"/>
                  </a:ext>
                </a:extLst>
              </a:tr>
              <a:tr h="249755">
                <a:tc>
                  <a:txBody>
                    <a:bodyPr/>
                    <a:lstStyle/>
                    <a:p>
                      <a:pPr algn="ctr" fontAlgn="b"/>
                      <a:r>
                        <a:rPr lang="en-US" sz="1100" b="0" i="0" u="none" strike="noStrike">
                          <a:effectLst/>
                          <a:latin typeface="Roboto" panose="02000000000000000000" pitchFamily="2" charset="0"/>
                          <a:cs typeface="Calibri Light" panose="020F0302020204030204" pitchFamily="34" charset="0"/>
                        </a:rPr>
                        <a:t>10 YEARS OLD</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382.4</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64,401,727</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$3,812,107,475</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40847654"/>
                  </a:ext>
                </a:extLst>
              </a:tr>
              <a:tr h="249755">
                <a:tc>
                  <a:txBody>
                    <a:bodyPr/>
                    <a:lstStyle/>
                    <a:p>
                      <a:pPr algn="ctr" fontAlgn="b"/>
                      <a:r>
                        <a:rPr lang="en-US" sz="1100" b="0" i="0" u="none" strike="noStrike">
                          <a:effectLst/>
                          <a:latin typeface="Roboto" panose="02000000000000000000" pitchFamily="2" charset="0"/>
                          <a:cs typeface="Calibri Light" panose="020F0302020204030204" pitchFamily="34" charset="0"/>
                        </a:rPr>
                        <a:t>11 YEARS OLD</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346.1</a:t>
                      </a:r>
                    </a:p>
                  </a:txBody>
                  <a:tcPr marL="9525" marR="9525" marT="9525"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51,014,322</a:t>
                      </a:r>
                    </a:p>
                  </a:txBody>
                  <a:tcPr marL="9525" marR="9525" marT="9525"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$2,983,766,338</a:t>
                      </a:r>
                    </a:p>
                  </a:txBody>
                  <a:tcPr marL="9525" marR="9525" marT="9525" marB="0" anchor="ctr">
                    <a:lnL>
                      <a:noFill/>
                    </a:lnL>
                    <a:lnR>
                      <a:noFill/>
                    </a:lnR>
                    <a:lnT>
                      <a:noFill/>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5028970"/>
                  </a:ext>
                </a:extLst>
              </a:tr>
              <a:tr h="249755">
                <a:tc>
                  <a:txBody>
                    <a:bodyPr/>
                    <a:lstStyle/>
                    <a:p>
                      <a:pPr algn="ctr" fontAlgn="b"/>
                      <a:r>
                        <a:rPr lang="en-US" sz="1100" b="0" i="0" u="none" strike="noStrike">
                          <a:effectLst/>
                          <a:latin typeface="Roboto" panose="02000000000000000000" pitchFamily="2" charset="0"/>
                          <a:cs typeface="Calibri Light" panose="020F0302020204030204" pitchFamily="34" charset="0"/>
                        </a:rPr>
                        <a:t>12 YEARS OLD</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372.3</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48,307,095</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$2,899,885,517</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455275882"/>
                  </a:ext>
                </a:extLst>
              </a:tr>
              <a:tr h="249755">
                <a:tc>
                  <a:txBody>
                    <a:bodyPr/>
                    <a:lstStyle/>
                    <a:p>
                      <a:pPr algn="ctr" fontAlgn="b"/>
                      <a:r>
                        <a:rPr lang="en-US" sz="1100" b="0" i="0" u="none" strike="noStrike">
                          <a:effectLst/>
                          <a:latin typeface="Roboto" panose="02000000000000000000" pitchFamily="2" charset="0"/>
                          <a:cs typeface="Calibri Light" panose="020F0302020204030204" pitchFamily="34" charset="0"/>
                        </a:rPr>
                        <a:t>13 YEARS OLD</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376.2</a:t>
                      </a:r>
                    </a:p>
                  </a:txBody>
                  <a:tcPr marL="9525" marR="9525" marT="9525"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39,339,012</a:t>
                      </a:r>
                    </a:p>
                  </a:txBody>
                  <a:tcPr marL="9525" marR="9525" marT="9525"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$2,321,432,107</a:t>
                      </a:r>
                    </a:p>
                  </a:txBody>
                  <a:tcPr marL="9525" marR="9525" marT="9525" marB="0" anchor="ctr">
                    <a:lnL>
                      <a:noFill/>
                    </a:lnL>
                    <a:lnR>
                      <a:noFill/>
                    </a:lnR>
                    <a:lnT>
                      <a:noFill/>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42665426"/>
                  </a:ext>
                </a:extLst>
              </a:tr>
              <a:tr h="249755">
                <a:tc>
                  <a:txBody>
                    <a:bodyPr/>
                    <a:lstStyle/>
                    <a:p>
                      <a:pPr algn="ctr" fontAlgn="b"/>
                      <a:r>
                        <a:rPr lang="en-US" sz="1100" b="0" i="0" u="none" strike="noStrike">
                          <a:effectLst/>
                          <a:latin typeface="Roboto" panose="02000000000000000000" pitchFamily="2" charset="0"/>
                          <a:cs typeface="Calibri Light" panose="020F0302020204030204" pitchFamily="34" charset="0"/>
                        </a:rPr>
                        <a:t>14 YEARS OLD</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367.5</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55,764,249</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$3,328,394,978</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64017880"/>
                  </a:ext>
                </a:extLst>
              </a:tr>
              <a:tr h="249755">
                <a:tc>
                  <a:txBody>
                    <a:bodyPr/>
                    <a:lstStyle/>
                    <a:p>
                      <a:pPr algn="ctr" fontAlgn="b"/>
                      <a:r>
                        <a:rPr lang="en-US" sz="1100" b="0" i="0" u="none" strike="noStrike">
                          <a:effectLst/>
                          <a:latin typeface="Roboto" panose="02000000000000000000" pitchFamily="2" charset="0"/>
                          <a:cs typeface="Calibri Light" panose="020F0302020204030204" pitchFamily="34" charset="0"/>
                        </a:rPr>
                        <a:t>15+ YEARS OLD</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278.3</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301,789,316</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$12,876,424,381</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7297694"/>
                  </a:ext>
                </a:extLst>
              </a:tr>
              <a:tr h="249755">
                <a:tc>
                  <a:txBody>
                    <a:bodyPr/>
                    <a:lstStyle/>
                    <a:p>
                      <a:pPr algn="ctr" fontAlgn="b"/>
                      <a:r>
                        <a:rPr lang="en-US" sz="1100" b="1" i="0" u="none" strike="noStrike">
                          <a:solidFill>
                            <a:schemeClr val="bg1"/>
                          </a:solidFill>
                          <a:effectLst/>
                          <a:latin typeface="Roboto" panose="02000000000000000000" pitchFamily="2" charset="0"/>
                          <a:cs typeface="Calibri Light" panose="020F0302020204030204" pitchFamily="34" charset="0"/>
                        </a:rPr>
                        <a:t>TOTAL</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algn="ctr" fontAlgn="b"/>
                      <a:endParaRPr lang="en-US" sz="1100" b="0" i="0" u="none" strike="noStrike">
                        <a:effectLst/>
                        <a:latin typeface="Roboto" panose="02000000000000000000" pitchFamily="2" charset="0"/>
                        <a:cs typeface="Calibri Light" panose="020F0302020204030204" pitchFamily="34" charset="0"/>
                      </a:endParaRP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marL="0" algn="ctr" defTabSz="914400" rtl="0" eaLnBrk="1" fontAlgn="b" latinLnBrk="0" hangingPunct="1"/>
                      <a:r>
                        <a:rPr lang="en-US" sz="1100" b="1" i="0" u="none" strike="noStrike" kern="1200">
                          <a:solidFill>
                            <a:schemeClr val="bg1"/>
                          </a:solidFill>
                          <a:effectLst/>
                          <a:latin typeface="Roboto" panose="02000000000000000000" pitchFamily="2" charset="0"/>
                          <a:ea typeface="+mn-ea"/>
                          <a:cs typeface="Calibri Light" panose="020F0302020204030204" pitchFamily="34" charset="0"/>
                        </a:rPr>
                        <a:t>1,135,678,327</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marL="0" algn="ctr" defTabSz="914400" rtl="0" eaLnBrk="1" fontAlgn="b" latinLnBrk="0" hangingPunct="1"/>
                      <a:r>
                        <a:rPr lang="en-US" sz="1100" b="1" i="0" u="none" strike="noStrike" kern="1200">
                          <a:solidFill>
                            <a:schemeClr val="bg1"/>
                          </a:solidFill>
                          <a:effectLst/>
                          <a:latin typeface="Roboto" panose="02000000000000000000" pitchFamily="2" charset="0"/>
                          <a:ea typeface="+mn-ea"/>
                          <a:cs typeface="Calibri Light" panose="020F0302020204030204" pitchFamily="34" charset="0"/>
                        </a:rPr>
                        <a:t>$62,466,517,969</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590110256"/>
                  </a:ext>
                </a:extLst>
              </a:tr>
            </a:tbl>
          </a:graphicData>
        </a:graphic>
      </p:graphicFrame>
      <p:sp>
        <p:nvSpPr>
          <p:cNvPr id="16" name="TextBox 15">
            <a:extLst>
              <a:ext uri="{FF2B5EF4-FFF2-40B4-BE49-F238E27FC236}">
                <a16:creationId xmlns:a16="http://schemas.microsoft.com/office/drawing/2014/main" id="{64CD89C3-C62B-49F0-82BD-8ACDF3185F9F}"/>
              </a:ext>
            </a:extLst>
          </p:cNvPr>
          <p:cNvSpPr txBox="1"/>
          <p:nvPr/>
        </p:nvSpPr>
        <p:spPr>
          <a:xfrm>
            <a:off x="8097285" y="5476008"/>
            <a:ext cx="2567070" cy="338554"/>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800" b="0" i="1" u="none" strike="noStrike" cap="none" spc="0" normalizeH="0" baseline="0">
                <a:ln>
                  <a:noFill/>
                </a:ln>
                <a:solidFill>
                  <a:srgbClr val="000000"/>
                </a:solidFill>
                <a:effectLst/>
                <a:uLnTx/>
                <a:uFillTx/>
              </a:defRPr>
            </a:lvl1pPr>
          </a:lstStyle>
          <a:p>
            <a:r>
              <a:rPr lang="en-US"/>
              <a:t>Sources: DesRosiers Automotive Consultants Inc. and </a:t>
            </a:r>
            <a:r>
              <a:rPr lang="en-US" err="1"/>
              <a:t>AutoCount</a:t>
            </a:r>
            <a:r>
              <a:rPr lang="en-US"/>
              <a:t>@ data from Experian Automotive</a:t>
            </a:r>
          </a:p>
        </p:txBody>
      </p:sp>
      <p:sp>
        <p:nvSpPr>
          <p:cNvPr id="2" name="Slide Number Placeholder 1">
            <a:extLst>
              <a:ext uri="{FF2B5EF4-FFF2-40B4-BE49-F238E27FC236}">
                <a16:creationId xmlns:a16="http://schemas.microsoft.com/office/drawing/2014/main" id="{B87DF5C8-85F3-4EB5-9D95-CB451D3C252B}"/>
              </a:ext>
            </a:extLst>
          </p:cNvPr>
          <p:cNvSpPr>
            <a:spLocks noGrp="1"/>
          </p:cNvSpPr>
          <p:nvPr>
            <p:ph type="sldNum" sz="quarter" idx="4"/>
          </p:nvPr>
        </p:nvSpPr>
        <p:spPr/>
        <p:txBody>
          <a:bodyPr/>
          <a:lstStyle/>
          <a:p>
            <a:fld id="{712E29C6-EE55-43BD-857B-236F68ABA214}" type="slidenum">
              <a:rPr lang="en-US" smtClean="0"/>
              <a:pPr/>
              <a:t>14</a:t>
            </a:fld>
            <a:endParaRPr lang="en-US"/>
          </a:p>
        </p:txBody>
      </p:sp>
      <p:sp>
        <p:nvSpPr>
          <p:cNvPr id="9" name="TextBox 8">
            <a:extLst>
              <a:ext uri="{FF2B5EF4-FFF2-40B4-BE49-F238E27FC236}">
                <a16:creationId xmlns:a16="http://schemas.microsoft.com/office/drawing/2014/main" id="{809C9AD0-6BC4-514A-76CD-229E7B33DA5E}"/>
              </a:ext>
            </a:extLst>
          </p:cNvPr>
          <p:cNvSpPr txBox="1"/>
          <p:nvPr/>
        </p:nvSpPr>
        <p:spPr>
          <a:xfrm>
            <a:off x="-3032" y="5906329"/>
            <a:ext cx="2148647" cy="369332"/>
          </a:xfrm>
          <a:prstGeom prst="rect">
            <a:avLst/>
          </a:prstGeom>
          <a:noFill/>
        </p:spPr>
        <p:txBody>
          <a:bodyPr wrap="square" rtlCol="0">
            <a:spAutoFit/>
          </a:bodyPr>
          <a:lstStyle/>
          <a:p>
            <a:r>
              <a:rPr lang="en-US" sz="900"/>
              <a:t>After downloading workbook, navigate to the corresponding tab.</a:t>
            </a:r>
          </a:p>
        </p:txBody>
      </p:sp>
      <p:sp>
        <p:nvSpPr>
          <p:cNvPr id="10" name="Oval 9">
            <a:hlinkClick r:id="rId2"/>
            <a:extLst>
              <a:ext uri="{FF2B5EF4-FFF2-40B4-BE49-F238E27FC236}">
                <a16:creationId xmlns:a16="http://schemas.microsoft.com/office/drawing/2014/main" id="{F16BE946-C05E-2300-0921-6A07520D4CCC}"/>
              </a:ext>
            </a:extLst>
          </p:cNvPr>
          <p:cNvSpPr/>
          <p:nvPr/>
        </p:nvSpPr>
        <p:spPr>
          <a:xfrm>
            <a:off x="0" y="5450599"/>
            <a:ext cx="1552353" cy="453366"/>
          </a:xfrm>
          <a:prstGeom prst="ellipse">
            <a:avLst/>
          </a:prstGeom>
          <a:solidFill>
            <a:schemeClr val="accent3">
              <a:lumMod val="60000"/>
              <a:lumOff val="40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850" b="1" i="0" strike="noStrike" kern="1200" cap="none" spc="0" normalizeH="0" baseline="0" noProof="0">
                <a:ln>
                  <a:noFill/>
                </a:ln>
                <a:solidFill>
                  <a:srgbClr val="C00000"/>
                </a:solidFill>
                <a:effectLst/>
                <a:uLnTx/>
                <a:uFillTx/>
                <a:latin typeface="Calibri" panose="020F0502020204030204"/>
                <a:hlinkClick r:id="rId2">
                  <a:extLst>
                    <a:ext uri="{A12FA001-AC4F-418D-AE19-62706E023703}">
                      <ahyp:hlinkClr xmlns:ahyp="http://schemas.microsoft.com/office/drawing/2018/hyperlinkcolor" val="tx"/>
                    </a:ext>
                  </a:extLst>
                </a:hlinkClick>
              </a:rPr>
              <a:t>Click here for Data</a:t>
            </a:r>
            <a:endParaRPr lang="en-US" sz="850" b="1">
              <a:solidFill>
                <a:srgbClr val="C00000"/>
              </a:solidFill>
            </a:endParaRPr>
          </a:p>
        </p:txBody>
      </p:sp>
      <p:pic>
        <p:nvPicPr>
          <p:cNvPr id="3" name="Picture 2">
            <a:extLst>
              <a:ext uri="{FF2B5EF4-FFF2-40B4-BE49-F238E27FC236}">
                <a16:creationId xmlns:a16="http://schemas.microsoft.com/office/drawing/2014/main" id="{AB0F7592-1A98-39A8-695F-DDF0C7A78E78}"/>
              </a:ext>
            </a:extLst>
          </p:cNvPr>
          <p:cNvPicPr>
            <a:picLocks noChangeAspect="1"/>
          </p:cNvPicPr>
          <p:nvPr/>
        </p:nvPicPr>
        <p:blipFill rotWithShape="1">
          <a:blip r:embed="rId3"/>
          <a:srcRect t="36215" b="32932"/>
          <a:stretch/>
        </p:blipFill>
        <p:spPr>
          <a:xfrm>
            <a:off x="10430798" y="5965525"/>
            <a:ext cx="1761202" cy="310136"/>
          </a:xfrm>
          <a:prstGeom prst="rect">
            <a:avLst/>
          </a:prstGeom>
        </p:spPr>
      </p:pic>
    </p:spTree>
    <p:extLst>
      <p:ext uri="{BB962C8B-B14F-4D97-AF65-F5344CB8AC3E}">
        <p14:creationId xmlns:p14="http://schemas.microsoft.com/office/powerpoint/2010/main" val="107838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045358-1050-4E0D-9712-7F32CFF54517}"/>
              </a:ext>
            </a:extLst>
          </p:cNvPr>
          <p:cNvSpPr txBox="1"/>
          <p:nvPr/>
        </p:nvSpPr>
        <p:spPr>
          <a:xfrm>
            <a:off x="141027" y="67447"/>
            <a:ext cx="11541074" cy="89255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3200" b="1">
                <a:solidFill>
                  <a:srgbClr val="E31937"/>
                </a:solidFill>
                <a:latin typeface="Montserrat"/>
              </a:defRPr>
            </a:lvl1pPr>
          </a:lstStyle>
          <a:p>
            <a:pPr defTabSz="457200">
              <a:defRPr/>
            </a:pPr>
            <a:r>
              <a:rPr lang="en-US">
                <a:latin typeface="+mj-lt"/>
              </a:rPr>
              <a:t>ESTIMATED REGULAR MAINTENANCE MARKET SIZE: 2021</a:t>
            </a:r>
          </a:p>
          <a:p>
            <a:pPr defTabSz="457200">
              <a:defRPr/>
            </a:pPr>
            <a:r>
              <a:rPr lang="en-US" sz="2000">
                <a:solidFill>
                  <a:srgbClr val="626366"/>
                </a:solidFill>
                <a:latin typeface="+mj-lt"/>
              </a:rPr>
              <a:t>Using Maintenance Intervals</a:t>
            </a:r>
          </a:p>
        </p:txBody>
      </p:sp>
      <p:graphicFrame>
        <p:nvGraphicFramePr>
          <p:cNvPr id="12" name="Table 3">
            <a:extLst>
              <a:ext uri="{FF2B5EF4-FFF2-40B4-BE49-F238E27FC236}">
                <a16:creationId xmlns:a16="http://schemas.microsoft.com/office/drawing/2014/main" id="{73E90EBF-6213-4184-81E8-DAE78AA8CEE5}"/>
              </a:ext>
            </a:extLst>
          </p:cNvPr>
          <p:cNvGraphicFramePr>
            <a:graphicFrameLocks noGrp="1"/>
          </p:cNvGraphicFramePr>
          <p:nvPr>
            <p:extLst>
              <p:ext uri="{D42A27DB-BD31-4B8C-83A1-F6EECF244321}">
                <p14:modId xmlns:p14="http://schemas.microsoft.com/office/powerpoint/2010/main" val="288423770"/>
              </p:ext>
            </p:extLst>
          </p:nvPr>
        </p:nvGraphicFramePr>
        <p:xfrm>
          <a:off x="1297172" y="1174522"/>
          <a:ext cx="9610060" cy="4242923"/>
        </p:xfrm>
        <a:graphic>
          <a:graphicData uri="http://schemas.openxmlformats.org/drawingml/2006/table">
            <a:tbl>
              <a:tblPr firstRow="1" bandRow="1">
                <a:tableStyleId>{6E25E649-3F16-4E02-A733-19D2CDBF48F0}</a:tableStyleId>
              </a:tblPr>
              <a:tblGrid>
                <a:gridCol w="1922012">
                  <a:extLst>
                    <a:ext uri="{9D8B030D-6E8A-4147-A177-3AD203B41FA5}">
                      <a16:colId xmlns:a16="http://schemas.microsoft.com/office/drawing/2014/main" val="208348321"/>
                    </a:ext>
                  </a:extLst>
                </a:gridCol>
                <a:gridCol w="1922012">
                  <a:extLst>
                    <a:ext uri="{9D8B030D-6E8A-4147-A177-3AD203B41FA5}">
                      <a16:colId xmlns:a16="http://schemas.microsoft.com/office/drawing/2014/main" val="387993847"/>
                    </a:ext>
                  </a:extLst>
                </a:gridCol>
                <a:gridCol w="1922012">
                  <a:extLst>
                    <a:ext uri="{9D8B030D-6E8A-4147-A177-3AD203B41FA5}">
                      <a16:colId xmlns:a16="http://schemas.microsoft.com/office/drawing/2014/main" val="398981594"/>
                    </a:ext>
                  </a:extLst>
                </a:gridCol>
                <a:gridCol w="1922012">
                  <a:extLst>
                    <a:ext uri="{9D8B030D-6E8A-4147-A177-3AD203B41FA5}">
                      <a16:colId xmlns:a16="http://schemas.microsoft.com/office/drawing/2014/main" val="3732875649"/>
                    </a:ext>
                  </a:extLst>
                </a:gridCol>
                <a:gridCol w="1922012">
                  <a:extLst>
                    <a:ext uri="{9D8B030D-6E8A-4147-A177-3AD203B41FA5}">
                      <a16:colId xmlns:a16="http://schemas.microsoft.com/office/drawing/2014/main" val="1102855189"/>
                    </a:ext>
                  </a:extLst>
                </a:gridCol>
              </a:tblGrid>
              <a:tr h="482933">
                <a:tc>
                  <a:txBody>
                    <a:bodyPr/>
                    <a:lstStyle/>
                    <a:p>
                      <a:pPr algn="ctr" fontAlgn="b"/>
                      <a:r>
                        <a:rPr lang="en-US" sz="1100" b="1" i="0" u="none" strike="noStrike">
                          <a:solidFill>
                            <a:srgbClr val="FFFFFF"/>
                          </a:solidFill>
                          <a:effectLst/>
                          <a:latin typeface="Roboto" panose="02000000000000000000" pitchFamily="2" charset="0"/>
                          <a:cs typeface="Calibri Light" panose="020F0302020204030204" pitchFamily="34" charset="0"/>
                        </a:rPr>
                        <a:t>CATEGORY</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100" b="1" i="0" u="none" strike="noStrike">
                          <a:solidFill>
                            <a:srgbClr val="FFFFFF"/>
                          </a:solidFill>
                          <a:effectLst/>
                          <a:latin typeface="Roboto" panose="02000000000000000000" pitchFamily="2" charset="0"/>
                          <a:cs typeface="Calibri Light" panose="020F0302020204030204" pitchFamily="34" charset="0"/>
                        </a:rPr>
                        <a:t>INTERVAL (MILES)</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100" b="1" i="0" u="none" strike="noStrike">
                          <a:solidFill>
                            <a:srgbClr val="FFFFFF"/>
                          </a:solidFill>
                          <a:effectLst/>
                          <a:latin typeface="Roboto" panose="02000000000000000000" pitchFamily="2" charset="0"/>
                          <a:cs typeface="Calibri Light" panose="020F0302020204030204" pitchFamily="34" charset="0"/>
                        </a:rPr>
                        <a:t>PRICE ($)</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100" b="1" u="none" strike="noStrike">
                          <a:solidFill>
                            <a:srgbClr val="FFFFFF"/>
                          </a:solidFill>
                          <a:effectLst/>
                          <a:latin typeface="Roboto" panose="02000000000000000000" pitchFamily="2" charset="0"/>
                          <a:cs typeface="Calibri Light" panose="020F0302020204030204" pitchFamily="34" charset="0"/>
                        </a:rPr>
                        <a:t># OF ITEMS REPLACED</a:t>
                      </a:r>
                      <a:endParaRPr lang="en-US" sz="1100" b="1" i="0" u="none" strike="noStrike">
                        <a:solidFill>
                          <a:srgbClr val="FFFFFF"/>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100" b="1" i="0" u="none" strike="noStrike">
                          <a:solidFill>
                            <a:srgbClr val="FFFFFF"/>
                          </a:solidFill>
                          <a:effectLst/>
                          <a:latin typeface="Roboto" panose="02000000000000000000" pitchFamily="2" charset="0"/>
                          <a:cs typeface="Calibri Light" panose="020F0302020204030204" pitchFamily="34" charset="0"/>
                        </a:rPr>
                        <a:t>MARKET SIZE ($)</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extLst>
                  <a:ext uri="{0D108BD9-81ED-4DB2-BD59-A6C34878D82A}">
                    <a16:rowId xmlns:a16="http://schemas.microsoft.com/office/drawing/2014/main" val="3848940414"/>
                  </a:ext>
                </a:extLst>
              </a:tr>
              <a:tr h="403976">
                <a:tc>
                  <a:txBody>
                    <a:bodyPr/>
                    <a:lstStyle/>
                    <a:p>
                      <a:pPr algn="ctr" fontAlgn="b"/>
                      <a:r>
                        <a:rPr lang="en-US" sz="1100" b="0" i="0" u="none" strike="noStrike">
                          <a:effectLst/>
                          <a:latin typeface="Roboto" panose="02000000000000000000" pitchFamily="2" charset="0"/>
                          <a:cs typeface="Calibri Light" panose="020F0302020204030204" pitchFamily="34" charset="0"/>
                        </a:rPr>
                        <a:t>TUNE-UPS</a:t>
                      </a:r>
                    </a:p>
                  </a:txBody>
                  <a:tcPr marL="9525" marR="9525" marT="9525" marB="0" anchor="ctr">
                    <a:lnT w="25400" cmpd="sng">
                      <a:noFill/>
                    </a:lnT>
                  </a:tcPr>
                </a:tc>
                <a:tc>
                  <a:txBody>
                    <a:bodyPr/>
                    <a:lstStyle/>
                    <a:p>
                      <a:pPr algn="ctr" fontAlgn="b"/>
                      <a:r>
                        <a:rPr lang="en-US" sz="1100" b="0" i="0" u="none" strike="noStrike">
                          <a:effectLst/>
                          <a:latin typeface="Roboto" panose="02000000000000000000" pitchFamily="2" charset="0"/>
                          <a:cs typeface="Calibri Light" panose="020F0302020204030204" pitchFamily="34" charset="0"/>
                        </a:rPr>
                        <a:t>30,000</a:t>
                      </a:r>
                    </a:p>
                  </a:txBody>
                  <a:tcPr marL="9525" marR="9525" marT="9525"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124</a:t>
                      </a:r>
                    </a:p>
                  </a:txBody>
                  <a:tcPr marL="9525" marR="9525" marT="9525"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1.00</a:t>
                      </a:r>
                    </a:p>
                  </a:txBody>
                  <a:tcPr marL="9525" marR="9525" marT="9525"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$10,665,332,171</a:t>
                      </a:r>
                    </a:p>
                  </a:txBody>
                  <a:tcPr marL="9525" marR="9525" marT="9525" marB="0" anchor="ctr">
                    <a:lnT w="25400" cmpd="sng">
                      <a:noFill/>
                    </a:lnT>
                  </a:tcPr>
                </a:tc>
                <a:extLst>
                  <a:ext uri="{0D108BD9-81ED-4DB2-BD59-A6C34878D82A}">
                    <a16:rowId xmlns:a16="http://schemas.microsoft.com/office/drawing/2014/main" val="4076496910"/>
                  </a:ext>
                </a:extLst>
              </a:tr>
              <a:tr h="403976">
                <a:tc>
                  <a:txBody>
                    <a:bodyPr/>
                    <a:lstStyle/>
                    <a:p>
                      <a:pPr algn="ctr" fontAlgn="b"/>
                      <a:r>
                        <a:rPr lang="en-US" sz="1100" b="0" i="0" u="none" strike="noStrike">
                          <a:effectLst/>
                          <a:latin typeface="Roboto" panose="02000000000000000000" pitchFamily="2" charset="0"/>
                          <a:cs typeface="Calibri Light" panose="020F0302020204030204" pitchFamily="34" charset="0"/>
                        </a:rPr>
                        <a:t>HEADLAMPS</a:t>
                      </a:r>
                    </a:p>
                  </a:txBody>
                  <a:tcPr marL="9525" marR="9525" marT="9525" marB="0" anchor="ctr"/>
                </a:tc>
                <a:tc>
                  <a:txBody>
                    <a:bodyPr/>
                    <a:lstStyle/>
                    <a:p>
                      <a:pPr algn="ctr" fontAlgn="b"/>
                      <a:r>
                        <a:rPr lang="en-US" sz="1100" b="0" i="0" u="none" strike="noStrike">
                          <a:effectLst/>
                          <a:latin typeface="Roboto" panose="02000000000000000000" pitchFamily="2" charset="0"/>
                          <a:cs typeface="Calibri Light" panose="020F0302020204030204" pitchFamily="34" charset="0"/>
                        </a:rPr>
                        <a:t>100,000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15</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1.46</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$550,531,065</a:t>
                      </a:r>
                    </a:p>
                  </a:txBody>
                  <a:tcPr marL="9525" marR="9525" marT="9525" marB="0" anchor="ctr"/>
                </a:tc>
                <a:extLst>
                  <a:ext uri="{0D108BD9-81ED-4DB2-BD59-A6C34878D82A}">
                    <a16:rowId xmlns:a16="http://schemas.microsoft.com/office/drawing/2014/main" val="3919184708"/>
                  </a:ext>
                </a:extLst>
              </a:tr>
              <a:tr h="403976">
                <a:tc>
                  <a:txBody>
                    <a:bodyPr/>
                    <a:lstStyle/>
                    <a:p>
                      <a:pPr algn="ctr" fontAlgn="b"/>
                      <a:r>
                        <a:rPr lang="en-US" sz="1100" b="0" i="0" u="none" strike="noStrike">
                          <a:effectLst/>
                          <a:latin typeface="Roboto" panose="02000000000000000000" pitchFamily="2" charset="0"/>
                          <a:cs typeface="Calibri Light" panose="020F0302020204030204" pitchFamily="34" charset="0"/>
                        </a:rPr>
                        <a:t>AIR FILTERS</a:t>
                      </a:r>
                    </a:p>
                  </a:txBody>
                  <a:tcPr marL="9525" marR="9525" marT="9525" marB="0" anchor="ctr"/>
                </a:tc>
                <a:tc>
                  <a:txBody>
                    <a:bodyPr/>
                    <a:lstStyle/>
                    <a:p>
                      <a:pPr algn="ctr" fontAlgn="b"/>
                      <a:r>
                        <a:rPr lang="en-US" sz="1100" b="0" i="0" u="none" strike="noStrike">
                          <a:effectLst/>
                          <a:latin typeface="Roboto" panose="02000000000000000000" pitchFamily="2" charset="0"/>
                          <a:cs typeface="Calibri Light" panose="020F0302020204030204" pitchFamily="34" charset="0"/>
                        </a:rPr>
                        <a:t>25,000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18</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1.08</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$2,036,210,787</a:t>
                      </a:r>
                    </a:p>
                  </a:txBody>
                  <a:tcPr marL="9525" marR="9525" marT="9525" marB="0" anchor="ctr"/>
                </a:tc>
                <a:extLst>
                  <a:ext uri="{0D108BD9-81ED-4DB2-BD59-A6C34878D82A}">
                    <a16:rowId xmlns:a16="http://schemas.microsoft.com/office/drawing/2014/main" val="3358547749"/>
                  </a:ext>
                </a:extLst>
              </a:tr>
              <a:tr h="403976">
                <a:tc>
                  <a:txBody>
                    <a:bodyPr/>
                    <a:lstStyle/>
                    <a:p>
                      <a:pPr algn="ctr" fontAlgn="b"/>
                      <a:r>
                        <a:rPr lang="en-US" sz="1100" b="0" i="0" u="none" strike="noStrike">
                          <a:effectLst/>
                          <a:latin typeface="Roboto" panose="02000000000000000000" pitchFamily="2" charset="0"/>
                          <a:cs typeface="Calibri Light" panose="020F0302020204030204" pitchFamily="34" charset="0"/>
                        </a:rPr>
                        <a:t>OIL CHANGES</a:t>
                      </a:r>
                    </a:p>
                  </a:txBody>
                  <a:tcPr marL="9525" marR="9525" marT="9525" marB="0" anchor="ctr"/>
                </a:tc>
                <a:tc>
                  <a:txBody>
                    <a:bodyPr/>
                    <a:lstStyle/>
                    <a:p>
                      <a:pPr algn="ctr" fontAlgn="b"/>
                      <a:r>
                        <a:rPr lang="en-US" sz="1100" b="0" i="0" u="none" strike="noStrike">
                          <a:effectLst/>
                          <a:latin typeface="Roboto" panose="02000000000000000000" pitchFamily="2" charset="0"/>
                          <a:cs typeface="Calibri Light" panose="020F0302020204030204" pitchFamily="34" charset="0"/>
                        </a:rPr>
                        <a:t>6,000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28</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1.00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$11,802,872,008</a:t>
                      </a:r>
                    </a:p>
                  </a:txBody>
                  <a:tcPr marL="9525" marR="9525" marT="9525" marB="0" anchor="ctr"/>
                </a:tc>
                <a:extLst>
                  <a:ext uri="{0D108BD9-81ED-4DB2-BD59-A6C34878D82A}">
                    <a16:rowId xmlns:a16="http://schemas.microsoft.com/office/drawing/2014/main" val="3554901405"/>
                  </a:ext>
                </a:extLst>
              </a:tr>
              <a:tr h="403976">
                <a:tc>
                  <a:txBody>
                    <a:bodyPr/>
                    <a:lstStyle/>
                    <a:p>
                      <a:pPr algn="ctr" fontAlgn="b"/>
                      <a:r>
                        <a:rPr lang="en-US" sz="1100" b="0" i="0" u="none" strike="noStrike">
                          <a:effectLst/>
                          <a:latin typeface="Roboto" panose="02000000000000000000" pitchFamily="2" charset="0"/>
                          <a:cs typeface="Calibri Light" panose="020F0302020204030204" pitchFamily="34" charset="0"/>
                        </a:rPr>
                        <a:t>BATTERIES</a:t>
                      </a:r>
                    </a:p>
                  </a:txBody>
                  <a:tcPr marL="9525" marR="9525" marT="9525" marB="0" anchor="ctr"/>
                </a:tc>
                <a:tc>
                  <a:txBody>
                    <a:bodyPr/>
                    <a:lstStyle/>
                    <a:p>
                      <a:pPr algn="ctr" fontAlgn="b"/>
                      <a:r>
                        <a:rPr lang="en-US" sz="1100" b="0" i="0" u="none" strike="noStrike">
                          <a:effectLst/>
                          <a:latin typeface="Roboto" panose="02000000000000000000" pitchFamily="2" charset="0"/>
                          <a:cs typeface="Calibri Light" panose="020F0302020204030204" pitchFamily="34" charset="0"/>
                        </a:rPr>
                        <a:t>40,000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116</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1.04</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$7,747,513,488</a:t>
                      </a:r>
                    </a:p>
                  </a:txBody>
                  <a:tcPr marL="9525" marR="9525" marT="9525" marB="0" anchor="ctr"/>
                </a:tc>
                <a:extLst>
                  <a:ext uri="{0D108BD9-81ED-4DB2-BD59-A6C34878D82A}">
                    <a16:rowId xmlns:a16="http://schemas.microsoft.com/office/drawing/2014/main" val="3219902957"/>
                  </a:ext>
                </a:extLst>
              </a:tr>
              <a:tr h="403976">
                <a:tc>
                  <a:txBody>
                    <a:bodyPr/>
                    <a:lstStyle/>
                    <a:p>
                      <a:pPr algn="ctr" fontAlgn="b"/>
                      <a:r>
                        <a:rPr lang="en-US" sz="1100" b="0" i="0" u="none" strike="noStrike">
                          <a:effectLst/>
                          <a:latin typeface="Roboto" panose="02000000000000000000" pitchFamily="2" charset="0"/>
                          <a:cs typeface="Calibri Light" panose="020F0302020204030204" pitchFamily="34" charset="0"/>
                        </a:rPr>
                        <a:t>TIRES</a:t>
                      </a:r>
                    </a:p>
                  </a:txBody>
                  <a:tcPr marL="9525" marR="9525" marT="9525" marB="0" anchor="ctr"/>
                </a:tc>
                <a:tc>
                  <a:txBody>
                    <a:bodyPr/>
                    <a:lstStyle/>
                    <a:p>
                      <a:pPr algn="ctr" fontAlgn="b"/>
                      <a:r>
                        <a:rPr lang="en-US" sz="1100" b="0" i="0" u="none" strike="noStrike">
                          <a:effectLst/>
                          <a:latin typeface="Roboto" panose="02000000000000000000" pitchFamily="2" charset="0"/>
                          <a:cs typeface="Calibri Light" panose="020F0302020204030204" pitchFamily="34" charset="0"/>
                        </a:rPr>
                        <a:t>45,000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141</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4.00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$32,214,193,298</a:t>
                      </a:r>
                    </a:p>
                  </a:txBody>
                  <a:tcPr marL="9525" marR="9525" marT="9525" marB="0" anchor="ctr"/>
                </a:tc>
                <a:extLst>
                  <a:ext uri="{0D108BD9-81ED-4DB2-BD59-A6C34878D82A}">
                    <a16:rowId xmlns:a16="http://schemas.microsoft.com/office/drawing/2014/main" val="1587467947"/>
                  </a:ext>
                </a:extLst>
              </a:tr>
              <a:tr h="466079">
                <a:tc>
                  <a:txBody>
                    <a:bodyPr/>
                    <a:lstStyle/>
                    <a:p>
                      <a:pPr algn="ctr" fontAlgn="b"/>
                      <a:r>
                        <a:rPr lang="en-US" sz="1100" b="0" i="0" u="none" strike="noStrike">
                          <a:effectLst/>
                          <a:latin typeface="Roboto" panose="02000000000000000000" pitchFamily="2" charset="0"/>
                          <a:cs typeface="Calibri Light" panose="020F0302020204030204" pitchFamily="34" charset="0"/>
                        </a:rPr>
                        <a:t>WIPER BLADES REPLACED</a:t>
                      </a:r>
                    </a:p>
                  </a:txBody>
                  <a:tcPr marL="9525" marR="9525" marT="9525" marB="0" anchor="ctr"/>
                </a:tc>
                <a:tc>
                  <a:txBody>
                    <a:bodyPr/>
                    <a:lstStyle/>
                    <a:p>
                      <a:pPr algn="ctr" fontAlgn="b"/>
                      <a:r>
                        <a:rPr lang="en-US" sz="1100" b="0" i="0" u="none" strike="noStrike">
                          <a:effectLst/>
                          <a:latin typeface="Roboto" panose="02000000000000000000" pitchFamily="2" charset="0"/>
                          <a:cs typeface="Calibri Light" panose="020F0302020204030204" pitchFamily="34" charset="0"/>
                        </a:rPr>
                        <a:t>25,000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12</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1.72</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$2,165,411,684</a:t>
                      </a:r>
                    </a:p>
                  </a:txBody>
                  <a:tcPr marL="9525" marR="9525" marT="9525" marB="0" anchor="ctr"/>
                </a:tc>
                <a:extLst>
                  <a:ext uri="{0D108BD9-81ED-4DB2-BD59-A6C34878D82A}">
                    <a16:rowId xmlns:a16="http://schemas.microsoft.com/office/drawing/2014/main" val="1255726404"/>
                  </a:ext>
                </a:extLst>
              </a:tr>
              <a:tr h="466079">
                <a:tc>
                  <a:txBody>
                    <a:bodyPr/>
                    <a:lstStyle/>
                    <a:p>
                      <a:pPr algn="ctr" fontAlgn="b"/>
                      <a:r>
                        <a:rPr lang="en-US" sz="1100" b="0" i="0" u="none" strike="noStrike">
                          <a:effectLst/>
                          <a:latin typeface="Roboto" panose="02000000000000000000" pitchFamily="2" charset="0"/>
                          <a:cs typeface="Calibri Light" panose="020F0302020204030204" pitchFamily="34" charset="0"/>
                        </a:rPr>
                        <a:t>TRANSMISSION FLUID CHANGED</a:t>
                      </a:r>
                    </a:p>
                  </a:txBody>
                  <a:tcPr marL="9525" marR="9525" marT="9525" marB="0" anchor="ctr">
                    <a:lnB>
                      <a:noFill/>
                    </a:lnB>
                  </a:tcPr>
                </a:tc>
                <a:tc>
                  <a:txBody>
                    <a:bodyPr/>
                    <a:lstStyle/>
                    <a:p>
                      <a:pPr algn="ctr" fontAlgn="b"/>
                      <a:r>
                        <a:rPr lang="en-US" sz="1100" b="0" i="0" u="none" strike="noStrike">
                          <a:effectLst/>
                          <a:latin typeface="Roboto" panose="02000000000000000000" pitchFamily="2" charset="0"/>
                          <a:cs typeface="Calibri Light" panose="020F0302020204030204" pitchFamily="34" charset="0"/>
                        </a:rPr>
                        <a:t>60,000</a:t>
                      </a:r>
                    </a:p>
                  </a:txBody>
                  <a:tcPr marL="9525" marR="9525" marT="9525"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115</a:t>
                      </a:r>
                    </a:p>
                  </a:txBody>
                  <a:tcPr marL="9525" marR="9525" marT="9525"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1.09</a:t>
                      </a:r>
                    </a:p>
                  </a:txBody>
                  <a:tcPr marL="9525" marR="9525" marT="9525"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$5,360,416,824</a:t>
                      </a:r>
                    </a:p>
                  </a:txBody>
                  <a:tcPr marL="9525" marR="9525" marT="9525" marB="0" anchor="ctr">
                    <a:lnB>
                      <a:noFill/>
                    </a:lnB>
                  </a:tcPr>
                </a:tc>
                <a:extLst>
                  <a:ext uri="{0D108BD9-81ED-4DB2-BD59-A6C34878D82A}">
                    <a16:rowId xmlns:a16="http://schemas.microsoft.com/office/drawing/2014/main" val="521370810"/>
                  </a:ext>
                </a:extLst>
              </a:tr>
              <a:tr h="403976">
                <a:tc>
                  <a:txBody>
                    <a:bodyPr/>
                    <a:lstStyle/>
                    <a:p>
                      <a:pPr algn="ctr" fontAlgn="b"/>
                      <a:r>
                        <a:rPr lang="en-US" sz="1100" b="1" i="0" u="none" strike="noStrike">
                          <a:solidFill>
                            <a:schemeClr val="bg1"/>
                          </a:solidFill>
                          <a:effectLst/>
                          <a:latin typeface="Roboto" panose="02000000000000000000" pitchFamily="2" charset="0"/>
                          <a:cs typeface="Calibri Light" panose="020F0302020204030204" pitchFamily="34" charset="0"/>
                        </a:rPr>
                        <a:t>TOTAL</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algn="ctr" fontAlgn="b"/>
                      <a:endParaRPr lang="en-US" sz="1100" b="0" i="0" u="none" strike="noStrike">
                        <a:solidFill>
                          <a:schemeClr val="bg1"/>
                        </a:solidFill>
                        <a:effectLst/>
                        <a:latin typeface="Roboto" panose="02000000000000000000" pitchFamily="2" charset="0"/>
                        <a:cs typeface="Calibri Light" panose="020F0302020204030204" pitchFamily="34" charset="0"/>
                      </a:endParaRP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marL="0" algn="ctr" defTabSz="914400" rtl="0" eaLnBrk="1" fontAlgn="b" latinLnBrk="0" hangingPunct="1"/>
                      <a:endParaRPr lang="en-US" sz="1100" b="0" i="0" u="none" strike="noStrike" kern="1200">
                        <a:solidFill>
                          <a:schemeClr val="dk1"/>
                        </a:solidFill>
                        <a:effectLst/>
                        <a:latin typeface="Roboto" panose="02000000000000000000" pitchFamily="2" charset="0"/>
                        <a:ea typeface="+mn-ea"/>
                        <a:cs typeface="Calibri Light" panose="020F0302020204030204" pitchFamily="34" charset="0"/>
                      </a:endParaRP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marL="0" algn="ctr" defTabSz="914400" rtl="0" eaLnBrk="1" fontAlgn="b" latinLnBrk="0" hangingPunct="1"/>
                      <a:endParaRPr lang="en-US" sz="1100" b="0" i="0" u="none" strike="noStrike" kern="1200">
                        <a:solidFill>
                          <a:schemeClr val="dk1"/>
                        </a:solidFill>
                        <a:effectLst/>
                        <a:latin typeface="Roboto" panose="02000000000000000000" pitchFamily="2" charset="0"/>
                        <a:ea typeface="+mn-ea"/>
                        <a:cs typeface="Calibri Light" panose="020F0302020204030204" pitchFamily="34" charset="0"/>
                      </a:endParaRP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marL="0" algn="ctr" defTabSz="914400" rtl="0" eaLnBrk="1" fontAlgn="b" latinLnBrk="0" hangingPunct="1"/>
                      <a:r>
                        <a:rPr lang="en-US" sz="1100" b="1" i="0" u="none" strike="noStrike" kern="1200">
                          <a:solidFill>
                            <a:schemeClr val="bg1"/>
                          </a:solidFill>
                          <a:effectLst/>
                          <a:latin typeface="Roboto" panose="02000000000000000000" pitchFamily="2" charset="0"/>
                          <a:ea typeface="+mn-ea"/>
                          <a:cs typeface="Calibri Light" panose="020F0302020204030204" pitchFamily="34" charset="0"/>
                        </a:rPr>
                        <a:t>$72,542,481,325</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199312006"/>
                  </a:ext>
                </a:extLst>
              </a:tr>
            </a:tbl>
          </a:graphicData>
        </a:graphic>
      </p:graphicFrame>
      <p:sp>
        <p:nvSpPr>
          <p:cNvPr id="14" name="TextBox 13">
            <a:extLst>
              <a:ext uri="{FF2B5EF4-FFF2-40B4-BE49-F238E27FC236}">
                <a16:creationId xmlns:a16="http://schemas.microsoft.com/office/drawing/2014/main" id="{6DA98F96-7927-402C-ADE9-62DCAE8F596D}"/>
              </a:ext>
            </a:extLst>
          </p:cNvPr>
          <p:cNvSpPr txBox="1"/>
          <p:nvPr/>
        </p:nvSpPr>
        <p:spPr>
          <a:xfrm>
            <a:off x="8822453" y="5401135"/>
            <a:ext cx="2333700" cy="461665"/>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800" b="0" i="1" u="none" strike="noStrike" cap="none" spc="0" normalizeH="0" baseline="0">
                <a:ln>
                  <a:noFill/>
                </a:ln>
                <a:solidFill>
                  <a:srgbClr val="000000"/>
                </a:solidFill>
                <a:effectLst/>
                <a:uLnTx/>
                <a:uFillTx/>
              </a:defRPr>
            </a:lvl1pPr>
          </a:lstStyle>
          <a:p>
            <a:r>
              <a:rPr lang="en-US"/>
              <a:t>Sources: DesRosiers Automotive Consultants Inc. and </a:t>
            </a:r>
            <a:r>
              <a:rPr lang="en-US" err="1"/>
              <a:t>AutoCount</a:t>
            </a:r>
            <a:r>
              <a:rPr lang="en-US"/>
              <a:t>@ data from Experian Automotive</a:t>
            </a:r>
          </a:p>
        </p:txBody>
      </p:sp>
      <p:sp>
        <p:nvSpPr>
          <p:cNvPr id="2" name="Slide Number Placeholder 1">
            <a:extLst>
              <a:ext uri="{FF2B5EF4-FFF2-40B4-BE49-F238E27FC236}">
                <a16:creationId xmlns:a16="http://schemas.microsoft.com/office/drawing/2014/main" id="{7E36486E-D7DD-4620-939B-1DD549DD5FF3}"/>
              </a:ext>
            </a:extLst>
          </p:cNvPr>
          <p:cNvSpPr>
            <a:spLocks noGrp="1"/>
          </p:cNvSpPr>
          <p:nvPr>
            <p:ph type="sldNum" sz="quarter" idx="4"/>
          </p:nvPr>
        </p:nvSpPr>
        <p:spPr/>
        <p:txBody>
          <a:bodyPr/>
          <a:lstStyle/>
          <a:p>
            <a:fld id="{712E29C6-EE55-43BD-857B-236F68ABA214}" type="slidenum">
              <a:rPr lang="en-US" smtClean="0"/>
              <a:pPr/>
              <a:t>15</a:t>
            </a:fld>
            <a:endParaRPr lang="en-US"/>
          </a:p>
        </p:txBody>
      </p:sp>
      <p:sp>
        <p:nvSpPr>
          <p:cNvPr id="9" name="TextBox 8">
            <a:extLst>
              <a:ext uri="{FF2B5EF4-FFF2-40B4-BE49-F238E27FC236}">
                <a16:creationId xmlns:a16="http://schemas.microsoft.com/office/drawing/2014/main" id="{B7D0F0D8-5496-36E6-9D0B-71931A376535}"/>
              </a:ext>
            </a:extLst>
          </p:cNvPr>
          <p:cNvSpPr txBox="1"/>
          <p:nvPr/>
        </p:nvSpPr>
        <p:spPr>
          <a:xfrm>
            <a:off x="-3032" y="5906329"/>
            <a:ext cx="2148647" cy="369332"/>
          </a:xfrm>
          <a:prstGeom prst="rect">
            <a:avLst/>
          </a:prstGeom>
          <a:noFill/>
        </p:spPr>
        <p:txBody>
          <a:bodyPr wrap="square" rtlCol="0">
            <a:spAutoFit/>
          </a:bodyPr>
          <a:lstStyle/>
          <a:p>
            <a:r>
              <a:rPr lang="en-US" sz="900"/>
              <a:t>After downloading workbook, navigate to the corresponding tab.</a:t>
            </a:r>
          </a:p>
        </p:txBody>
      </p:sp>
      <p:sp>
        <p:nvSpPr>
          <p:cNvPr id="10" name="Oval 9">
            <a:hlinkClick r:id="rId2"/>
            <a:extLst>
              <a:ext uri="{FF2B5EF4-FFF2-40B4-BE49-F238E27FC236}">
                <a16:creationId xmlns:a16="http://schemas.microsoft.com/office/drawing/2014/main" id="{E62A0571-CE52-2B8C-0741-3709D3B41E1B}"/>
              </a:ext>
            </a:extLst>
          </p:cNvPr>
          <p:cNvSpPr/>
          <p:nvPr/>
        </p:nvSpPr>
        <p:spPr>
          <a:xfrm>
            <a:off x="0" y="5450599"/>
            <a:ext cx="1552353" cy="453366"/>
          </a:xfrm>
          <a:prstGeom prst="ellipse">
            <a:avLst/>
          </a:prstGeom>
          <a:solidFill>
            <a:schemeClr val="accent3">
              <a:lumMod val="60000"/>
              <a:lumOff val="40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850" b="1" i="0" strike="noStrike" kern="1200" cap="none" spc="0" normalizeH="0" baseline="0" noProof="0">
                <a:ln>
                  <a:noFill/>
                </a:ln>
                <a:solidFill>
                  <a:srgbClr val="C00000"/>
                </a:solidFill>
                <a:effectLst/>
                <a:uLnTx/>
                <a:uFillTx/>
                <a:latin typeface="Calibri" panose="020F0502020204030204"/>
                <a:hlinkClick r:id="rId2">
                  <a:extLst>
                    <a:ext uri="{A12FA001-AC4F-418D-AE19-62706E023703}">
                      <ahyp:hlinkClr xmlns:ahyp="http://schemas.microsoft.com/office/drawing/2018/hyperlinkcolor" val="tx"/>
                    </a:ext>
                  </a:extLst>
                </a:hlinkClick>
              </a:rPr>
              <a:t>Click here for Data</a:t>
            </a:r>
            <a:endParaRPr lang="en-US" sz="850" b="1">
              <a:solidFill>
                <a:srgbClr val="C00000"/>
              </a:solidFill>
            </a:endParaRPr>
          </a:p>
        </p:txBody>
      </p:sp>
      <p:pic>
        <p:nvPicPr>
          <p:cNvPr id="3" name="Picture 2">
            <a:extLst>
              <a:ext uri="{FF2B5EF4-FFF2-40B4-BE49-F238E27FC236}">
                <a16:creationId xmlns:a16="http://schemas.microsoft.com/office/drawing/2014/main" id="{826720B6-D353-C5A5-513F-8288595B3F38}"/>
              </a:ext>
            </a:extLst>
          </p:cNvPr>
          <p:cNvPicPr>
            <a:picLocks noChangeAspect="1"/>
          </p:cNvPicPr>
          <p:nvPr/>
        </p:nvPicPr>
        <p:blipFill rotWithShape="1">
          <a:blip r:embed="rId3"/>
          <a:srcRect t="36215" b="32932"/>
          <a:stretch/>
        </p:blipFill>
        <p:spPr>
          <a:xfrm>
            <a:off x="10430798" y="5965525"/>
            <a:ext cx="1761202" cy="310136"/>
          </a:xfrm>
          <a:prstGeom prst="rect">
            <a:avLst/>
          </a:prstGeom>
        </p:spPr>
      </p:pic>
    </p:spTree>
    <p:extLst>
      <p:ext uri="{BB962C8B-B14F-4D97-AF65-F5344CB8AC3E}">
        <p14:creationId xmlns:p14="http://schemas.microsoft.com/office/powerpoint/2010/main" val="2305066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045358-1050-4E0D-9712-7F32CFF54517}"/>
              </a:ext>
            </a:extLst>
          </p:cNvPr>
          <p:cNvSpPr txBox="1"/>
          <p:nvPr/>
        </p:nvSpPr>
        <p:spPr>
          <a:xfrm>
            <a:off x="141027" y="90338"/>
            <a:ext cx="12050973" cy="89255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3200" b="1">
                <a:solidFill>
                  <a:srgbClr val="E31937"/>
                </a:solidFill>
                <a:latin typeface="Montserrat"/>
              </a:defRPr>
            </a:lvl1pPr>
          </a:lstStyle>
          <a:p>
            <a:pPr defTabSz="457200">
              <a:defRPr/>
            </a:pPr>
            <a:r>
              <a:rPr lang="en-US">
                <a:latin typeface="+mj-lt"/>
              </a:rPr>
              <a:t>ESTIMATED REGULAR MAINTENANCE MARKET SIZE: 2021</a:t>
            </a:r>
          </a:p>
          <a:p>
            <a:pPr defTabSz="457200">
              <a:defRPr/>
            </a:pPr>
            <a:r>
              <a:rPr lang="en-US" sz="2000">
                <a:solidFill>
                  <a:srgbClr val="626366"/>
                </a:solidFill>
                <a:latin typeface="+mj-lt"/>
              </a:rPr>
              <a:t>Using Purchase Incidence</a:t>
            </a:r>
          </a:p>
        </p:txBody>
      </p:sp>
      <p:graphicFrame>
        <p:nvGraphicFramePr>
          <p:cNvPr id="12" name="Table 3">
            <a:extLst>
              <a:ext uri="{FF2B5EF4-FFF2-40B4-BE49-F238E27FC236}">
                <a16:creationId xmlns:a16="http://schemas.microsoft.com/office/drawing/2014/main" id="{73E90EBF-6213-4184-81E8-DAE78AA8CEE5}"/>
              </a:ext>
            </a:extLst>
          </p:cNvPr>
          <p:cNvGraphicFramePr>
            <a:graphicFrameLocks noGrp="1"/>
          </p:cNvGraphicFramePr>
          <p:nvPr/>
        </p:nvGraphicFramePr>
        <p:xfrm>
          <a:off x="1514768" y="982890"/>
          <a:ext cx="9649420" cy="4507105"/>
        </p:xfrm>
        <a:graphic>
          <a:graphicData uri="http://schemas.openxmlformats.org/drawingml/2006/table">
            <a:tbl>
              <a:tblPr firstRow="1" bandRow="1">
                <a:tableStyleId>{6E25E649-3F16-4E02-A733-19D2CDBF48F0}</a:tableStyleId>
              </a:tblPr>
              <a:tblGrid>
                <a:gridCol w="2412355">
                  <a:extLst>
                    <a:ext uri="{9D8B030D-6E8A-4147-A177-3AD203B41FA5}">
                      <a16:colId xmlns:a16="http://schemas.microsoft.com/office/drawing/2014/main" val="208348321"/>
                    </a:ext>
                  </a:extLst>
                </a:gridCol>
                <a:gridCol w="2412355">
                  <a:extLst>
                    <a:ext uri="{9D8B030D-6E8A-4147-A177-3AD203B41FA5}">
                      <a16:colId xmlns:a16="http://schemas.microsoft.com/office/drawing/2014/main" val="387993847"/>
                    </a:ext>
                  </a:extLst>
                </a:gridCol>
                <a:gridCol w="2412355">
                  <a:extLst>
                    <a:ext uri="{9D8B030D-6E8A-4147-A177-3AD203B41FA5}">
                      <a16:colId xmlns:a16="http://schemas.microsoft.com/office/drawing/2014/main" val="3732875649"/>
                    </a:ext>
                  </a:extLst>
                </a:gridCol>
                <a:gridCol w="2412355">
                  <a:extLst>
                    <a:ext uri="{9D8B030D-6E8A-4147-A177-3AD203B41FA5}">
                      <a16:colId xmlns:a16="http://schemas.microsoft.com/office/drawing/2014/main" val="1102855189"/>
                    </a:ext>
                  </a:extLst>
                </a:gridCol>
              </a:tblGrid>
              <a:tr h="513004">
                <a:tc>
                  <a:txBody>
                    <a:bodyPr/>
                    <a:lstStyle/>
                    <a:p>
                      <a:pPr algn="ctr" fontAlgn="b"/>
                      <a:r>
                        <a:rPr lang="en-US" sz="1100" b="1" i="0" u="none" strike="noStrike">
                          <a:solidFill>
                            <a:srgbClr val="FFFFFF"/>
                          </a:solidFill>
                          <a:effectLst/>
                          <a:latin typeface="Roboto" panose="02000000000000000000" pitchFamily="2" charset="0"/>
                          <a:cs typeface="Calibri Light" panose="020F0302020204030204" pitchFamily="34" charset="0"/>
                        </a:rPr>
                        <a:t>CATEGORY</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100" b="1" i="0" u="none" strike="noStrike">
                          <a:solidFill>
                            <a:srgbClr val="FFFFFF"/>
                          </a:solidFill>
                          <a:effectLst/>
                          <a:latin typeface="Roboto" panose="02000000000000000000" pitchFamily="2" charset="0"/>
                          <a:cs typeface="Calibri Light" panose="020F0302020204030204" pitchFamily="34" charset="0"/>
                        </a:rPr>
                        <a:t>PURCHASE INCIDENCE</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100" b="1" u="none" strike="noStrike">
                          <a:solidFill>
                            <a:srgbClr val="FFFFFF"/>
                          </a:solidFill>
                          <a:effectLst/>
                          <a:latin typeface="Roboto" panose="02000000000000000000" pitchFamily="2" charset="0"/>
                          <a:cs typeface="Calibri Light" panose="020F0302020204030204" pitchFamily="34" charset="0"/>
                        </a:rPr>
                        <a:t>UNITS PURCHASED</a:t>
                      </a:r>
                      <a:endParaRPr lang="en-US" sz="1100" b="1" i="0" u="none" strike="noStrike">
                        <a:solidFill>
                          <a:srgbClr val="FFFFFF"/>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100" b="1" i="0" u="none" strike="noStrike">
                          <a:solidFill>
                            <a:srgbClr val="FFFFFF"/>
                          </a:solidFill>
                          <a:effectLst/>
                          <a:latin typeface="Roboto" panose="02000000000000000000" pitchFamily="2" charset="0"/>
                          <a:cs typeface="Calibri Light" panose="020F0302020204030204" pitchFamily="34" charset="0"/>
                        </a:rPr>
                        <a:t>MARKET SIZE ($)</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extLst>
                  <a:ext uri="{0D108BD9-81ED-4DB2-BD59-A6C34878D82A}">
                    <a16:rowId xmlns:a16="http://schemas.microsoft.com/office/drawing/2014/main" val="3848940414"/>
                  </a:ext>
                </a:extLst>
              </a:tr>
              <a:tr h="429129">
                <a:tc>
                  <a:txBody>
                    <a:bodyPr/>
                    <a:lstStyle/>
                    <a:p>
                      <a:pPr algn="ctr" fontAlgn="b"/>
                      <a:r>
                        <a:rPr lang="en-US" sz="1100" b="0" i="0" u="none" strike="noStrike">
                          <a:effectLst/>
                          <a:latin typeface="Roboto" panose="02000000000000000000" pitchFamily="2" charset="0"/>
                          <a:cs typeface="Calibri Light" panose="020F0302020204030204" pitchFamily="34" charset="0"/>
                        </a:rPr>
                        <a:t>TUNE-UPS</a:t>
                      </a:r>
                    </a:p>
                  </a:txBody>
                  <a:tcPr marL="9525" marR="9525" marT="9525"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0.7</a:t>
                      </a:r>
                    </a:p>
                  </a:txBody>
                  <a:tcPr marL="9525" marR="9525" marT="9525"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2,138,480.1</a:t>
                      </a:r>
                    </a:p>
                  </a:txBody>
                  <a:tcPr marL="9525" marR="9525" marT="9525"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$265,716,833</a:t>
                      </a:r>
                    </a:p>
                  </a:txBody>
                  <a:tcPr marL="9525" marR="9525" marT="9525" marB="0" anchor="ctr">
                    <a:lnT w="25400" cmpd="sng">
                      <a:noFill/>
                    </a:lnT>
                  </a:tcPr>
                </a:tc>
                <a:extLst>
                  <a:ext uri="{0D108BD9-81ED-4DB2-BD59-A6C34878D82A}">
                    <a16:rowId xmlns:a16="http://schemas.microsoft.com/office/drawing/2014/main" val="4076496910"/>
                  </a:ext>
                </a:extLst>
              </a:tr>
              <a:tr h="429129">
                <a:tc>
                  <a:txBody>
                    <a:bodyPr/>
                    <a:lstStyle/>
                    <a:p>
                      <a:pPr algn="ctr" fontAlgn="b"/>
                      <a:r>
                        <a:rPr lang="en-US" sz="1100" b="0" i="0" u="none" strike="noStrike">
                          <a:effectLst/>
                          <a:latin typeface="Roboto" panose="02000000000000000000" pitchFamily="2" charset="0"/>
                          <a:cs typeface="Calibri Light" panose="020F0302020204030204" pitchFamily="34" charset="0"/>
                        </a:rPr>
                        <a:t>HEADLAMPS</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11.8</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49,621,503.2</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$726,636,322</a:t>
                      </a:r>
                    </a:p>
                  </a:txBody>
                  <a:tcPr marL="9525" marR="9525" marT="9525" marB="0" anchor="ctr"/>
                </a:tc>
                <a:extLst>
                  <a:ext uri="{0D108BD9-81ED-4DB2-BD59-A6C34878D82A}">
                    <a16:rowId xmlns:a16="http://schemas.microsoft.com/office/drawing/2014/main" val="3919184708"/>
                  </a:ext>
                </a:extLst>
              </a:tr>
              <a:tr h="429129">
                <a:tc>
                  <a:txBody>
                    <a:bodyPr/>
                    <a:lstStyle/>
                    <a:p>
                      <a:pPr algn="ctr" fontAlgn="b"/>
                      <a:r>
                        <a:rPr lang="en-US" sz="1100" b="0" i="0" u="none" strike="noStrike">
                          <a:effectLst/>
                          <a:latin typeface="Roboto" panose="02000000000000000000" pitchFamily="2" charset="0"/>
                          <a:cs typeface="Calibri Light" panose="020F0302020204030204" pitchFamily="34" charset="0"/>
                        </a:rPr>
                        <a:t>AIR FILTERS</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48.3</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145,464,442.6</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$2,662,649,778</a:t>
                      </a:r>
                    </a:p>
                  </a:txBody>
                  <a:tcPr marL="9525" marR="9525" marT="9525" marB="0" anchor="ctr"/>
                </a:tc>
                <a:extLst>
                  <a:ext uri="{0D108BD9-81ED-4DB2-BD59-A6C34878D82A}">
                    <a16:rowId xmlns:a16="http://schemas.microsoft.com/office/drawing/2014/main" val="3358547749"/>
                  </a:ext>
                </a:extLst>
              </a:tr>
              <a:tr h="429129">
                <a:tc>
                  <a:txBody>
                    <a:bodyPr/>
                    <a:lstStyle/>
                    <a:p>
                      <a:pPr algn="ctr" fontAlgn="b"/>
                      <a:r>
                        <a:rPr lang="en-US" sz="1100" b="0" i="0" u="none" strike="noStrike">
                          <a:effectLst/>
                          <a:latin typeface="Roboto" panose="02000000000000000000" pitchFamily="2" charset="0"/>
                          <a:cs typeface="Calibri Light" panose="020F0302020204030204" pitchFamily="34" charset="0"/>
                        </a:rPr>
                        <a:t>OIL CHANGES</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138.8</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392,380,788.6</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$10,791,079,612</a:t>
                      </a:r>
                    </a:p>
                  </a:txBody>
                  <a:tcPr marL="9525" marR="9525" marT="9525" marB="0" anchor="ctr"/>
                </a:tc>
                <a:extLst>
                  <a:ext uri="{0D108BD9-81ED-4DB2-BD59-A6C34878D82A}">
                    <a16:rowId xmlns:a16="http://schemas.microsoft.com/office/drawing/2014/main" val="3554901405"/>
                  </a:ext>
                </a:extLst>
              </a:tr>
              <a:tr h="429129">
                <a:tc>
                  <a:txBody>
                    <a:bodyPr/>
                    <a:lstStyle/>
                    <a:p>
                      <a:pPr algn="ctr" fontAlgn="b"/>
                      <a:r>
                        <a:rPr lang="en-US" sz="1100" b="0" i="0" u="none" strike="noStrike">
                          <a:effectLst/>
                          <a:latin typeface="Roboto" panose="02000000000000000000" pitchFamily="2" charset="0"/>
                          <a:cs typeface="Calibri Light" panose="020F0302020204030204" pitchFamily="34" charset="0"/>
                        </a:rPr>
                        <a:t>BATTERIES</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31.1</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90,799,361.8</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$10,507,272,655</a:t>
                      </a:r>
                    </a:p>
                  </a:txBody>
                  <a:tcPr marL="9525" marR="9525" marT="9525" marB="0" anchor="ctr"/>
                </a:tc>
                <a:extLst>
                  <a:ext uri="{0D108BD9-81ED-4DB2-BD59-A6C34878D82A}">
                    <a16:rowId xmlns:a16="http://schemas.microsoft.com/office/drawing/2014/main" val="3219902957"/>
                  </a:ext>
                </a:extLst>
              </a:tr>
              <a:tr h="429129">
                <a:tc>
                  <a:txBody>
                    <a:bodyPr/>
                    <a:lstStyle/>
                    <a:p>
                      <a:pPr algn="ctr" fontAlgn="b"/>
                      <a:r>
                        <a:rPr lang="en-US" sz="1100" b="0" i="0" u="none" strike="noStrike">
                          <a:effectLst/>
                          <a:latin typeface="Roboto" panose="02000000000000000000" pitchFamily="2" charset="0"/>
                          <a:cs typeface="Calibri Light" panose="020F0302020204030204" pitchFamily="34" charset="0"/>
                        </a:rPr>
                        <a:t>TIRES</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37.2</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240,358,399.1</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$34,019,641,698</a:t>
                      </a:r>
                    </a:p>
                  </a:txBody>
                  <a:tcPr marL="9525" marR="9525" marT="9525" marB="0" anchor="ctr"/>
                </a:tc>
                <a:extLst>
                  <a:ext uri="{0D108BD9-81ED-4DB2-BD59-A6C34878D82A}">
                    <a16:rowId xmlns:a16="http://schemas.microsoft.com/office/drawing/2014/main" val="1587467947"/>
                  </a:ext>
                </a:extLst>
              </a:tr>
              <a:tr h="495099">
                <a:tc>
                  <a:txBody>
                    <a:bodyPr/>
                    <a:lstStyle/>
                    <a:p>
                      <a:pPr algn="ctr" fontAlgn="b"/>
                      <a:r>
                        <a:rPr lang="en-US" sz="1100" b="0" i="0" u="none" strike="noStrike">
                          <a:effectLst/>
                          <a:latin typeface="Roboto" panose="02000000000000000000" pitchFamily="2" charset="0"/>
                          <a:cs typeface="Calibri Light" panose="020F0302020204030204" pitchFamily="34" charset="0"/>
                        </a:rPr>
                        <a:t>WIPER BLADES REPLACED</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42.5</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206,449,085.9</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$2,523,383,243</a:t>
                      </a:r>
                    </a:p>
                  </a:txBody>
                  <a:tcPr marL="9525" marR="9525" marT="9525" marB="0" anchor="ctr"/>
                </a:tc>
                <a:extLst>
                  <a:ext uri="{0D108BD9-81ED-4DB2-BD59-A6C34878D82A}">
                    <a16:rowId xmlns:a16="http://schemas.microsoft.com/office/drawing/2014/main" val="1255726404"/>
                  </a:ext>
                </a:extLst>
              </a:tr>
              <a:tr h="495099">
                <a:tc>
                  <a:txBody>
                    <a:bodyPr/>
                    <a:lstStyle/>
                    <a:p>
                      <a:pPr algn="ctr" fontAlgn="b"/>
                      <a:r>
                        <a:rPr lang="en-US" sz="1100" b="0" i="0" u="none" strike="noStrike">
                          <a:effectLst/>
                          <a:latin typeface="Roboto" panose="02000000000000000000" pitchFamily="2" charset="0"/>
                          <a:cs typeface="Calibri Light" panose="020F0302020204030204" pitchFamily="34" charset="0"/>
                        </a:rPr>
                        <a:t>TRANSMISSION FLUID CHANGED</a:t>
                      </a:r>
                    </a:p>
                  </a:txBody>
                  <a:tcPr marL="9525" marR="9525" marT="9525"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2.6</a:t>
                      </a:r>
                    </a:p>
                  </a:txBody>
                  <a:tcPr marL="9525" marR="9525" marT="9525"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8,466,266.1</a:t>
                      </a:r>
                    </a:p>
                  </a:txBody>
                  <a:tcPr marL="9525" marR="9525" marT="9525"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$970,137,828</a:t>
                      </a:r>
                    </a:p>
                  </a:txBody>
                  <a:tcPr marL="9525" marR="9525" marT="9525" marB="0" anchor="ctr">
                    <a:lnB>
                      <a:noFill/>
                    </a:lnB>
                  </a:tcPr>
                </a:tc>
                <a:extLst>
                  <a:ext uri="{0D108BD9-81ED-4DB2-BD59-A6C34878D82A}">
                    <a16:rowId xmlns:a16="http://schemas.microsoft.com/office/drawing/2014/main" val="521370810"/>
                  </a:ext>
                </a:extLst>
              </a:tr>
              <a:tr h="429129">
                <a:tc>
                  <a:txBody>
                    <a:bodyPr/>
                    <a:lstStyle/>
                    <a:p>
                      <a:pPr algn="ctr" fontAlgn="b"/>
                      <a:r>
                        <a:rPr lang="en-US" sz="1100" b="1" i="0" u="none" strike="noStrike">
                          <a:solidFill>
                            <a:schemeClr val="bg1"/>
                          </a:solidFill>
                          <a:effectLst/>
                          <a:latin typeface="Roboto" panose="02000000000000000000" pitchFamily="2" charset="0"/>
                          <a:cs typeface="Calibri Light" panose="020F0302020204030204" pitchFamily="34" charset="0"/>
                        </a:rPr>
                        <a:t>TOTAL</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algn="ctr" fontAlgn="b">
                        <a:lnSpc>
                          <a:spcPct val="100000"/>
                        </a:lnSpc>
                      </a:pPr>
                      <a:endParaRPr lang="en-US" sz="1100" b="0" i="0" u="none" strike="noStrike">
                        <a:solidFill>
                          <a:schemeClr val="bg1"/>
                        </a:solidFill>
                        <a:effectLst/>
                        <a:latin typeface="Roboto" panose="02000000000000000000" pitchFamily="2" charset="0"/>
                        <a:cs typeface="Calibri Light" panose="020F0302020204030204" pitchFamily="34" charset="0"/>
                      </a:endParaRP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algn="ctr" fontAlgn="b">
                        <a:lnSpc>
                          <a:spcPct val="100000"/>
                        </a:lnSpc>
                      </a:pPr>
                      <a:endParaRPr lang="en-US" sz="1100" b="0" i="0" u="none" strike="noStrike">
                        <a:solidFill>
                          <a:schemeClr val="bg1"/>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marL="0" algn="ctr" defTabSz="914400" rtl="0" eaLnBrk="1" fontAlgn="b" latinLnBrk="0" hangingPunct="1"/>
                      <a:r>
                        <a:rPr lang="en-US" sz="1100" b="1" i="0" u="none" strike="noStrike" kern="1200">
                          <a:solidFill>
                            <a:schemeClr val="bg1"/>
                          </a:solidFill>
                          <a:effectLst/>
                          <a:latin typeface="Roboto" panose="02000000000000000000" pitchFamily="2" charset="0"/>
                          <a:ea typeface="+mn-ea"/>
                          <a:cs typeface="Calibri Light" panose="020F0302020204030204" pitchFamily="34" charset="0"/>
                        </a:rPr>
                        <a:t>$62,466,517,969</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199312006"/>
                  </a:ext>
                </a:extLst>
              </a:tr>
            </a:tbl>
          </a:graphicData>
        </a:graphic>
      </p:graphicFrame>
      <p:sp>
        <p:nvSpPr>
          <p:cNvPr id="14" name="TextBox 13">
            <a:extLst>
              <a:ext uri="{FF2B5EF4-FFF2-40B4-BE49-F238E27FC236}">
                <a16:creationId xmlns:a16="http://schemas.microsoft.com/office/drawing/2014/main" id="{C962D285-6B91-41D3-930A-4099248C64E6}"/>
              </a:ext>
            </a:extLst>
          </p:cNvPr>
          <p:cNvSpPr txBox="1"/>
          <p:nvPr/>
        </p:nvSpPr>
        <p:spPr>
          <a:xfrm>
            <a:off x="9080654" y="5489995"/>
            <a:ext cx="2333700" cy="461665"/>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800" b="0" i="1" u="none" strike="noStrike" cap="none" spc="0" normalizeH="0" baseline="0">
                <a:ln>
                  <a:noFill/>
                </a:ln>
                <a:solidFill>
                  <a:srgbClr val="000000"/>
                </a:solidFill>
                <a:effectLst/>
                <a:uLnTx/>
                <a:uFillTx/>
              </a:defRPr>
            </a:lvl1pPr>
          </a:lstStyle>
          <a:p>
            <a:r>
              <a:rPr lang="en-US"/>
              <a:t>Sources: DesRosiers Automotive Consultants Inc. and </a:t>
            </a:r>
            <a:r>
              <a:rPr lang="en-US" err="1"/>
              <a:t>AutoCount</a:t>
            </a:r>
            <a:r>
              <a:rPr lang="en-US"/>
              <a:t>@ data from Experian Automotive</a:t>
            </a:r>
          </a:p>
        </p:txBody>
      </p:sp>
      <p:sp>
        <p:nvSpPr>
          <p:cNvPr id="2" name="Slide Number Placeholder 1">
            <a:extLst>
              <a:ext uri="{FF2B5EF4-FFF2-40B4-BE49-F238E27FC236}">
                <a16:creationId xmlns:a16="http://schemas.microsoft.com/office/drawing/2014/main" id="{B962C883-17D1-4EC3-B511-6B1E39913D12}"/>
              </a:ext>
            </a:extLst>
          </p:cNvPr>
          <p:cNvSpPr>
            <a:spLocks noGrp="1"/>
          </p:cNvSpPr>
          <p:nvPr>
            <p:ph type="sldNum" sz="quarter" idx="4"/>
          </p:nvPr>
        </p:nvSpPr>
        <p:spPr/>
        <p:txBody>
          <a:bodyPr/>
          <a:lstStyle/>
          <a:p>
            <a:fld id="{712E29C6-EE55-43BD-857B-236F68ABA214}" type="slidenum">
              <a:rPr lang="en-US" smtClean="0"/>
              <a:pPr/>
              <a:t>16</a:t>
            </a:fld>
            <a:endParaRPr lang="en-US"/>
          </a:p>
        </p:txBody>
      </p:sp>
      <p:sp>
        <p:nvSpPr>
          <p:cNvPr id="9" name="TextBox 8">
            <a:extLst>
              <a:ext uri="{FF2B5EF4-FFF2-40B4-BE49-F238E27FC236}">
                <a16:creationId xmlns:a16="http://schemas.microsoft.com/office/drawing/2014/main" id="{CEA23ED6-41B5-2D8C-8C39-820537D63BDE}"/>
              </a:ext>
            </a:extLst>
          </p:cNvPr>
          <p:cNvSpPr txBox="1"/>
          <p:nvPr/>
        </p:nvSpPr>
        <p:spPr>
          <a:xfrm>
            <a:off x="-3032" y="5906329"/>
            <a:ext cx="2148647" cy="369332"/>
          </a:xfrm>
          <a:prstGeom prst="rect">
            <a:avLst/>
          </a:prstGeom>
          <a:noFill/>
        </p:spPr>
        <p:txBody>
          <a:bodyPr wrap="square" rtlCol="0">
            <a:spAutoFit/>
          </a:bodyPr>
          <a:lstStyle/>
          <a:p>
            <a:r>
              <a:rPr lang="en-US" sz="900"/>
              <a:t>After downloading workbook, navigate to the corresponding tab.</a:t>
            </a:r>
          </a:p>
        </p:txBody>
      </p:sp>
      <p:sp>
        <p:nvSpPr>
          <p:cNvPr id="3" name="Oval 2">
            <a:hlinkClick r:id="rId2"/>
            <a:extLst>
              <a:ext uri="{FF2B5EF4-FFF2-40B4-BE49-F238E27FC236}">
                <a16:creationId xmlns:a16="http://schemas.microsoft.com/office/drawing/2014/main" id="{902EEBBE-8F9C-CF6E-8D96-81D2B03DF119}"/>
              </a:ext>
            </a:extLst>
          </p:cNvPr>
          <p:cNvSpPr/>
          <p:nvPr/>
        </p:nvSpPr>
        <p:spPr>
          <a:xfrm>
            <a:off x="0" y="5450599"/>
            <a:ext cx="1552353" cy="453366"/>
          </a:xfrm>
          <a:prstGeom prst="ellipse">
            <a:avLst/>
          </a:prstGeom>
          <a:solidFill>
            <a:schemeClr val="accent3">
              <a:lumMod val="60000"/>
              <a:lumOff val="40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850" b="1" i="0" strike="noStrike" kern="1200" cap="none" spc="0" normalizeH="0" baseline="0" noProof="0">
                <a:ln>
                  <a:noFill/>
                </a:ln>
                <a:solidFill>
                  <a:srgbClr val="C00000"/>
                </a:solidFill>
                <a:effectLst/>
                <a:uLnTx/>
                <a:uFillTx/>
                <a:latin typeface="Calibri" panose="020F0502020204030204"/>
                <a:hlinkClick r:id="rId2">
                  <a:extLst>
                    <a:ext uri="{A12FA001-AC4F-418D-AE19-62706E023703}">
                      <ahyp:hlinkClr xmlns:ahyp="http://schemas.microsoft.com/office/drawing/2018/hyperlinkcolor" val="tx"/>
                    </a:ext>
                  </a:extLst>
                </a:hlinkClick>
              </a:rPr>
              <a:t>Click here for Data</a:t>
            </a:r>
            <a:endParaRPr lang="en-US" sz="850" b="1">
              <a:solidFill>
                <a:srgbClr val="C00000"/>
              </a:solidFill>
            </a:endParaRPr>
          </a:p>
        </p:txBody>
      </p:sp>
      <p:pic>
        <p:nvPicPr>
          <p:cNvPr id="4" name="Picture 3">
            <a:extLst>
              <a:ext uri="{FF2B5EF4-FFF2-40B4-BE49-F238E27FC236}">
                <a16:creationId xmlns:a16="http://schemas.microsoft.com/office/drawing/2014/main" id="{2EF8CF35-C699-4B6E-2BD8-2B7AFE8D0B19}"/>
              </a:ext>
            </a:extLst>
          </p:cNvPr>
          <p:cNvPicPr>
            <a:picLocks noChangeAspect="1"/>
          </p:cNvPicPr>
          <p:nvPr/>
        </p:nvPicPr>
        <p:blipFill rotWithShape="1">
          <a:blip r:embed="rId3"/>
          <a:srcRect t="36215" b="32932"/>
          <a:stretch/>
        </p:blipFill>
        <p:spPr>
          <a:xfrm>
            <a:off x="10430798" y="5965525"/>
            <a:ext cx="1761202" cy="310136"/>
          </a:xfrm>
          <a:prstGeom prst="rect">
            <a:avLst/>
          </a:prstGeom>
        </p:spPr>
      </p:pic>
    </p:spTree>
    <p:extLst>
      <p:ext uri="{BB962C8B-B14F-4D97-AF65-F5344CB8AC3E}">
        <p14:creationId xmlns:p14="http://schemas.microsoft.com/office/powerpoint/2010/main" val="2165710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045358-1050-4E0D-9712-7F32CFF54517}"/>
              </a:ext>
            </a:extLst>
          </p:cNvPr>
          <p:cNvSpPr txBox="1"/>
          <p:nvPr/>
        </p:nvSpPr>
        <p:spPr>
          <a:xfrm>
            <a:off x="183869" y="174220"/>
            <a:ext cx="10173633"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3200" b="1">
                <a:solidFill>
                  <a:srgbClr val="E31937"/>
                </a:solidFill>
                <a:latin typeface="Montserrat"/>
              </a:defRPr>
            </a:lvl1pPr>
          </a:lstStyle>
          <a:p>
            <a:pPr defTabSz="457200">
              <a:defRPr/>
            </a:pPr>
            <a:r>
              <a:rPr lang="en-US">
                <a:latin typeface="+mj-lt"/>
              </a:rPr>
              <a:t>TOTAL ENGINE WORK BY VEHICLE AGE: 2021</a:t>
            </a:r>
          </a:p>
        </p:txBody>
      </p:sp>
      <p:graphicFrame>
        <p:nvGraphicFramePr>
          <p:cNvPr id="12" name="Table 3">
            <a:extLst>
              <a:ext uri="{FF2B5EF4-FFF2-40B4-BE49-F238E27FC236}">
                <a16:creationId xmlns:a16="http://schemas.microsoft.com/office/drawing/2014/main" id="{73E90EBF-6213-4184-81E8-DAE78AA8CEE5}"/>
              </a:ext>
            </a:extLst>
          </p:cNvPr>
          <p:cNvGraphicFramePr>
            <a:graphicFrameLocks noGrp="1"/>
          </p:cNvGraphicFramePr>
          <p:nvPr>
            <p:extLst>
              <p:ext uri="{D42A27DB-BD31-4B8C-83A1-F6EECF244321}">
                <p14:modId xmlns:p14="http://schemas.microsoft.com/office/powerpoint/2010/main" val="1257612250"/>
              </p:ext>
            </p:extLst>
          </p:nvPr>
        </p:nvGraphicFramePr>
        <p:xfrm>
          <a:off x="1552353" y="1028390"/>
          <a:ext cx="9611832" cy="4419844"/>
        </p:xfrm>
        <a:graphic>
          <a:graphicData uri="http://schemas.openxmlformats.org/drawingml/2006/table">
            <a:tbl>
              <a:tblPr firstRow="1" bandRow="1">
                <a:tableStyleId>{6E25E649-3F16-4E02-A733-19D2CDBF48F0}</a:tableStyleId>
              </a:tblPr>
              <a:tblGrid>
                <a:gridCol w="2402958">
                  <a:extLst>
                    <a:ext uri="{9D8B030D-6E8A-4147-A177-3AD203B41FA5}">
                      <a16:colId xmlns:a16="http://schemas.microsoft.com/office/drawing/2014/main" val="208348321"/>
                    </a:ext>
                  </a:extLst>
                </a:gridCol>
                <a:gridCol w="2402958">
                  <a:extLst>
                    <a:ext uri="{9D8B030D-6E8A-4147-A177-3AD203B41FA5}">
                      <a16:colId xmlns:a16="http://schemas.microsoft.com/office/drawing/2014/main" val="398981594"/>
                    </a:ext>
                  </a:extLst>
                </a:gridCol>
                <a:gridCol w="2402958">
                  <a:extLst>
                    <a:ext uri="{9D8B030D-6E8A-4147-A177-3AD203B41FA5}">
                      <a16:colId xmlns:a16="http://schemas.microsoft.com/office/drawing/2014/main" val="3732875649"/>
                    </a:ext>
                  </a:extLst>
                </a:gridCol>
                <a:gridCol w="2402958">
                  <a:extLst>
                    <a:ext uri="{9D8B030D-6E8A-4147-A177-3AD203B41FA5}">
                      <a16:colId xmlns:a16="http://schemas.microsoft.com/office/drawing/2014/main" val="1102855189"/>
                    </a:ext>
                  </a:extLst>
                </a:gridCol>
              </a:tblGrid>
              <a:tr h="336495">
                <a:tc>
                  <a:txBody>
                    <a:bodyPr/>
                    <a:lstStyle/>
                    <a:p>
                      <a:pPr algn="ctr" fontAlgn="b"/>
                      <a:r>
                        <a:rPr lang="en-US" sz="1200" b="1" i="0" u="none" strike="noStrike">
                          <a:solidFill>
                            <a:srgbClr val="FFFFFF"/>
                          </a:solidFill>
                          <a:effectLst/>
                          <a:latin typeface="Roboto" panose="02000000000000000000" pitchFamily="2" charset="0"/>
                          <a:cs typeface="Calibri Light" panose="020F0302020204030204" pitchFamily="34" charset="0"/>
                        </a:rPr>
                        <a:t>VEHICLE AGE (YEARS OLD)</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200" b="1" u="none" strike="noStrike">
                          <a:solidFill>
                            <a:srgbClr val="FFFFFF"/>
                          </a:solidFill>
                          <a:effectLst/>
                          <a:latin typeface="Roboto" panose="02000000000000000000" pitchFamily="2" charset="0"/>
                          <a:cs typeface="Calibri Light" panose="020F0302020204030204" pitchFamily="34" charset="0"/>
                        </a:rPr>
                        <a:t>TOTAL PURCHASE INCIDENCE</a:t>
                      </a:r>
                      <a:endParaRPr lang="en-US" sz="1200" b="1" i="0" u="none" strike="noStrike">
                        <a:solidFill>
                          <a:srgbClr val="FFFFFF"/>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200" b="1" u="none" strike="noStrike">
                          <a:solidFill>
                            <a:srgbClr val="FFFFFF"/>
                          </a:solidFill>
                          <a:effectLst/>
                          <a:latin typeface="Roboto" panose="02000000000000000000" pitchFamily="2" charset="0"/>
                          <a:cs typeface="Calibri Light" panose="020F0302020204030204" pitchFamily="34" charset="0"/>
                        </a:rPr>
                        <a:t>TOTAL PURCHASE ITEMS/JOBS</a:t>
                      </a:r>
                      <a:endParaRPr lang="en-US" sz="1200" b="1" i="0" u="none" strike="noStrike">
                        <a:solidFill>
                          <a:srgbClr val="FFFFFF"/>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200" b="1" i="0" u="none" strike="noStrike">
                          <a:solidFill>
                            <a:srgbClr val="FFFFFF"/>
                          </a:solidFill>
                          <a:effectLst/>
                          <a:latin typeface="Roboto" panose="02000000000000000000" pitchFamily="2" charset="0"/>
                          <a:cs typeface="Calibri Light" panose="020F0302020204030204" pitchFamily="34" charset="0"/>
                        </a:rPr>
                        <a:t>TOTAL MARKET SIZE</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extLst>
                  <a:ext uri="{0D108BD9-81ED-4DB2-BD59-A6C34878D82A}">
                    <a16:rowId xmlns:a16="http://schemas.microsoft.com/office/drawing/2014/main" val="3848940414"/>
                  </a:ext>
                </a:extLst>
              </a:tr>
              <a:tr h="240197">
                <a:tc>
                  <a:txBody>
                    <a:bodyPr/>
                    <a:lstStyle/>
                    <a:p>
                      <a:pPr algn="ctr" fontAlgn="b"/>
                      <a:r>
                        <a:rPr lang="en-US" sz="1100" b="0" i="0" u="none" strike="noStrike">
                          <a:effectLst/>
                          <a:latin typeface="Roboto" panose="02000000000000000000" pitchFamily="2" charset="0"/>
                          <a:cs typeface="Calibri Light" panose="020F0302020204030204" pitchFamily="34" charset="0"/>
                        </a:rPr>
                        <a:t>NEW</a:t>
                      </a:r>
                    </a:p>
                  </a:txBody>
                  <a:tcPr marL="0" marR="0" marT="0"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0.08</a:t>
                      </a:r>
                    </a:p>
                  </a:txBody>
                  <a:tcPr marL="9525" marR="9525" marT="9525"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18,043</a:t>
                      </a:r>
                    </a:p>
                  </a:txBody>
                  <a:tcPr marL="9525" marR="9525" marT="9525"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$4,149,960</a:t>
                      </a:r>
                    </a:p>
                  </a:txBody>
                  <a:tcPr marL="9525" marR="9525" marT="9525" marB="0" anchor="ctr">
                    <a:lnT w="25400" cmpd="sng">
                      <a:noFill/>
                    </a:lnT>
                  </a:tcPr>
                </a:tc>
                <a:extLst>
                  <a:ext uri="{0D108BD9-81ED-4DB2-BD59-A6C34878D82A}">
                    <a16:rowId xmlns:a16="http://schemas.microsoft.com/office/drawing/2014/main" val="4076496910"/>
                  </a:ext>
                </a:extLst>
              </a:tr>
              <a:tr h="240197">
                <a:tc>
                  <a:txBody>
                    <a:bodyPr/>
                    <a:lstStyle/>
                    <a:p>
                      <a:pPr algn="ctr" fontAlgn="b"/>
                      <a:r>
                        <a:rPr lang="en-US" sz="1100" b="0" i="0" u="none" strike="noStrike">
                          <a:effectLst/>
                          <a:latin typeface="Roboto" panose="02000000000000000000" pitchFamily="2" charset="0"/>
                          <a:cs typeface="Calibri Light" panose="020F0302020204030204" pitchFamily="34" charset="0"/>
                        </a:rPr>
                        <a:t>1</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0.23</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2,460,911</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$510,169,707</a:t>
                      </a:r>
                    </a:p>
                  </a:txBody>
                  <a:tcPr marL="9525" marR="9525" marT="9525" marB="0" anchor="ctr"/>
                </a:tc>
                <a:extLst>
                  <a:ext uri="{0D108BD9-81ED-4DB2-BD59-A6C34878D82A}">
                    <a16:rowId xmlns:a16="http://schemas.microsoft.com/office/drawing/2014/main" val="3919184708"/>
                  </a:ext>
                </a:extLst>
              </a:tr>
              <a:tr h="240197">
                <a:tc>
                  <a:txBody>
                    <a:bodyPr/>
                    <a:lstStyle/>
                    <a:p>
                      <a:pPr algn="ctr" fontAlgn="b"/>
                      <a:r>
                        <a:rPr lang="en-US" sz="1100" b="0" i="0" u="none" strike="noStrike">
                          <a:effectLst/>
                          <a:latin typeface="Roboto" panose="02000000000000000000" pitchFamily="2" charset="0"/>
                          <a:cs typeface="Calibri Light" panose="020F0302020204030204" pitchFamily="34" charset="0"/>
                        </a:rPr>
                        <a:t>2</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0.17</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2,620,241</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$575,139,447</a:t>
                      </a:r>
                    </a:p>
                  </a:txBody>
                  <a:tcPr marL="9525" marR="9525" marT="9525" marB="0" anchor="ctr"/>
                </a:tc>
                <a:extLst>
                  <a:ext uri="{0D108BD9-81ED-4DB2-BD59-A6C34878D82A}">
                    <a16:rowId xmlns:a16="http://schemas.microsoft.com/office/drawing/2014/main" val="3358547749"/>
                  </a:ext>
                </a:extLst>
              </a:tr>
              <a:tr h="240197">
                <a:tc>
                  <a:txBody>
                    <a:bodyPr/>
                    <a:lstStyle/>
                    <a:p>
                      <a:pPr algn="ctr" fontAlgn="b"/>
                      <a:r>
                        <a:rPr lang="en-US" sz="1100" b="0" i="0" u="none" strike="noStrike">
                          <a:effectLst/>
                          <a:latin typeface="Roboto" panose="02000000000000000000" pitchFamily="2" charset="0"/>
                          <a:cs typeface="Calibri Light" panose="020F0302020204030204" pitchFamily="34" charset="0"/>
                        </a:rPr>
                        <a:t>3</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0.21</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4,041,475</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$779,601,250</a:t>
                      </a:r>
                    </a:p>
                  </a:txBody>
                  <a:tcPr marL="9525" marR="9525" marT="9525" marB="0" anchor="ctr"/>
                </a:tc>
                <a:extLst>
                  <a:ext uri="{0D108BD9-81ED-4DB2-BD59-A6C34878D82A}">
                    <a16:rowId xmlns:a16="http://schemas.microsoft.com/office/drawing/2014/main" val="3554901405"/>
                  </a:ext>
                </a:extLst>
              </a:tr>
              <a:tr h="240197">
                <a:tc>
                  <a:txBody>
                    <a:bodyPr/>
                    <a:lstStyle/>
                    <a:p>
                      <a:pPr algn="ctr" fontAlgn="b"/>
                      <a:r>
                        <a:rPr lang="en-US" sz="1100" b="0" i="0" u="none" strike="noStrike">
                          <a:effectLst/>
                          <a:latin typeface="Roboto" panose="02000000000000000000" pitchFamily="2" charset="0"/>
                          <a:cs typeface="Calibri Light" panose="020F0302020204030204" pitchFamily="34" charset="0"/>
                        </a:rPr>
                        <a:t>4</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0.19</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3,321,204</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$697,490,847</a:t>
                      </a:r>
                    </a:p>
                  </a:txBody>
                  <a:tcPr marL="9525" marR="9525" marT="9525" marB="0" anchor="ctr"/>
                </a:tc>
                <a:extLst>
                  <a:ext uri="{0D108BD9-81ED-4DB2-BD59-A6C34878D82A}">
                    <a16:rowId xmlns:a16="http://schemas.microsoft.com/office/drawing/2014/main" val="3219902957"/>
                  </a:ext>
                </a:extLst>
              </a:tr>
              <a:tr h="240197">
                <a:tc>
                  <a:txBody>
                    <a:bodyPr/>
                    <a:lstStyle/>
                    <a:p>
                      <a:pPr algn="ctr" fontAlgn="b"/>
                      <a:r>
                        <a:rPr lang="en-US" sz="1100" b="0" i="0" u="none" strike="noStrike">
                          <a:effectLst/>
                          <a:latin typeface="Roboto" panose="02000000000000000000" pitchFamily="2" charset="0"/>
                          <a:cs typeface="Calibri Light" panose="020F0302020204030204" pitchFamily="34" charset="0"/>
                        </a:rPr>
                        <a:t>5</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0.18</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3,320,553</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$677,175,821</a:t>
                      </a:r>
                    </a:p>
                  </a:txBody>
                  <a:tcPr marL="9525" marR="9525" marT="9525" marB="0" anchor="ctr"/>
                </a:tc>
                <a:extLst>
                  <a:ext uri="{0D108BD9-81ED-4DB2-BD59-A6C34878D82A}">
                    <a16:rowId xmlns:a16="http://schemas.microsoft.com/office/drawing/2014/main" val="1587467947"/>
                  </a:ext>
                </a:extLst>
              </a:tr>
              <a:tr h="240197">
                <a:tc>
                  <a:txBody>
                    <a:bodyPr/>
                    <a:lstStyle/>
                    <a:p>
                      <a:pPr algn="ctr" fontAlgn="b"/>
                      <a:r>
                        <a:rPr lang="en-US" sz="1100" b="0" i="0" u="none" strike="noStrike">
                          <a:effectLst/>
                          <a:latin typeface="Roboto" panose="02000000000000000000" pitchFamily="2" charset="0"/>
                          <a:cs typeface="Calibri Light" panose="020F0302020204030204" pitchFamily="34" charset="0"/>
                        </a:rPr>
                        <a:t>6</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0.20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3,418,858</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$811,476,899</a:t>
                      </a:r>
                    </a:p>
                  </a:txBody>
                  <a:tcPr marL="9525" marR="9525" marT="9525" marB="0" anchor="ctr"/>
                </a:tc>
                <a:extLst>
                  <a:ext uri="{0D108BD9-81ED-4DB2-BD59-A6C34878D82A}">
                    <a16:rowId xmlns:a16="http://schemas.microsoft.com/office/drawing/2014/main" val="1255726404"/>
                  </a:ext>
                </a:extLst>
              </a:tr>
              <a:tr h="240197">
                <a:tc>
                  <a:txBody>
                    <a:bodyPr/>
                    <a:lstStyle/>
                    <a:p>
                      <a:pPr algn="ctr" fontAlgn="b"/>
                      <a:r>
                        <a:rPr lang="en-US" sz="1100" b="0" i="0" u="none" strike="noStrike">
                          <a:effectLst/>
                          <a:latin typeface="Roboto" panose="02000000000000000000" pitchFamily="2" charset="0"/>
                          <a:cs typeface="Calibri Light" panose="020F0302020204030204" pitchFamily="34" charset="0"/>
                        </a:rPr>
                        <a:t>7</a:t>
                      </a:r>
                    </a:p>
                  </a:txBody>
                  <a:tcPr marL="0" marR="0" marT="0"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0.17</a:t>
                      </a:r>
                    </a:p>
                  </a:txBody>
                  <a:tcPr marL="9525" marR="9525" marT="9525"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3,065,446</a:t>
                      </a:r>
                    </a:p>
                  </a:txBody>
                  <a:tcPr marL="9525" marR="9525" marT="9525"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$758,172,731</a:t>
                      </a:r>
                    </a:p>
                  </a:txBody>
                  <a:tcPr marL="9525" marR="9525" marT="9525" marB="0" anchor="ctr">
                    <a:lnB>
                      <a:noFill/>
                    </a:lnB>
                  </a:tcPr>
                </a:tc>
                <a:extLst>
                  <a:ext uri="{0D108BD9-81ED-4DB2-BD59-A6C34878D82A}">
                    <a16:rowId xmlns:a16="http://schemas.microsoft.com/office/drawing/2014/main" val="521370810"/>
                  </a:ext>
                </a:extLst>
              </a:tr>
              <a:tr h="240197">
                <a:tc>
                  <a:txBody>
                    <a:bodyPr/>
                    <a:lstStyle/>
                    <a:p>
                      <a:pPr algn="ctr" fontAlgn="b"/>
                      <a:r>
                        <a:rPr lang="en-US" sz="1100" b="0" i="0" u="none" strike="noStrike">
                          <a:effectLst/>
                          <a:latin typeface="Roboto" panose="02000000000000000000" pitchFamily="2" charset="0"/>
                          <a:cs typeface="Calibri Light" panose="020F0302020204030204" pitchFamily="34" charset="0"/>
                        </a:rPr>
                        <a:t>8</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0.16</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2,537,134</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$585,447,177</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99312006"/>
                  </a:ext>
                </a:extLst>
              </a:tr>
              <a:tr h="240197">
                <a:tc>
                  <a:txBody>
                    <a:bodyPr/>
                    <a:lstStyle/>
                    <a:p>
                      <a:pPr algn="ctr" fontAlgn="b"/>
                      <a:r>
                        <a:rPr lang="en-US" sz="1100" b="0" i="0" u="none" strike="noStrike">
                          <a:effectLst/>
                          <a:latin typeface="Roboto" panose="02000000000000000000" pitchFamily="2" charset="0"/>
                          <a:cs typeface="Calibri Light" panose="020F0302020204030204" pitchFamily="34" charset="0"/>
                        </a:rPr>
                        <a:t>9</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0.17</a:t>
                      </a:r>
                    </a:p>
                  </a:txBody>
                  <a:tcPr marL="9525" marR="9525" marT="9525"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2,522,612</a:t>
                      </a:r>
                    </a:p>
                  </a:txBody>
                  <a:tcPr marL="9525" marR="9525" marT="9525"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$679,379,704</a:t>
                      </a:r>
                    </a:p>
                  </a:txBody>
                  <a:tcPr marL="9525" marR="9525" marT="9525" marB="0" anchor="ctr">
                    <a:lnL>
                      <a:noFill/>
                    </a:lnL>
                    <a:lnR>
                      <a:noFill/>
                    </a:lnR>
                    <a:lnT>
                      <a:noFill/>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4272993"/>
                  </a:ext>
                </a:extLst>
              </a:tr>
              <a:tr h="240197">
                <a:tc>
                  <a:txBody>
                    <a:bodyPr/>
                    <a:lstStyle/>
                    <a:p>
                      <a:pPr algn="ctr" fontAlgn="b"/>
                      <a:r>
                        <a:rPr lang="en-US" sz="1100" b="0" i="0" u="none" strike="noStrike">
                          <a:effectLst/>
                          <a:latin typeface="Roboto" panose="02000000000000000000" pitchFamily="2" charset="0"/>
                          <a:cs typeface="Calibri Light" panose="020F0302020204030204" pitchFamily="34" charset="0"/>
                        </a:rPr>
                        <a:t>10</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0.18</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2,405,888</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$616,424,970</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40847654"/>
                  </a:ext>
                </a:extLst>
              </a:tr>
              <a:tr h="240197">
                <a:tc>
                  <a:txBody>
                    <a:bodyPr/>
                    <a:lstStyle/>
                    <a:p>
                      <a:pPr algn="ctr" fontAlgn="b"/>
                      <a:r>
                        <a:rPr lang="en-US" sz="1100" b="0" i="0" u="none" strike="noStrike">
                          <a:effectLst/>
                          <a:latin typeface="Roboto" panose="02000000000000000000" pitchFamily="2" charset="0"/>
                          <a:cs typeface="Calibri Light" panose="020F0302020204030204" pitchFamily="34" charset="0"/>
                        </a:rPr>
                        <a:t>11</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0.20</a:t>
                      </a:r>
                    </a:p>
                  </a:txBody>
                  <a:tcPr marL="9525" marR="9525" marT="9525"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2,475,514</a:t>
                      </a:r>
                    </a:p>
                  </a:txBody>
                  <a:tcPr marL="9525" marR="9525" marT="9525"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$642,198,293</a:t>
                      </a:r>
                    </a:p>
                  </a:txBody>
                  <a:tcPr marL="9525" marR="9525" marT="9525" marB="0" anchor="ctr">
                    <a:lnL>
                      <a:noFill/>
                    </a:lnL>
                    <a:lnR>
                      <a:noFill/>
                    </a:lnR>
                    <a:lnT>
                      <a:noFill/>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5028970"/>
                  </a:ext>
                </a:extLst>
              </a:tr>
              <a:tr h="240197">
                <a:tc>
                  <a:txBody>
                    <a:bodyPr/>
                    <a:lstStyle/>
                    <a:p>
                      <a:pPr algn="ctr" fontAlgn="b"/>
                      <a:r>
                        <a:rPr lang="en-US" sz="1100" b="0" i="0" u="none" strike="noStrike">
                          <a:effectLst/>
                          <a:latin typeface="Roboto" panose="02000000000000000000" pitchFamily="2" charset="0"/>
                          <a:cs typeface="Calibri Light" panose="020F0302020204030204" pitchFamily="34" charset="0"/>
                        </a:rPr>
                        <a:t>12</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0.21</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2,177,155</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$501,729,580</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455275882"/>
                  </a:ext>
                </a:extLst>
              </a:tr>
              <a:tr h="240197">
                <a:tc>
                  <a:txBody>
                    <a:bodyPr/>
                    <a:lstStyle/>
                    <a:p>
                      <a:pPr algn="ctr" fontAlgn="b"/>
                      <a:r>
                        <a:rPr lang="en-US" sz="1100" b="0" i="0" u="none" strike="noStrike">
                          <a:effectLst/>
                          <a:latin typeface="Roboto" panose="02000000000000000000" pitchFamily="2" charset="0"/>
                          <a:cs typeface="Calibri Light" panose="020F0302020204030204" pitchFamily="34" charset="0"/>
                        </a:rPr>
                        <a:t>13</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0.22</a:t>
                      </a:r>
                    </a:p>
                  </a:txBody>
                  <a:tcPr marL="9525" marR="9525" marT="9525"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1,789,814</a:t>
                      </a:r>
                    </a:p>
                  </a:txBody>
                  <a:tcPr marL="9525" marR="9525" marT="9525"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$483,932,628</a:t>
                      </a:r>
                    </a:p>
                  </a:txBody>
                  <a:tcPr marL="9525" marR="9525" marT="9525" marB="0" anchor="ctr">
                    <a:lnL>
                      <a:noFill/>
                    </a:lnL>
                    <a:lnR>
                      <a:noFill/>
                    </a:lnR>
                    <a:lnT>
                      <a:noFill/>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42665426"/>
                  </a:ext>
                </a:extLst>
              </a:tr>
              <a:tr h="240197">
                <a:tc>
                  <a:txBody>
                    <a:bodyPr/>
                    <a:lstStyle/>
                    <a:p>
                      <a:pPr algn="ctr" fontAlgn="b"/>
                      <a:r>
                        <a:rPr lang="en-US" sz="1100" b="0" i="0" u="none" strike="noStrike">
                          <a:effectLst/>
                          <a:latin typeface="Roboto" panose="02000000000000000000" pitchFamily="2" charset="0"/>
                          <a:cs typeface="Calibri Light" panose="020F0302020204030204" pitchFamily="34" charset="0"/>
                        </a:rPr>
                        <a:t>14</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0.24</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2,860,372</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$777,020,217</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64017880"/>
                  </a:ext>
                </a:extLst>
              </a:tr>
              <a:tr h="240197">
                <a:tc>
                  <a:txBody>
                    <a:bodyPr/>
                    <a:lstStyle/>
                    <a:p>
                      <a:pPr algn="ctr" fontAlgn="b"/>
                      <a:r>
                        <a:rPr lang="en-US" sz="1100" b="0" i="0" u="none" strike="noStrike">
                          <a:effectLst/>
                          <a:latin typeface="Roboto" panose="02000000000000000000" pitchFamily="2" charset="0"/>
                          <a:cs typeface="Calibri Light" panose="020F0302020204030204" pitchFamily="34" charset="0"/>
                        </a:rPr>
                        <a:t>15+</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0.28</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28,313,562</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$6,792,175,391</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7297694"/>
                  </a:ext>
                </a:extLst>
              </a:tr>
              <a:tr h="240197">
                <a:tc>
                  <a:txBody>
                    <a:bodyPr/>
                    <a:lstStyle/>
                    <a:p>
                      <a:pPr algn="ctr" fontAlgn="b"/>
                      <a:r>
                        <a:rPr lang="en-US" sz="1100" b="1" i="0" u="none" strike="noStrike">
                          <a:solidFill>
                            <a:schemeClr val="bg1"/>
                          </a:solidFill>
                          <a:effectLst/>
                          <a:latin typeface="Roboto" panose="02000000000000000000" pitchFamily="2" charset="0"/>
                          <a:cs typeface="Calibri Light" panose="020F0302020204030204" pitchFamily="34" charset="0"/>
                        </a:rPr>
                        <a:t>TOTAL</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algn="ctr" fontAlgn="b"/>
                      <a:endParaRPr lang="en-US" sz="1100" b="0" i="0" u="none" strike="noStrike">
                        <a:effectLst/>
                        <a:latin typeface="Roboto" panose="02000000000000000000" pitchFamily="2" charset="0"/>
                        <a:cs typeface="Calibri Light" panose="020F0302020204030204" pitchFamily="34" charset="0"/>
                      </a:endParaRP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marL="0" algn="ctr" defTabSz="914400" rtl="0" eaLnBrk="1" fontAlgn="b" latinLnBrk="0" hangingPunct="1"/>
                      <a:r>
                        <a:rPr lang="en-US" sz="1100" b="1" i="0" u="none" strike="noStrike" kern="1200">
                          <a:solidFill>
                            <a:schemeClr val="bg1"/>
                          </a:solidFill>
                          <a:effectLst/>
                          <a:latin typeface="Roboto" panose="02000000000000000000" pitchFamily="2" charset="0"/>
                          <a:ea typeface="+mn-ea"/>
                          <a:cs typeface="Calibri Light" panose="020F0302020204030204" pitchFamily="34" charset="0"/>
                        </a:rPr>
                        <a:t>67,348,782</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marL="0" algn="ctr" defTabSz="914400" rtl="0" eaLnBrk="1" fontAlgn="b" latinLnBrk="0" hangingPunct="1"/>
                      <a:r>
                        <a:rPr lang="en-US" sz="1100" b="1" i="0" u="none" strike="noStrike" kern="1200">
                          <a:solidFill>
                            <a:schemeClr val="bg1"/>
                          </a:solidFill>
                          <a:effectLst/>
                          <a:latin typeface="Roboto" panose="02000000000000000000" pitchFamily="2" charset="0"/>
                          <a:ea typeface="+mn-ea"/>
                          <a:cs typeface="Calibri Light" panose="020F0302020204030204" pitchFamily="34" charset="0"/>
                        </a:rPr>
                        <a:t>$15,891,684,621</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590110256"/>
                  </a:ext>
                </a:extLst>
              </a:tr>
            </a:tbl>
          </a:graphicData>
        </a:graphic>
      </p:graphicFrame>
      <p:sp>
        <p:nvSpPr>
          <p:cNvPr id="16" name="TextBox 15">
            <a:extLst>
              <a:ext uri="{FF2B5EF4-FFF2-40B4-BE49-F238E27FC236}">
                <a16:creationId xmlns:a16="http://schemas.microsoft.com/office/drawing/2014/main" id="{64CD89C3-C62B-49F0-82BD-8ACDF3185F9F}"/>
              </a:ext>
            </a:extLst>
          </p:cNvPr>
          <p:cNvSpPr txBox="1"/>
          <p:nvPr/>
        </p:nvSpPr>
        <p:spPr>
          <a:xfrm>
            <a:off x="8703395" y="5448234"/>
            <a:ext cx="2567070" cy="338554"/>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800" b="0" i="1" u="none" strike="noStrike" cap="none" spc="0" normalizeH="0" baseline="0">
                <a:ln>
                  <a:noFill/>
                </a:ln>
                <a:solidFill>
                  <a:srgbClr val="000000"/>
                </a:solidFill>
                <a:effectLst/>
                <a:uLnTx/>
                <a:uFillTx/>
              </a:defRPr>
            </a:lvl1pPr>
          </a:lstStyle>
          <a:p>
            <a:r>
              <a:rPr lang="en-US"/>
              <a:t>Sources: DesRosiers Automotive Consultants Inc. and </a:t>
            </a:r>
            <a:r>
              <a:rPr lang="en-US" err="1"/>
              <a:t>AutoCount</a:t>
            </a:r>
            <a:r>
              <a:rPr lang="en-US"/>
              <a:t>@ data from Experian Automotive</a:t>
            </a:r>
          </a:p>
        </p:txBody>
      </p:sp>
      <p:sp>
        <p:nvSpPr>
          <p:cNvPr id="2" name="Slide Number Placeholder 1">
            <a:extLst>
              <a:ext uri="{FF2B5EF4-FFF2-40B4-BE49-F238E27FC236}">
                <a16:creationId xmlns:a16="http://schemas.microsoft.com/office/drawing/2014/main" id="{A6A1E71A-1547-4898-93A6-65E084F9097E}"/>
              </a:ext>
            </a:extLst>
          </p:cNvPr>
          <p:cNvSpPr>
            <a:spLocks noGrp="1"/>
          </p:cNvSpPr>
          <p:nvPr>
            <p:ph type="sldNum" sz="quarter" idx="4"/>
          </p:nvPr>
        </p:nvSpPr>
        <p:spPr/>
        <p:txBody>
          <a:bodyPr/>
          <a:lstStyle/>
          <a:p>
            <a:fld id="{712E29C6-EE55-43BD-857B-236F68ABA214}" type="slidenum">
              <a:rPr lang="en-US" smtClean="0"/>
              <a:pPr/>
              <a:t>17</a:t>
            </a:fld>
            <a:endParaRPr lang="en-US"/>
          </a:p>
        </p:txBody>
      </p:sp>
      <p:sp>
        <p:nvSpPr>
          <p:cNvPr id="9" name="TextBox 8">
            <a:extLst>
              <a:ext uri="{FF2B5EF4-FFF2-40B4-BE49-F238E27FC236}">
                <a16:creationId xmlns:a16="http://schemas.microsoft.com/office/drawing/2014/main" id="{0C5A7E2F-D1C7-F02B-7738-5E737CD78EBA}"/>
              </a:ext>
            </a:extLst>
          </p:cNvPr>
          <p:cNvSpPr txBox="1"/>
          <p:nvPr/>
        </p:nvSpPr>
        <p:spPr>
          <a:xfrm>
            <a:off x="-3032" y="5906329"/>
            <a:ext cx="2148647" cy="369332"/>
          </a:xfrm>
          <a:prstGeom prst="rect">
            <a:avLst/>
          </a:prstGeom>
          <a:noFill/>
        </p:spPr>
        <p:txBody>
          <a:bodyPr wrap="square" rtlCol="0">
            <a:spAutoFit/>
          </a:bodyPr>
          <a:lstStyle/>
          <a:p>
            <a:r>
              <a:rPr lang="en-US" sz="900"/>
              <a:t>After downloading workbook, navigate to the corresponding tab.</a:t>
            </a:r>
          </a:p>
        </p:txBody>
      </p:sp>
      <p:sp>
        <p:nvSpPr>
          <p:cNvPr id="10" name="Oval 9">
            <a:hlinkClick r:id="rId2"/>
            <a:extLst>
              <a:ext uri="{FF2B5EF4-FFF2-40B4-BE49-F238E27FC236}">
                <a16:creationId xmlns:a16="http://schemas.microsoft.com/office/drawing/2014/main" id="{26F4ACA1-EA04-A16B-04F1-7BE7DC185EFE}"/>
              </a:ext>
            </a:extLst>
          </p:cNvPr>
          <p:cNvSpPr/>
          <p:nvPr/>
        </p:nvSpPr>
        <p:spPr>
          <a:xfrm>
            <a:off x="0" y="5450599"/>
            <a:ext cx="1552353" cy="453366"/>
          </a:xfrm>
          <a:prstGeom prst="ellipse">
            <a:avLst/>
          </a:prstGeom>
          <a:solidFill>
            <a:schemeClr val="accent3">
              <a:lumMod val="60000"/>
              <a:lumOff val="40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850" b="1" i="0" strike="noStrike" kern="1200" cap="none" spc="0" normalizeH="0" baseline="0" noProof="0">
                <a:ln>
                  <a:noFill/>
                </a:ln>
                <a:solidFill>
                  <a:srgbClr val="C00000"/>
                </a:solidFill>
                <a:effectLst/>
                <a:uLnTx/>
                <a:uFillTx/>
                <a:latin typeface="Calibri" panose="020F0502020204030204"/>
                <a:hlinkClick r:id="rId2">
                  <a:extLst>
                    <a:ext uri="{A12FA001-AC4F-418D-AE19-62706E023703}">
                      <ahyp:hlinkClr xmlns:ahyp="http://schemas.microsoft.com/office/drawing/2018/hyperlinkcolor" val="tx"/>
                    </a:ext>
                  </a:extLst>
                </a:hlinkClick>
              </a:rPr>
              <a:t>Click here for Data</a:t>
            </a:r>
            <a:endParaRPr lang="en-US" sz="850" b="1">
              <a:solidFill>
                <a:srgbClr val="C00000"/>
              </a:solidFill>
            </a:endParaRPr>
          </a:p>
        </p:txBody>
      </p:sp>
      <p:pic>
        <p:nvPicPr>
          <p:cNvPr id="3" name="Picture 2">
            <a:extLst>
              <a:ext uri="{FF2B5EF4-FFF2-40B4-BE49-F238E27FC236}">
                <a16:creationId xmlns:a16="http://schemas.microsoft.com/office/drawing/2014/main" id="{4DABC5FA-C49E-7A86-C82B-9CA49E20C83D}"/>
              </a:ext>
            </a:extLst>
          </p:cNvPr>
          <p:cNvPicPr>
            <a:picLocks noChangeAspect="1"/>
          </p:cNvPicPr>
          <p:nvPr/>
        </p:nvPicPr>
        <p:blipFill rotWithShape="1">
          <a:blip r:embed="rId3"/>
          <a:srcRect t="36215" b="32932"/>
          <a:stretch/>
        </p:blipFill>
        <p:spPr>
          <a:xfrm>
            <a:off x="10430798" y="5965525"/>
            <a:ext cx="1761202" cy="310136"/>
          </a:xfrm>
          <a:prstGeom prst="rect">
            <a:avLst/>
          </a:prstGeom>
        </p:spPr>
      </p:pic>
    </p:spTree>
    <p:extLst>
      <p:ext uri="{BB962C8B-B14F-4D97-AF65-F5344CB8AC3E}">
        <p14:creationId xmlns:p14="http://schemas.microsoft.com/office/powerpoint/2010/main" val="1157955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045358-1050-4E0D-9712-7F32CFF54517}"/>
              </a:ext>
            </a:extLst>
          </p:cNvPr>
          <p:cNvSpPr txBox="1"/>
          <p:nvPr/>
        </p:nvSpPr>
        <p:spPr>
          <a:xfrm>
            <a:off x="141027" y="145744"/>
            <a:ext cx="11053964" cy="89255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3200" b="1">
                <a:solidFill>
                  <a:srgbClr val="E31937"/>
                </a:solidFill>
                <a:latin typeface="Montserrat"/>
              </a:defRPr>
            </a:lvl1pPr>
          </a:lstStyle>
          <a:p>
            <a:r>
              <a:rPr lang="en-US">
                <a:latin typeface="+mj-lt"/>
              </a:rPr>
              <a:t>ESTIMATED DRIVETRAIN WORK MARKET SIZE: 2021</a:t>
            </a:r>
          </a:p>
          <a:p>
            <a:pPr defTabSz="457200">
              <a:defRPr/>
            </a:pPr>
            <a:r>
              <a:rPr lang="en-US" sz="2000">
                <a:solidFill>
                  <a:srgbClr val="626366"/>
                </a:solidFill>
                <a:latin typeface="+mj-lt"/>
              </a:rPr>
              <a:t>Using Maintenance Intervals</a:t>
            </a:r>
          </a:p>
        </p:txBody>
      </p:sp>
      <p:sp>
        <p:nvSpPr>
          <p:cNvPr id="16" name="TextBox 15">
            <a:extLst>
              <a:ext uri="{FF2B5EF4-FFF2-40B4-BE49-F238E27FC236}">
                <a16:creationId xmlns:a16="http://schemas.microsoft.com/office/drawing/2014/main" id="{64CD89C3-C62B-49F0-82BD-8ACDF3185F9F}"/>
              </a:ext>
            </a:extLst>
          </p:cNvPr>
          <p:cNvSpPr txBox="1"/>
          <p:nvPr/>
        </p:nvSpPr>
        <p:spPr>
          <a:xfrm>
            <a:off x="8744329" y="5450599"/>
            <a:ext cx="2567070" cy="338554"/>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800" b="0" i="1" u="none" strike="noStrike" cap="none" spc="0" normalizeH="0" baseline="0">
                <a:ln>
                  <a:noFill/>
                </a:ln>
                <a:solidFill>
                  <a:srgbClr val="000000"/>
                </a:solidFill>
                <a:effectLst/>
                <a:uLnTx/>
                <a:uFillTx/>
              </a:defRPr>
            </a:lvl1pPr>
          </a:lstStyle>
          <a:p>
            <a:r>
              <a:rPr lang="en-US"/>
              <a:t>Sources: DesRosiers Automotive Consultants Inc. and </a:t>
            </a:r>
            <a:r>
              <a:rPr lang="en-US" err="1"/>
              <a:t>AutoCount</a:t>
            </a:r>
            <a:r>
              <a:rPr lang="en-US"/>
              <a:t>@ data from Experian Automotive</a:t>
            </a:r>
          </a:p>
        </p:txBody>
      </p:sp>
      <p:graphicFrame>
        <p:nvGraphicFramePr>
          <p:cNvPr id="14" name="Table 3">
            <a:extLst>
              <a:ext uri="{FF2B5EF4-FFF2-40B4-BE49-F238E27FC236}">
                <a16:creationId xmlns:a16="http://schemas.microsoft.com/office/drawing/2014/main" id="{14A36FB7-B09C-4D97-90E7-63F03D125A22}"/>
              </a:ext>
            </a:extLst>
          </p:cNvPr>
          <p:cNvGraphicFramePr>
            <a:graphicFrameLocks noGrp="1"/>
          </p:cNvGraphicFramePr>
          <p:nvPr/>
        </p:nvGraphicFramePr>
        <p:xfrm>
          <a:off x="1648047" y="1038298"/>
          <a:ext cx="9546945" cy="4412305"/>
        </p:xfrm>
        <a:graphic>
          <a:graphicData uri="http://schemas.openxmlformats.org/drawingml/2006/table">
            <a:tbl>
              <a:tblPr firstRow="1" bandRow="1">
                <a:tableStyleId>{6E25E649-3F16-4E02-A733-19D2CDBF48F0}</a:tableStyleId>
              </a:tblPr>
              <a:tblGrid>
                <a:gridCol w="1909389">
                  <a:extLst>
                    <a:ext uri="{9D8B030D-6E8A-4147-A177-3AD203B41FA5}">
                      <a16:colId xmlns:a16="http://schemas.microsoft.com/office/drawing/2014/main" val="208348321"/>
                    </a:ext>
                  </a:extLst>
                </a:gridCol>
                <a:gridCol w="1909389">
                  <a:extLst>
                    <a:ext uri="{9D8B030D-6E8A-4147-A177-3AD203B41FA5}">
                      <a16:colId xmlns:a16="http://schemas.microsoft.com/office/drawing/2014/main" val="387993847"/>
                    </a:ext>
                  </a:extLst>
                </a:gridCol>
                <a:gridCol w="1909389">
                  <a:extLst>
                    <a:ext uri="{9D8B030D-6E8A-4147-A177-3AD203B41FA5}">
                      <a16:colId xmlns:a16="http://schemas.microsoft.com/office/drawing/2014/main" val="398981594"/>
                    </a:ext>
                  </a:extLst>
                </a:gridCol>
                <a:gridCol w="1909389">
                  <a:extLst>
                    <a:ext uri="{9D8B030D-6E8A-4147-A177-3AD203B41FA5}">
                      <a16:colId xmlns:a16="http://schemas.microsoft.com/office/drawing/2014/main" val="3732875649"/>
                    </a:ext>
                  </a:extLst>
                </a:gridCol>
                <a:gridCol w="1909389">
                  <a:extLst>
                    <a:ext uri="{9D8B030D-6E8A-4147-A177-3AD203B41FA5}">
                      <a16:colId xmlns:a16="http://schemas.microsoft.com/office/drawing/2014/main" val="1102855189"/>
                    </a:ext>
                  </a:extLst>
                </a:gridCol>
              </a:tblGrid>
              <a:tr h="416753">
                <a:tc>
                  <a:txBody>
                    <a:bodyPr/>
                    <a:lstStyle/>
                    <a:p>
                      <a:pPr algn="ctr" fontAlgn="b"/>
                      <a:r>
                        <a:rPr lang="en-US" sz="1100" b="1" i="0" u="none" strike="noStrike">
                          <a:solidFill>
                            <a:srgbClr val="FFFFFF"/>
                          </a:solidFill>
                          <a:effectLst/>
                          <a:latin typeface="Roboto" panose="02000000000000000000" pitchFamily="2" charset="0"/>
                          <a:cs typeface="Calibri Light" panose="020F0302020204030204" pitchFamily="34" charset="0"/>
                        </a:rPr>
                        <a:t>CATEGORY</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100" b="1" i="0" u="none" strike="noStrike">
                          <a:solidFill>
                            <a:srgbClr val="FFFFFF"/>
                          </a:solidFill>
                          <a:effectLst/>
                          <a:latin typeface="Roboto" panose="02000000000000000000" pitchFamily="2" charset="0"/>
                          <a:cs typeface="Calibri Light" panose="020F0302020204030204" pitchFamily="34" charset="0"/>
                        </a:rPr>
                        <a:t>INTERVAL (MILES)</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100" b="1" i="0" u="none" strike="noStrike">
                          <a:solidFill>
                            <a:srgbClr val="FFFFFF"/>
                          </a:solidFill>
                          <a:effectLst/>
                          <a:latin typeface="Roboto" panose="02000000000000000000" pitchFamily="2" charset="0"/>
                          <a:cs typeface="Calibri Light" panose="020F0302020204030204" pitchFamily="34" charset="0"/>
                        </a:rPr>
                        <a:t>PRICE ($)</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100" b="1" u="none" strike="noStrike">
                          <a:solidFill>
                            <a:srgbClr val="FFFFFF"/>
                          </a:solidFill>
                          <a:effectLst/>
                          <a:latin typeface="Roboto" panose="02000000000000000000" pitchFamily="2" charset="0"/>
                          <a:cs typeface="Calibri Light" panose="020F0302020204030204" pitchFamily="34" charset="0"/>
                        </a:rPr>
                        <a:t># OF ITEMS REPLACE</a:t>
                      </a:r>
                      <a:endParaRPr lang="en-US" sz="1100" b="1" i="0" u="none" strike="noStrike">
                        <a:solidFill>
                          <a:srgbClr val="FFFFFF"/>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100" b="1" i="0" u="none" strike="noStrike">
                          <a:solidFill>
                            <a:srgbClr val="FFFFFF"/>
                          </a:solidFill>
                          <a:effectLst/>
                          <a:latin typeface="Roboto" panose="02000000000000000000" pitchFamily="2" charset="0"/>
                          <a:cs typeface="Calibri Light" panose="020F0302020204030204" pitchFamily="34" charset="0"/>
                        </a:rPr>
                        <a:t>MARKET SIZE ($)</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extLst>
                  <a:ext uri="{0D108BD9-81ED-4DB2-BD59-A6C34878D82A}">
                    <a16:rowId xmlns:a16="http://schemas.microsoft.com/office/drawing/2014/main" val="3848940414"/>
                  </a:ext>
                </a:extLst>
              </a:tr>
              <a:tr h="348616">
                <a:tc>
                  <a:txBody>
                    <a:bodyPr/>
                    <a:lstStyle/>
                    <a:p>
                      <a:pPr algn="ctr" fontAlgn="b"/>
                      <a:r>
                        <a:rPr lang="en-US" sz="1100" b="0" i="0" u="none" strike="noStrike">
                          <a:effectLst/>
                          <a:latin typeface="Roboto" panose="02000000000000000000" pitchFamily="2" charset="0"/>
                          <a:cs typeface="Calibri Light" panose="020F0302020204030204" pitchFamily="34" charset="0"/>
                        </a:rPr>
                        <a:t>ALTERNATORS</a:t>
                      </a:r>
                    </a:p>
                  </a:txBody>
                  <a:tcPr marL="9525" marR="9525" marT="9525" marB="0" anchor="ctr">
                    <a:lnT w="25400" cmpd="sng">
                      <a:noFill/>
                    </a:lnT>
                  </a:tcPr>
                </a:tc>
                <a:tc>
                  <a:txBody>
                    <a:bodyPr/>
                    <a:lstStyle/>
                    <a:p>
                      <a:pPr algn="ctr" fontAlgn="b"/>
                      <a:r>
                        <a:rPr lang="en-US" sz="1100" b="0" i="0" u="none" strike="noStrike">
                          <a:effectLst/>
                          <a:latin typeface="Roboto" panose="02000000000000000000" pitchFamily="2" charset="0"/>
                          <a:cs typeface="Calibri Light" panose="020F0302020204030204" pitchFamily="34" charset="0"/>
                        </a:rPr>
                        <a:t>200,000</a:t>
                      </a:r>
                    </a:p>
                  </a:txBody>
                  <a:tcPr marL="9525" marR="9525" marT="9525"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247</a:t>
                      </a:r>
                    </a:p>
                  </a:txBody>
                  <a:tcPr marL="9525" marR="9525" marT="9525"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1.00</a:t>
                      </a:r>
                    </a:p>
                  </a:txBody>
                  <a:tcPr marL="9525" marR="9525" marT="9525"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$3,181,151,588</a:t>
                      </a:r>
                    </a:p>
                  </a:txBody>
                  <a:tcPr marL="9525" marR="9525" marT="9525" marB="0" anchor="ctr">
                    <a:lnT w="25400" cmpd="sng">
                      <a:noFill/>
                    </a:lnT>
                  </a:tcPr>
                </a:tc>
                <a:extLst>
                  <a:ext uri="{0D108BD9-81ED-4DB2-BD59-A6C34878D82A}">
                    <a16:rowId xmlns:a16="http://schemas.microsoft.com/office/drawing/2014/main" val="4076496910"/>
                  </a:ext>
                </a:extLst>
              </a:tr>
              <a:tr h="348616">
                <a:tc>
                  <a:txBody>
                    <a:bodyPr/>
                    <a:lstStyle/>
                    <a:p>
                      <a:pPr algn="ctr" fontAlgn="b"/>
                      <a:r>
                        <a:rPr lang="en-US" sz="1100" b="0" i="0" u="none" strike="noStrike">
                          <a:effectLst/>
                          <a:latin typeface="Roboto" panose="02000000000000000000" pitchFamily="2" charset="0"/>
                          <a:cs typeface="Calibri Light" panose="020F0302020204030204" pitchFamily="34" charset="0"/>
                        </a:rPr>
                        <a:t>ENGINE OVERHAUL</a:t>
                      </a:r>
                    </a:p>
                  </a:txBody>
                  <a:tcPr marL="9525" marR="9525" marT="9525" marB="0" anchor="ctr"/>
                </a:tc>
                <a:tc>
                  <a:txBody>
                    <a:bodyPr/>
                    <a:lstStyle/>
                    <a:p>
                      <a:pPr algn="ctr" fontAlgn="b"/>
                      <a:r>
                        <a:rPr lang="en-US" sz="1100" b="0" i="0" u="none" strike="noStrike">
                          <a:effectLst/>
                          <a:latin typeface="Roboto" panose="02000000000000000000" pitchFamily="2" charset="0"/>
                          <a:cs typeface="Calibri Light" panose="020F0302020204030204" pitchFamily="34" charset="0"/>
                        </a:rPr>
                        <a:t>250,000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1830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0.10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$1,885,380,358</a:t>
                      </a:r>
                    </a:p>
                  </a:txBody>
                  <a:tcPr marL="9525" marR="9525" marT="9525" marB="0" anchor="ctr"/>
                </a:tc>
                <a:extLst>
                  <a:ext uri="{0D108BD9-81ED-4DB2-BD59-A6C34878D82A}">
                    <a16:rowId xmlns:a16="http://schemas.microsoft.com/office/drawing/2014/main" val="3919184708"/>
                  </a:ext>
                </a:extLst>
              </a:tr>
              <a:tr h="348616">
                <a:tc>
                  <a:txBody>
                    <a:bodyPr/>
                    <a:lstStyle/>
                    <a:p>
                      <a:pPr algn="ctr" fontAlgn="b"/>
                      <a:r>
                        <a:rPr lang="en-US" sz="1100" b="0" i="0" u="none" strike="noStrike">
                          <a:effectLst/>
                          <a:latin typeface="Roboto" panose="02000000000000000000" pitchFamily="2" charset="0"/>
                          <a:cs typeface="Calibri Light" panose="020F0302020204030204" pitchFamily="34" charset="0"/>
                        </a:rPr>
                        <a:t>FUEL PUMPS</a:t>
                      </a:r>
                    </a:p>
                  </a:txBody>
                  <a:tcPr marL="9525" marR="9525" marT="9525" marB="0" anchor="ctr"/>
                </a:tc>
                <a:tc>
                  <a:txBody>
                    <a:bodyPr/>
                    <a:lstStyle/>
                    <a:p>
                      <a:pPr algn="ctr" fontAlgn="b"/>
                      <a:r>
                        <a:rPr lang="en-US" sz="1100" b="0" i="0" u="none" strike="noStrike">
                          <a:effectLst/>
                          <a:latin typeface="Roboto" panose="02000000000000000000" pitchFamily="2" charset="0"/>
                          <a:cs typeface="Calibri Light" panose="020F0302020204030204" pitchFamily="34" charset="0"/>
                        </a:rPr>
                        <a:t>200,000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403</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1.00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$5,184,795,984</a:t>
                      </a:r>
                    </a:p>
                  </a:txBody>
                  <a:tcPr marL="9525" marR="9525" marT="9525" marB="0" anchor="ctr"/>
                </a:tc>
                <a:extLst>
                  <a:ext uri="{0D108BD9-81ED-4DB2-BD59-A6C34878D82A}">
                    <a16:rowId xmlns:a16="http://schemas.microsoft.com/office/drawing/2014/main" val="3358547749"/>
                  </a:ext>
                </a:extLst>
              </a:tr>
              <a:tr h="348616">
                <a:tc>
                  <a:txBody>
                    <a:bodyPr/>
                    <a:lstStyle/>
                    <a:p>
                      <a:pPr algn="ctr" fontAlgn="b"/>
                      <a:r>
                        <a:rPr lang="en-US" sz="1100" b="0" i="0" u="none" strike="noStrike">
                          <a:effectLst/>
                          <a:latin typeface="Roboto" panose="02000000000000000000" pitchFamily="2" charset="0"/>
                          <a:cs typeface="Calibri Light" panose="020F0302020204030204" pitchFamily="34" charset="0"/>
                        </a:rPr>
                        <a:t>FUEL FILTERS</a:t>
                      </a:r>
                    </a:p>
                  </a:txBody>
                  <a:tcPr marL="9525" marR="9525" marT="9525" marB="0" anchor="ctr"/>
                </a:tc>
                <a:tc>
                  <a:txBody>
                    <a:bodyPr/>
                    <a:lstStyle/>
                    <a:p>
                      <a:pPr algn="ctr" fontAlgn="b"/>
                      <a:r>
                        <a:rPr lang="en-US" sz="1100" b="0" i="0" u="none" strike="noStrike">
                          <a:effectLst/>
                          <a:latin typeface="Roboto" panose="02000000000000000000" pitchFamily="2" charset="0"/>
                          <a:cs typeface="Calibri Light" panose="020F0302020204030204" pitchFamily="34" charset="0"/>
                        </a:rPr>
                        <a:t>90,000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55</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1.00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$1,571,150,298</a:t>
                      </a:r>
                    </a:p>
                  </a:txBody>
                  <a:tcPr marL="9525" marR="9525" marT="9525" marB="0" anchor="ctr"/>
                </a:tc>
                <a:extLst>
                  <a:ext uri="{0D108BD9-81ED-4DB2-BD59-A6C34878D82A}">
                    <a16:rowId xmlns:a16="http://schemas.microsoft.com/office/drawing/2014/main" val="3554901405"/>
                  </a:ext>
                </a:extLst>
              </a:tr>
              <a:tr h="402208">
                <a:tc>
                  <a:txBody>
                    <a:bodyPr/>
                    <a:lstStyle/>
                    <a:p>
                      <a:pPr algn="ctr" fontAlgn="b"/>
                      <a:r>
                        <a:rPr lang="en-US" sz="1100" b="0" i="0" u="none" strike="noStrike">
                          <a:effectLst/>
                          <a:latin typeface="Roboto" panose="02000000000000000000" pitchFamily="2" charset="0"/>
                          <a:cs typeface="Calibri Light" panose="020F0302020204030204" pitchFamily="34" charset="0"/>
                        </a:rPr>
                        <a:t>IGNITION WIRE SETS</a:t>
                      </a:r>
                    </a:p>
                  </a:txBody>
                  <a:tcPr marL="9525" marR="9525" marT="9525" marB="0" anchor="ctr"/>
                </a:tc>
                <a:tc>
                  <a:txBody>
                    <a:bodyPr/>
                    <a:lstStyle/>
                    <a:p>
                      <a:pPr algn="ctr" fontAlgn="b"/>
                      <a:r>
                        <a:rPr lang="en-US" sz="1100" b="0" i="0" u="none" strike="noStrike">
                          <a:effectLst/>
                          <a:latin typeface="Roboto" panose="02000000000000000000" pitchFamily="2" charset="0"/>
                          <a:cs typeface="Calibri Light" panose="020F0302020204030204" pitchFamily="34" charset="0"/>
                        </a:rPr>
                        <a:t>120,000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64</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0.10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$137,475,651</a:t>
                      </a:r>
                    </a:p>
                  </a:txBody>
                  <a:tcPr marL="9525" marR="9525" marT="9525" marB="0" anchor="ctr"/>
                </a:tc>
                <a:extLst>
                  <a:ext uri="{0D108BD9-81ED-4DB2-BD59-A6C34878D82A}">
                    <a16:rowId xmlns:a16="http://schemas.microsoft.com/office/drawing/2014/main" val="3219902957"/>
                  </a:ext>
                </a:extLst>
              </a:tr>
              <a:tr h="348616">
                <a:tc>
                  <a:txBody>
                    <a:bodyPr/>
                    <a:lstStyle/>
                    <a:p>
                      <a:pPr algn="ctr" fontAlgn="b"/>
                      <a:r>
                        <a:rPr lang="en-US" sz="1100" b="0" i="0" u="none" strike="noStrike">
                          <a:effectLst/>
                          <a:latin typeface="Roboto" panose="02000000000000000000" pitchFamily="2" charset="0"/>
                          <a:cs typeface="Calibri Light" panose="020F0302020204030204" pitchFamily="34" charset="0"/>
                        </a:rPr>
                        <a:t>STARTERS</a:t>
                      </a:r>
                    </a:p>
                  </a:txBody>
                  <a:tcPr marL="9525" marR="9525" marT="9525" marB="0" anchor="ctr"/>
                </a:tc>
                <a:tc>
                  <a:txBody>
                    <a:bodyPr/>
                    <a:lstStyle/>
                    <a:p>
                      <a:pPr algn="ctr" fontAlgn="b"/>
                      <a:r>
                        <a:rPr lang="en-US" sz="1100" b="0" i="0" u="none" strike="noStrike">
                          <a:effectLst/>
                          <a:latin typeface="Roboto" panose="02000000000000000000" pitchFamily="2" charset="0"/>
                          <a:cs typeface="Calibri Light" panose="020F0302020204030204" pitchFamily="34" charset="0"/>
                        </a:rPr>
                        <a:t>200,000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258</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1.00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$3,322,088,684</a:t>
                      </a:r>
                    </a:p>
                  </a:txBody>
                  <a:tcPr marL="9525" marR="9525" marT="9525" marB="0" anchor="ctr"/>
                </a:tc>
                <a:extLst>
                  <a:ext uri="{0D108BD9-81ED-4DB2-BD59-A6C34878D82A}">
                    <a16:rowId xmlns:a16="http://schemas.microsoft.com/office/drawing/2014/main" val="1587467947"/>
                  </a:ext>
                </a:extLst>
              </a:tr>
              <a:tr h="348616">
                <a:tc>
                  <a:txBody>
                    <a:bodyPr/>
                    <a:lstStyle/>
                    <a:p>
                      <a:pPr algn="ctr" fontAlgn="b"/>
                      <a:r>
                        <a:rPr lang="en-US" sz="1100" b="0" i="0" u="none" strike="noStrike">
                          <a:effectLst/>
                          <a:latin typeface="Roboto" panose="02000000000000000000" pitchFamily="2" charset="0"/>
                          <a:cs typeface="Calibri Light" panose="020F0302020204030204" pitchFamily="34" charset="0"/>
                        </a:rPr>
                        <a:t>DISTRIBUTOR CAPS</a:t>
                      </a:r>
                    </a:p>
                  </a:txBody>
                  <a:tcPr marL="9525" marR="9525" marT="9525" marB="0" anchor="ctr"/>
                </a:tc>
                <a:tc>
                  <a:txBody>
                    <a:bodyPr/>
                    <a:lstStyle/>
                    <a:p>
                      <a:pPr algn="ctr" fontAlgn="b"/>
                      <a:r>
                        <a:rPr lang="en-US" sz="1100" b="0" i="0" u="none" strike="noStrike">
                          <a:effectLst/>
                          <a:latin typeface="Roboto" panose="02000000000000000000" pitchFamily="2" charset="0"/>
                          <a:cs typeface="Calibri Light" panose="020F0302020204030204" pitchFamily="34" charset="0"/>
                        </a:rPr>
                        <a:t>40,000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27</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0.10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$176,754,409</a:t>
                      </a:r>
                    </a:p>
                  </a:txBody>
                  <a:tcPr marL="9525" marR="9525" marT="9525" marB="0" anchor="ctr"/>
                </a:tc>
                <a:extLst>
                  <a:ext uri="{0D108BD9-81ED-4DB2-BD59-A6C34878D82A}">
                    <a16:rowId xmlns:a16="http://schemas.microsoft.com/office/drawing/2014/main" val="1255726404"/>
                  </a:ext>
                </a:extLst>
              </a:tr>
              <a:tr h="402208">
                <a:tc>
                  <a:txBody>
                    <a:bodyPr/>
                    <a:lstStyle/>
                    <a:p>
                      <a:pPr algn="ctr" fontAlgn="b"/>
                      <a:r>
                        <a:rPr lang="en-US" sz="1100" b="0" i="0" u="none" strike="noStrike">
                          <a:effectLst/>
                          <a:latin typeface="Roboto" panose="02000000000000000000" pitchFamily="2" charset="0"/>
                          <a:cs typeface="Calibri Light" panose="020F0302020204030204" pitchFamily="34" charset="0"/>
                        </a:rPr>
                        <a:t>TRANSMISSION OIL FILTERS</a:t>
                      </a:r>
                    </a:p>
                  </a:txBody>
                  <a:tcPr marL="9525" marR="9525" marT="9525" marB="0" anchor="ctr">
                    <a:lnB>
                      <a:noFill/>
                    </a:lnB>
                  </a:tcPr>
                </a:tc>
                <a:tc>
                  <a:txBody>
                    <a:bodyPr/>
                    <a:lstStyle/>
                    <a:p>
                      <a:pPr algn="ctr" fontAlgn="b"/>
                      <a:r>
                        <a:rPr lang="en-US" sz="1100" b="0" i="0" u="none" strike="noStrike">
                          <a:effectLst/>
                          <a:latin typeface="Roboto" panose="02000000000000000000" pitchFamily="2" charset="0"/>
                          <a:cs typeface="Calibri Light" panose="020F0302020204030204" pitchFamily="34" charset="0"/>
                        </a:rPr>
                        <a:t>160,000</a:t>
                      </a:r>
                    </a:p>
                  </a:txBody>
                  <a:tcPr marL="9525" marR="9525" marT="9525"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122</a:t>
                      </a:r>
                    </a:p>
                  </a:txBody>
                  <a:tcPr marL="9525" marR="9525" marT="9525"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1.00</a:t>
                      </a:r>
                    </a:p>
                  </a:txBody>
                  <a:tcPr marL="9525" marR="9525" marT="9525"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$1,963,052,404</a:t>
                      </a:r>
                    </a:p>
                  </a:txBody>
                  <a:tcPr marL="9525" marR="9525" marT="9525" marB="0" anchor="ctr">
                    <a:lnB>
                      <a:noFill/>
                    </a:lnB>
                  </a:tcPr>
                </a:tc>
                <a:extLst>
                  <a:ext uri="{0D108BD9-81ED-4DB2-BD59-A6C34878D82A}">
                    <a16:rowId xmlns:a16="http://schemas.microsoft.com/office/drawing/2014/main" val="521370810"/>
                  </a:ext>
                </a:extLst>
              </a:tr>
              <a:tr h="348616">
                <a:tc>
                  <a:txBody>
                    <a:bodyPr/>
                    <a:lstStyle/>
                    <a:p>
                      <a:pPr algn="ctr" fontAlgn="b"/>
                      <a:r>
                        <a:rPr lang="en-US" sz="1100" b="0" i="0" u="none" strike="noStrike">
                          <a:effectLst/>
                          <a:latin typeface="Roboto" panose="02000000000000000000" pitchFamily="2" charset="0"/>
                          <a:cs typeface="Calibri Light" panose="020F0302020204030204" pitchFamily="34" charset="0"/>
                        </a:rPr>
                        <a:t>CV JOINTS</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algn="ctr" fontAlgn="b"/>
                      <a:r>
                        <a:rPr lang="en-US" sz="1100" b="0" i="0" u="none" strike="noStrike">
                          <a:effectLst/>
                          <a:latin typeface="Roboto" panose="02000000000000000000" pitchFamily="2" charset="0"/>
                          <a:cs typeface="Calibri Light" panose="020F0302020204030204" pitchFamily="34" charset="0"/>
                        </a:rPr>
                        <a:t>160,000</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275</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1.31</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$5,788,706,880</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99312006"/>
                  </a:ext>
                </a:extLst>
              </a:tr>
              <a:tr h="402208">
                <a:tc>
                  <a:txBody>
                    <a:bodyPr/>
                    <a:lstStyle/>
                    <a:p>
                      <a:pPr algn="ctr" fontAlgn="b"/>
                      <a:r>
                        <a:rPr lang="en-US" sz="1100" b="0" i="0" u="none" strike="noStrike">
                          <a:effectLst/>
                          <a:latin typeface="Roboto" panose="02000000000000000000" pitchFamily="2" charset="0"/>
                          <a:cs typeface="Calibri Light" panose="020F0302020204030204" pitchFamily="34" charset="0"/>
                        </a:rPr>
                        <a:t>TRANSMISSION REPLACEMENT</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effectLst/>
                          <a:latin typeface="Roboto" panose="02000000000000000000" pitchFamily="2" charset="0"/>
                          <a:cs typeface="Calibri Light" panose="020F0302020204030204" pitchFamily="34" charset="0"/>
                        </a:rPr>
                        <a:t>200,000</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1439</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0.30</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$5,557,199,394</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18946587"/>
                  </a:ext>
                </a:extLst>
              </a:tr>
              <a:tr h="348616">
                <a:tc>
                  <a:txBody>
                    <a:bodyPr/>
                    <a:lstStyle/>
                    <a:p>
                      <a:pPr algn="ctr" fontAlgn="b"/>
                      <a:r>
                        <a:rPr lang="en-US" sz="1100" b="1" i="0" u="none" strike="noStrike">
                          <a:solidFill>
                            <a:schemeClr val="bg1"/>
                          </a:solidFill>
                          <a:effectLst/>
                          <a:latin typeface="Roboto" panose="02000000000000000000" pitchFamily="2" charset="0"/>
                          <a:cs typeface="Calibri Light" panose="020F0302020204030204" pitchFamily="34" charset="0"/>
                        </a:rPr>
                        <a:t>TOTAL</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algn="ctr" fontAlgn="b"/>
                      <a:endParaRPr lang="en-US" sz="1100" b="0" i="0" u="none" strike="noStrike">
                        <a:effectLst/>
                        <a:latin typeface="Roboto" panose="02000000000000000000" pitchFamily="2" charset="0"/>
                        <a:cs typeface="Calibri Light" panose="020F0302020204030204" pitchFamily="34" charset="0"/>
                      </a:endParaRP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algn="ctr" fontAlgn="b"/>
                      <a:endParaRPr lang="en-US" sz="1100" b="0" i="0" u="none" strike="noStrike">
                        <a:effectLst/>
                        <a:latin typeface="Roboto" panose="02000000000000000000" pitchFamily="2" charset="0"/>
                        <a:cs typeface="Calibri Light" panose="020F0302020204030204" pitchFamily="34" charset="0"/>
                      </a:endParaRP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algn="ctr" fontAlgn="b"/>
                      <a:endParaRPr lang="en-US" sz="1100" b="0" i="0" u="none" strike="noStrike">
                        <a:effectLst/>
                        <a:latin typeface="Roboto" panose="02000000000000000000" pitchFamily="2" charset="0"/>
                        <a:cs typeface="Calibri Light" panose="020F0302020204030204" pitchFamily="34" charset="0"/>
                      </a:endParaRP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marL="0" algn="ctr" defTabSz="914400" rtl="0" eaLnBrk="1" fontAlgn="b" latinLnBrk="0" hangingPunct="1"/>
                      <a:r>
                        <a:rPr lang="en-US" sz="1100" b="1" i="0" u="none" strike="noStrike" kern="1200">
                          <a:solidFill>
                            <a:schemeClr val="bg1"/>
                          </a:solidFill>
                          <a:effectLst/>
                          <a:latin typeface="Roboto" panose="02000000000000000000" pitchFamily="2" charset="0"/>
                          <a:ea typeface="+mn-ea"/>
                          <a:cs typeface="Calibri Light" panose="020F0302020204030204" pitchFamily="34" charset="0"/>
                        </a:rPr>
                        <a:t>$28,767,755,651</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3917084"/>
                  </a:ext>
                </a:extLst>
              </a:tr>
            </a:tbl>
          </a:graphicData>
        </a:graphic>
      </p:graphicFrame>
      <p:sp>
        <p:nvSpPr>
          <p:cNvPr id="2" name="Slide Number Placeholder 1">
            <a:extLst>
              <a:ext uri="{FF2B5EF4-FFF2-40B4-BE49-F238E27FC236}">
                <a16:creationId xmlns:a16="http://schemas.microsoft.com/office/drawing/2014/main" id="{6C7A5138-D9FF-4BAD-BE55-343F2F47E74C}"/>
              </a:ext>
            </a:extLst>
          </p:cNvPr>
          <p:cNvSpPr>
            <a:spLocks noGrp="1"/>
          </p:cNvSpPr>
          <p:nvPr>
            <p:ph type="sldNum" sz="quarter" idx="4"/>
          </p:nvPr>
        </p:nvSpPr>
        <p:spPr/>
        <p:txBody>
          <a:bodyPr/>
          <a:lstStyle/>
          <a:p>
            <a:fld id="{712E29C6-EE55-43BD-857B-236F68ABA214}" type="slidenum">
              <a:rPr lang="en-US" smtClean="0"/>
              <a:pPr/>
              <a:t>18</a:t>
            </a:fld>
            <a:endParaRPr lang="en-US"/>
          </a:p>
        </p:txBody>
      </p:sp>
      <p:sp>
        <p:nvSpPr>
          <p:cNvPr id="9" name="TextBox 8">
            <a:extLst>
              <a:ext uri="{FF2B5EF4-FFF2-40B4-BE49-F238E27FC236}">
                <a16:creationId xmlns:a16="http://schemas.microsoft.com/office/drawing/2014/main" id="{7361E303-6232-DDE2-436E-D9BB29808E49}"/>
              </a:ext>
            </a:extLst>
          </p:cNvPr>
          <p:cNvSpPr txBox="1"/>
          <p:nvPr/>
        </p:nvSpPr>
        <p:spPr>
          <a:xfrm>
            <a:off x="-3032" y="5906329"/>
            <a:ext cx="2148647" cy="369332"/>
          </a:xfrm>
          <a:prstGeom prst="rect">
            <a:avLst/>
          </a:prstGeom>
          <a:noFill/>
        </p:spPr>
        <p:txBody>
          <a:bodyPr wrap="square" rtlCol="0">
            <a:spAutoFit/>
          </a:bodyPr>
          <a:lstStyle/>
          <a:p>
            <a:r>
              <a:rPr lang="en-US" sz="900"/>
              <a:t>After downloading workbook, navigate to the corresponding tab.</a:t>
            </a:r>
          </a:p>
        </p:txBody>
      </p:sp>
      <p:sp>
        <p:nvSpPr>
          <p:cNvPr id="10" name="Oval 9">
            <a:hlinkClick r:id="rId2"/>
            <a:extLst>
              <a:ext uri="{FF2B5EF4-FFF2-40B4-BE49-F238E27FC236}">
                <a16:creationId xmlns:a16="http://schemas.microsoft.com/office/drawing/2014/main" id="{207C33BA-1414-15C0-E59C-54B6F74AEC26}"/>
              </a:ext>
            </a:extLst>
          </p:cNvPr>
          <p:cNvSpPr/>
          <p:nvPr/>
        </p:nvSpPr>
        <p:spPr>
          <a:xfrm>
            <a:off x="0" y="5450599"/>
            <a:ext cx="1552353" cy="453366"/>
          </a:xfrm>
          <a:prstGeom prst="ellipse">
            <a:avLst/>
          </a:prstGeom>
          <a:solidFill>
            <a:schemeClr val="accent3">
              <a:lumMod val="60000"/>
              <a:lumOff val="40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850" b="1" i="0" strike="noStrike" kern="1200" cap="none" spc="0" normalizeH="0" baseline="0" noProof="0">
                <a:ln>
                  <a:noFill/>
                </a:ln>
                <a:solidFill>
                  <a:srgbClr val="C00000"/>
                </a:solidFill>
                <a:effectLst/>
                <a:uLnTx/>
                <a:uFillTx/>
                <a:latin typeface="Calibri" panose="020F0502020204030204"/>
                <a:hlinkClick r:id="rId2">
                  <a:extLst>
                    <a:ext uri="{A12FA001-AC4F-418D-AE19-62706E023703}">
                      <ahyp:hlinkClr xmlns:ahyp="http://schemas.microsoft.com/office/drawing/2018/hyperlinkcolor" val="tx"/>
                    </a:ext>
                  </a:extLst>
                </a:hlinkClick>
              </a:rPr>
              <a:t>Click here for Data</a:t>
            </a:r>
            <a:endParaRPr lang="en-US" sz="850" b="1">
              <a:solidFill>
                <a:srgbClr val="C00000"/>
              </a:solidFill>
            </a:endParaRPr>
          </a:p>
        </p:txBody>
      </p:sp>
      <p:pic>
        <p:nvPicPr>
          <p:cNvPr id="3" name="Picture 2">
            <a:extLst>
              <a:ext uri="{FF2B5EF4-FFF2-40B4-BE49-F238E27FC236}">
                <a16:creationId xmlns:a16="http://schemas.microsoft.com/office/drawing/2014/main" id="{55D00F78-CEB7-8189-59F5-CB2C3E2231F8}"/>
              </a:ext>
            </a:extLst>
          </p:cNvPr>
          <p:cNvPicPr>
            <a:picLocks noChangeAspect="1"/>
          </p:cNvPicPr>
          <p:nvPr/>
        </p:nvPicPr>
        <p:blipFill rotWithShape="1">
          <a:blip r:embed="rId3"/>
          <a:srcRect t="36215" b="32932"/>
          <a:stretch/>
        </p:blipFill>
        <p:spPr>
          <a:xfrm>
            <a:off x="10430798" y="5965525"/>
            <a:ext cx="1761202" cy="310136"/>
          </a:xfrm>
          <a:prstGeom prst="rect">
            <a:avLst/>
          </a:prstGeom>
        </p:spPr>
      </p:pic>
    </p:spTree>
    <p:extLst>
      <p:ext uri="{BB962C8B-B14F-4D97-AF65-F5344CB8AC3E}">
        <p14:creationId xmlns:p14="http://schemas.microsoft.com/office/powerpoint/2010/main" val="458988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045358-1050-4E0D-9712-7F32CFF54517}"/>
              </a:ext>
            </a:extLst>
          </p:cNvPr>
          <p:cNvSpPr txBox="1"/>
          <p:nvPr/>
        </p:nvSpPr>
        <p:spPr>
          <a:xfrm>
            <a:off x="141027" y="89648"/>
            <a:ext cx="11079601" cy="89255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3200" b="1">
                <a:solidFill>
                  <a:srgbClr val="E31937"/>
                </a:solidFill>
                <a:latin typeface="Montserrat"/>
              </a:defRPr>
            </a:lvl1pPr>
          </a:lstStyle>
          <a:p>
            <a:r>
              <a:rPr lang="en-US">
                <a:latin typeface="+mj-lt"/>
              </a:rPr>
              <a:t>ESTIMATED DRIVETRAIN WORK MARKET SIZE: 2021</a:t>
            </a:r>
          </a:p>
          <a:p>
            <a:pPr defTabSz="457200">
              <a:defRPr/>
            </a:pPr>
            <a:r>
              <a:rPr lang="en-US" sz="2000">
                <a:solidFill>
                  <a:srgbClr val="626366"/>
                </a:solidFill>
                <a:latin typeface="+mj-lt"/>
              </a:rPr>
              <a:t>Using Purchase Incidence</a:t>
            </a:r>
          </a:p>
        </p:txBody>
      </p:sp>
      <p:sp>
        <p:nvSpPr>
          <p:cNvPr id="16" name="TextBox 15">
            <a:extLst>
              <a:ext uri="{FF2B5EF4-FFF2-40B4-BE49-F238E27FC236}">
                <a16:creationId xmlns:a16="http://schemas.microsoft.com/office/drawing/2014/main" id="{64CD89C3-C62B-49F0-82BD-8ACDF3185F9F}"/>
              </a:ext>
            </a:extLst>
          </p:cNvPr>
          <p:cNvSpPr txBox="1"/>
          <p:nvPr/>
        </p:nvSpPr>
        <p:spPr>
          <a:xfrm>
            <a:off x="8513644" y="5437433"/>
            <a:ext cx="2567070" cy="338554"/>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800" b="0" i="1" u="none" strike="noStrike" cap="none" spc="0" normalizeH="0" baseline="0">
                <a:ln>
                  <a:noFill/>
                </a:ln>
                <a:solidFill>
                  <a:srgbClr val="000000"/>
                </a:solidFill>
                <a:effectLst/>
                <a:uLnTx/>
                <a:uFillTx/>
              </a:defRPr>
            </a:lvl1pPr>
          </a:lstStyle>
          <a:p>
            <a:r>
              <a:rPr lang="en-US"/>
              <a:t>Sources: DesRosiers Automotive Consultants Inc. and </a:t>
            </a:r>
            <a:r>
              <a:rPr lang="en-US" err="1"/>
              <a:t>AutoCount</a:t>
            </a:r>
            <a:r>
              <a:rPr lang="en-US"/>
              <a:t>@ data from Experian Automotive</a:t>
            </a:r>
          </a:p>
        </p:txBody>
      </p:sp>
      <p:graphicFrame>
        <p:nvGraphicFramePr>
          <p:cNvPr id="14" name="Table 3">
            <a:extLst>
              <a:ext uri="{FF2B5EF4-FFF2-40B4-BE49-F238E27FC236}">
                <a16:creationId xmlns:a16="http://schemas.microsoft.com/office/drawing/2014/main" id="{14A36FB7-B09C-4D97-90E7-63F03D125A22}"/>
              </a:ext>
            </a:extLst>
          </p:cNvPr>
          <p:cNvGraphicFramePr>
            <a:graphicFrameLocks noGrp="1"/>
          </p:cNvGraphicFramePr>
          <p:nvPr/>
        </p:nvGraphicFramePr>
        <p:xfrm>
          <a:off x="1552353" y="1043406"/>
          <a:ext cx="9429472" cy="4404829"/>
        </p:xfrm>
        <a:graphic>
          <a:graphicData uri="http://schemas.openxmlformats.org/drawingml/2006/table">
            <a:tbl>
              <a:tblPr firstRow="1" bandRow="1">
                <a:tableStyleId>{6E25E649-3F16-4E02-A733-19D2CDBF48F0}</a:tableStyleId>
              </a:tblPr>
              <a:tblGrid>
                <a:gridCol w="2357368">
                  <a:extLst>
                    <a:ext uri="{9D8B030D-6E8A-4147-A177-3AD203B41FA5}">
                      <a16:colId xmlns:a16="http://schemas.microsoft.com/office/drawing/2014/main" val="208348321"/>
                    </a:ext>
                  </a:extLst>
                </a:gridCol>
                <a:gridCol w="2357368">
                  <a:extLst>
                    <a:ext uri="{9D8B030D-6E8A-4147-A177-3AD203B41FA5}">
                      <a16:colId xmlns:a16="http://schemas.microsoft.com/office/drawing/2014/main" val="387993847"/>
                    </a:ext>
                  </a:extLst>
                </a:gridCol>
                <a:gridCol w="2357368">
                  <a:extLst>
                    <a:ext uri="{9D8B030D-6E8A-4147-A177-3AD203B41FA5}">
                      <a16:colId xmlns:a16="http://schemas.microsoft.com/office/drawing/2014/main" val="398981594"/>
                    </a:ext>
                  </a:extLst>
                </a:gridCol>
                <a:gridCol w="2357368">
                  <a:extLst>
                    <a:ext uri="{9D8B030D-6E8A-4147-A177-3AD203B41FA5}">
                      <a16:colId xmlns:a16="http://schemas.microsoft.com/office/drawing/2014/main" val="1102855189"/>
                    </a:ext>
                  </a:extLst>
                </a:gridCol>
              </a:tblGrid>
              <a:tr h="416048">
                <a:tc>
                  <a:txBody>
                    <a:bodyPr/>
                    <a:lstStyle/>
                    <a:p>
                      <a:pPr algn="ctr" fontAlgn="b"/>
                      <a:r>
                        <a:rPr lang="en-US" sz="1100" b="1" i="0" u="none" strike="noStrike">
                          <a:solidFill>
                            <a:srgbClr val="FFFFFF"/>
                          </a:solidFill>
                          <a:effectLst/>
                          <a:latin typeface="Roboto" panose="02000000000000000000" pitchFamily="2" charset="0"/>
                          <a:cs typeface="Calibri Light" panose="020F0302020204030204" pitchFamily="34" charset="0"/>
                        </a:rPr>
                        <a:t>CATEGORY</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100" b="1" i="0" u="none" strike="noStrike">
                          <a:solidFill>
                            <a:srgbClr val="FFFFFF"/>
                          </a:solidFill>
                          <a:effectLst/>
                          <a:latin typeface="Roboto" panose="02000000000000000000" pitchFamily="2" charset="0"/>
                          <a:cs typeface="Calibri Light" panose="020F0302020204030204" pitchFamily="34" charset="0"/>
                        </a:rPr>
                        <a:t>PURCHASE INCIDENCE</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100" b="1" i="0" u="none" strike="noStrike">
                          <a:solidFill>
                            <a:srgbClr val="FFFFFF"/>
                          </a:solidFill>
                          <a:effectLst/>
                          <a:latin typeface="Roboto" panose="02000000000000000000" pitchFamily="2" charset="0"/>
                          <a:cs typeface="Calibri Light" panose="020F0302020204030204" pitchFamily="34" charset="0"/>
                        </a:rPr>
                        <a:t>UNITS PURCHASED</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100" b="1" i="0" u="none" strike="noStrike">
                          <a:solidFill>
                            <a:srgbClr val="FFFFFF"/>
                          </a:solidFill>
                          <a:effectLst/>
                          <a:latin typeface="Roboto" panose="02000000000000000000" pitchFamily="2" charset="0"/>
                          <a:cs typeface="Calibri Light" panose="020F0302020204030204" pitchFamily="34" charset="0"/>
                        </a:rPr>
                        <a:t>MARKET SIZE ($)</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extLst>
                  <a:ext uri="{0D108BD9-81ED-4DB2-BD59-A6C34878D82A}">
                    <a16:rowId xmlns:a16="http://schemas.microsoft.com/office/drawing/2014/main" val="3848940414"/>
                  </a:ext>
                </a:extLst>
              </a:tr>
              <a:tr h="348025">
                <a:tc>
                  <a:txBody>
                    <a:bodyPr/>
                    <a:lstStyle/>
                    <a:p>
                      <a:pPr algn="ctr" fontAlgn="b"/>
                      <a:r>
                        <a:rPr lang="en-US" sz="1100" b="0" i="0" u="none" strike="noStrike">
                          <a:effectLst/>
                          <a:latin typeface="Roboto" panose="02000000000000000000" pitchFamily="2" charset="0"/>
                          <a:cs typeface="Calibri Light" panose="020F0302020204030204" pitchFamily="34" charset="0"/>
                        </a:rPr>
                        <a:t>ALTERNATORS</a:t>
                      </a:r>
                    </a:p>
                  </a:txBody>
                  <a:tcPr marL="9525" marR="9525" marT="9525"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0.04</a:t>
                      </a:r>
                    </a:p>
                  </a:txBody>
                  <a:tcPr marL="9525" marR="9525" marT="9525"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10,874,145.2</a:t>
                      </a:r>
                    </a:p>
                  </a:txBody>
                  <a:tcPr marL="9525" marR="9525" marT="9525"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$2,686,752,748</a:t>
                      </a:r>
                    </a:p>
                  </a:txBody>
                  <a:tcPr marL="9525" marR="9525" marT="9525" marB="0" anchor="ctr">
                    <a:lnT w="25400" cmpd="sng">
                      <a:noFill/>
                    </a:lnT>
                  </a:tcPr>
                </a:tc>
                <a:extLst>
                  <a:ext uri="{0D108BD9-81ED-4DB2-BD59-A6C34878D82A}">
                    <a16:rowId xmlns:a16="http://schemas.microsoft.com/office/drawing/2014/main" val="4076496910"/>
                  </a:ext>
                </a:extLst>
              </a:tr>
              <a:tr h="348025">
                <a:tc>
                  <a:txBody>
                    <a:bodyPr/>
                    <a:lstStyle/>
                    <a:p>
                      <a:pPr algn="ctr" fontAlgn="b"/>
                      <a:r>
                        <a:rPr lang="en-US" sz="1100" b="0" i="0" u="none" strike="noStrike">
                          <a:effectLst/>
                          <a:latin typeface="Roboto" panose="02000000000000000000" pitchFamily="2" charset="0"/>
                          <a:cs typeface="Calibri Light" panose="020F0302020204030204" pitchFamily="34" charset="0"/>
                        </a:rPr>
                        <a:t>ENGINE OVERHAUL</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0.01</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21,384.8</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$39,143,749</a:t>
                      </a:r>
                    </a:p>
                  </a:txBody>
                  <a:tcPr marL="9525" marR="9525" marT="9525" marB="0" anchor="ctr"/>
                </a:tc>
                <a:extLst>
                  <a:ext uri="{0D108BD9-81ED-4DB2-BD59-A6C34878D82A}">
                    <a16:rowId xmlns:a16="http://schemas.microsoft.com/office/drawing/2014/main" val="3919184708"/>
                  </a:ext>
                </a:extLst>
              </a:tr>
              <a:tr h="348025">
                <a:tc>
                  <a:txBody>
                    <a:bodyPr/>
                    <a:lstStyle/>
                    <a:p>
                      <a:pPr algn="ctr" fontAlgn="b"/>
                      <a:r>
                        <a:rPr lang="en-US" sz="1100" b="0" i="0" u="none" strike="noStrike">
                          <a:effectLst/>
                          <a:latin typeface="Roboto" panose="02000000000000000000" pitchFamily="2" charset="0"/>
                          <a:cs typeface="Calibri Light" panose="020F0302020204030204" pitchFamily="34" charset="0"/>
                        </a:rPr>
                        <a:t>FUEL PUMPS</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0.02</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5,679,805.8</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$2,287,248,602</a:t>
                      </a:r>
                    </a:p>
                  </a:txBody>
                  <a:tcPr marL="9525" marR="9525" marT="9525" marB="0" anchor="ctr"/>
                </a:tc>
                <a:extLst>
                  <a:ext uri="{0D108BD9-81ED-4DB2-BD59-A6C34878D82A}">
                    <a16:rowId xmlns:a16="http://schemas.microsoft.com/office/drawing/2014/main" val="3358547749"/>
                  </a:ext>
                </a:extLst>
              </a:tr>
              <a:tr h="348025">
                <a:tc>
                  <a:txBody>
                    <a:bodyPr/>
                    <a:lstStyle/>
                    <a:p>
                      <a:pPr algn="ctr" fontAlgn="b"/>
                      <a:r>
                        <a:rPr lang="en-US" sz="1100" b="0" i="0" u="none" strike="noStrike">
                          <a:effectLst/>
                          <a:latin typeface="Roboto" panose="02000000000000000000" pitchFamily="2" charset="0"/>
                          <a:cs typeface="Calibri Light" panose="020F0302020204030204" pitchFamily="34" charset="0"/>
                        </a:rPr>
                        <a:t>FUEL FILTERS</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0.05</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15,102,818.4</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$829,347,336</a:t>
                      </a:r>
                    </a:p>
                  </a:txBody>
                  <a:tcPr marL="9525" marR="9525" marT="9525" marB="0" anchor="ctr"/>
                </a:tc>
                <a:extLst>
                  <a:ext uri="{0D108BD9-81ED-4DB2-BD59-A6C34878D82A}">
                    <a16:rowId xmlns:a16="http://schemas.microsoft.com/office/drawing/2014/main" val="3554901405"/>
                  </a:ext>
                </a:extLst>
              </a:tr>
              <a:tr h="401527">
                <a:tc>
                  <a:txBody>
                    <a:bodyPr/>
                    <a:lstStyle/>
                    <a:p>
                      <a:pPr algn="ctr" fontAlgn="b"/>
                      <a:r>
                        <a:rPr lang="en-US" sz="1100" b="0" i="0" u="none" strike="noStrike">
                          <a:effectLst/>
                          <a:latin typeface="Roboto" panose="02000000000000000000" pitchFamily="2" charset="0"/>
                          <a:cs typeface="Calibri Light" panose="020F0302020204030204" pitchFamily="34" charset="0"/>
                        </a:rPr>
                        <a:t>IGNITION WIRE SETS</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0.01</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2,309,531.1</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$147,961,615</a:t>
                      </a:r>
                    </a:p>
                  </a:txBody>
                  <a:tcPr marL="9525" marR="9525" marT="9525" marB="0" anchor="ctr"/>
                </a:tc>
                <a:extLst>
                  <a:ext uri="{0D108BD9-81ED-4DB2-BD59-A6C34878D82A}">
                    <a16:rowId xmlns:a16="http://schemas.microsoft.com/office/drawing/2014/main" val="3219902957"/>
                  </a:ext>
                </a:extLst>
              </a:tr>
              <a:tr h="348025">
                <a:tc>
                  <a:txBody>
                    <a:bodyPr/>
                    <a:lstStyle/>
                    <a:p>
                      <a:pPr algn="ctr" fontAlgn="b"/>
                      <a:r>
                        <a:rPr lang="en-US" sz="1100" b="0" i="0" u="none" strike="noStrike">
                          <a:effectLst/>
                          <a:latin typeface="Roboto" panose="02000000000000000000" pitchFamily="2" charset="0"/>
                          <a:cs typeface="Calibri Light" panose="020F0302020204030204" pitchFamily="34" charset="0"/>
                        </a:rPr>
                        <a:t>STARTERS</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0.02</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4,875,983.5</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$1,258,118,806</a:t>
                      </a:r>
                    </a:p>
                  </a:txBody>
                  <a:tcPr marL="9525" marR="9525" marT="9525" marB="0" anchor="ctr"/>
                </a:tc>
                <a:extLst>
                  <a:ext uri="{0D108BD9-81ED-4DB2-BD59-A6C34878D82A}">
                    <a16:rowId xmlns:a16="http://schemas.microsoft.com/office/drawing/2014/main" val="1587467947"/>
                  </a:ext>
                </a:extLst>
              </a:tr>
              <a:tr h="348025">
                <a:tc>
                  <a:txBody>
                    <a:bodyPr/>
                    <a:lstStyle/>
                    <a:p>
                      <a:pPr algn="ctr" fontAlgn="b"/>
                      <a:r>
                        <a:rPr lang="en-US" sz="1100" b="0" i="0" u="none" strike="noStrike">
                          <a:effectLst/>
                          <a:latin typeface="Roboto" panose="02000000000000000000" pitchFamily="2" charset="0"/>
                          <a:cs typeface="Calibri Light" panose="020F0302020204030204" pitchFamily="34" charset="0"/>
                        </a:rPr>
                        <a:t>DISTRIBUTOR CAPS</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0.02</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7,612,838.6</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$209,023,484</a:t>
                      </a:r>
                    </a:p>
                  </a:txBody>
                  <a:tcPr marL="9525" marR="9525" marT="9525" marB="0" anchor="ctr"/>
                </a:tc>
                <a:extLst>
                  <a:ext uri="{0D108BD9-81ED-4DB2-BD59-A6C34878D82A}">
                    <a16:rowId xmlns:a16="http://schemas.microsoft.com/office/drawing/2014/main" val="1255726404"/>
                  </a:ext>
                </a:extLst>
              </a:tr>
              <a:tr h="401527">
                <a:tc>
                  <a:txBody>
                    <a:bodyPr/>
                    <a:lstStyle/>
                    <a:p>
                      <a:pPr algn="ctr" fontAlgn="b"/>
                      <a:r>
                        <a:rPr lang="en-US" sz="1100" b="0" i="0" u="none" strike="noStrike">
                          <a:effectLst/>
                          <a:latin typeface="Roboto" panose="02000000000000000000" pitchFamily="2" charset="0"/>
                          <a:cs typeface="Calibri Light" panose="020F0302020204030204" pitchFamily="34" charset="0"/>
                        </a:rPr>
                        <a:t>TRANSMISSION OIL FILTERS</a:t>
                      </a:r>
                    </a:p>
                  </a:txBody>
                  <a:tcPr marL="9525" marR="9525" marT="9525"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0.03</a:t>
                      </a:r>
                    </a:p>
                  </a:txBody>
                  <a:tcPr marL="9525" marR="9525" marT="9525"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8,466,266.1</a:t>
                      </a:r>
                    </a:p>
                  </a:txBody>
                  <a:tcPr marL="9525" marR="9525" marT="9525"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$1,032,671,048</a:t>
                      </a:r>
                    </a:p>
                  </a:txBody>
                  <a:tcPr marL="9525" marR="9525" marT="9525" marB="0" anchor="ctr">
                    <a:lnB>
                      <a:noFill/>
                    </a:lnB>
                  </a:tcPr>
                </a:tc>
                <a:extLst>
                  <a:ext uri="{0D108BD9-81ED-4DB2-BD59-A6C34878D82A}">
                    <a16:rowId xmlns:a16="http://schemas.microsoft.com/office/drawing/2014/main" val="521370810"/>
                  </a:ext>
                </a:extLst>
              </a:tr>
              <a:tr h="348025">
                <a:tc>
                  <a:txBody>
                    <a:bodyPr/>
                    <a:lstStyle/>
                    <a:p>
                      <a:pPr algn="ctr" fontAlgn="b"/>
                      <a:r>
                        <a:rPr lang="en-US" sz="1100" b="0" i="0" u="none" strike="noStrike">
                          <a:effectLst/>
                          <a:latin typeface="Roboto" panose="02000000000000000000" pitchFamily="2" charset="0"/>
                          <a:cs typeface="Calibri Light" panose="020F0302020204030204" pitchFamily="34" charset="0"/>
                        </a:rPr>
                        <a:t>CV JOINTS</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0.02</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8,974,277.6</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$2,464,041,170</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99312006"/>
                  </a:ext>
                </a:extLst>
              </a:tr>
              <a:tr h="401527">
                <a:tc>
                  <a:txBody>
                    <a:bodyPr/>
                    <a:lstStyle/>
                    <a:p>
                      <a:pPr algn="ctr" fontAlgn="b"/>
                      <a:r>
                        <a:rPr lang="en-US" sz="1100" b="0" i="0" u="none" strike="noStrike">
                          <a:effectLst/>
                          <a:latin typeface="Roboto" panose="02000000000000000000" pitchFamily="2" charset="0"/>
                          <a:cs typeface="Calibri Light" panose="020F0302020204030204" pitchFamily="34" charset="0"/>
                        </a:rPr>
                        <a:t>TRANSMISSION REPLACEMENT</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0.01</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3,431,731.3</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$4,937,376,063</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18946587"/>
                  </a:ext>
                </a:extLst>
              </a:tr>
              <a:tr h="348025">
                <a:tc>
                  <a:txBody>
                    <a:bodyPr/>
                    <a:lstStyle/>
                    <a:p>
                      <a:pPr algn="ctr" fontAlgn="b"/>
                      <a:r>
                        <a:rPr lang="en-US" sz="1100" b="1" i="0" u="none" strike="noStrike">
                          <a:solidFill>
                            <a:schemeClr val="bg1"/>
                          </a:solidFill>
                          <a:effectLst/>
                          <a:latin typeface="Roboto" panose="02000000000000000000" pitchFamily="2" charset="0"/>
                          <a:cs typeface="Calibri Light" panose="020F0302020204030204" pitchFamily="34" charset="0"/>
                        </a:rPr>
                        <a:t>TOTAL</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algn="ctr" fontAlgn="b"/>
                      <a:endParaRPr lang="en-US" sz="1100" b="0" i="0" u="none" strike="noStrike">
                        <a:effectLst/>
                        <a:latin typeface="Roboto" panose="02000000000000000000" pitchFamily="2" charset="0"/>
                        <a:cs typeface="Calibri Light" panose="020F0302020204030204" pitchFamily="34" charset="0"/>
                      </a:endParaRP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algn="ctr" fontAlgn="b"/>
                      <a:endParaRPr lang="en-US" sz="1100" b="0" i="0" u="none" strike="noStrike">
                        <a:effectLst/>
                        <a:latin typeface="Roboto" panose="02000000000000000000" pitchFamily="2" charset="0"/>
                        <a:cs typeface="Calibri Light" panose="020F0302020204030204" pitchFamily="34" charset="0"/>
                      </a:endParaRP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marL="0" algn="ctr" defTabSz="914400" rtl="0" eaLnBrk="1" fontAlgn="b" latinLnBrk="0" hangingPunct="1"/>
                      <a:r>
                        <a:rPr lang="en-US" sz="1100" b="1" i="0" u="none" strike="noStrike" kern="1200">
                          <a:solidFill>
                            <a:schemeClr val="bg1"/>
                          </a:solidFill>
                          <a:effectLst/>
                          <a:latin typeface="Roboto" panose="02000000000000000000" pitchFamily="2" charset="0"/>
                          <a:ea typeface="+mn-ea"/>
                          <a:cs typeface="Calibri Light" panose="020F0302020204030204" pitchFamily="34" charset="0"/>
                        </a:rPr>
                        <a:t>$15,891,684,621</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3917084"/>
                  </a:ext>
                </a:extLst>
              </a:tr>
            </a:tbl>
          </a:graphicData>
        </a:graphic>
      </p:graphicFrame>
      <p:sp>
        <p:nvSpPr>
          <p:cNvPr id="2" name="Slide Number Placeholder 1">
            <a:extLst>
              <a:ext uri="{FF2B5EF4-FFF2-40B4-BE49-F238E27FC236}">
                <a16:creationId xmlns:a16="http://schemas.microsoft.com/office/drawing/2014/main" id="{513CC08A-A4FB-4197-8EC5-51F03BE592A5}"/>
              </a:ext>
            </a:extLst>
          </p:cNvPr>
          <p:cNvSpPr>
            <a:spLocks noGrp="1"/>
          </p:cNvSpPr>
          <p:nvPr>
            <p:ph type="sldNum" sz="quarter" idx="4"/>
          </p:nvPr>
        </p:nvSpPr>
        <p:spPr/>
        <p:txBody>
          <a:bodyPr/>
          <a:lstStyle/>
          <a:p>
            <a:fld id="{712E29C6-EE55-43BD-857B-236F68ABA214}" type="slidenum">
              <a:rPr lang="en-US" smtClean="0"/>
              <a:pPr/>
              <a:t>19</a:t>
            </a:fld>
            <a:endParaRPr lang="en-US"/>
          </a:p>
        </p:txBody>
      </p:sp>
      <p:sp>
        <p:nvSpPr>
          <p:cNvPr id="11" name="TextBox 10">
            <a:extLst>
              <a:ext uri="{FF2B5EF4-FFF2-40B4-BE49-F238E27FC236}">
                <a16:creationId xmlns:a16="http://schemas.microsoft.com/office/drawing/2014/main" id="{69B16382-23DD-A039-398C-FDA9EA74C5D7}"/>
              </a:ext>
            </a:extLst>
          </p:cNvPr>
          <p:cNvSpPr txBox="1"/>
          <p:nvPr/>
        </p:nvSpPr>
        <p:spPr>
          <a:xfrm>
            <a:off x="-3032" y="5906329"/>
            <a:ext cx="2148647" cy="369332"/>
          </a:xfrm>
          <a:prstGeom prst="rect">
            <a:avLst/>
          </a:prstGeom>
          <a:noFill/>
        </p:spPr>
        <p:txBody>
          <a:bodyPr wrap="square" rtlCol="0">
            <a:spAutoFit/>
          </a:bodyPr>
          <a:lstStyle/>
          <a:p>
            <a:r>
              <a:rPr lang="en-US" sz="900"/>
              <a:t>After downloading workbook, navigate to the corresponding tab.</a:t>
            </a:r>
          </a:p>
        </p:txBody>
      </p:sp>
      <p:sp>
        <p:nvSpPr>
          <p:cNvPr id="3" name="Oval 2">
            <a:hlinkClick r:id="rId2"/>
            <a:extLst>
              <a:ext uri="{FF2B5EF4-FFF2-40B4-BE49-F238E27FC236}">
                <a16:creationId xmlns:a16="http://schemas.microsoft.com/office/drawing/2014/main" id="{85D0760C-3D0E-6F39-EA5C-648682863ACC}"/>
              </a:ext>
            </a:extLst>
          </p:cNvPr>
          <p:cNvSpPr/>
          <p:nvPr/>
        </p:nvSpPr>
        <p:spPr>
          <a:xfrm>
            <a:off x="0" y="5450599"/>
            <a:ext cx="1552353" cy="453366"/>
          </a:xfrm>
          <a:prstGeom prst="ellipse">
            <a:avLst/>
          </a:prstGeom>
          <a:solidFill>
            <a:schemeClr val="accent3">
              <a:lumMod val="60000"/>
              <a:lumOff val="40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850" b="1" i="0" strike="noStrike" kern="1200" cap="none" spc="0" normalizeH="0" baseline="0" noProof="0">
                <a:ln>
                  <a:noFill/>
                </a:ln>
                <a:solidFill>
                  <a:srgbClr val="C00000"/>
                </a:solidFill>
                <a:effectLst/>
                <a:uLnTx/>
                <a:uFillTx/>
                <a:latin typeface="Calibri" panose="020F0502020204030204"/>
                <a:hlinkClick r:id="rId2">
                  <a:extLst>
                    <a:ext uri="{A12FA001-AC4F-418D-AE19-62706E023703}">
                      <ahyp:hlinkClr xmlns:ahyp="http://schemas.microsoft.com/office/drawing/2018/hyperlinkcolor" val="tx"/>
                    </a:ext>
                  </a:extLst>
                </a:hlinkClick>
              </a:rPr>
              <a:t>Click here for Data</a:t>
            </a:r>
            <a:endParaRPr lang="en-US" sz="850" b="1">
              <a:solidFill>
                <a:srgbClr val="C00000"/>
              </a:solidFill>
            </a:endParaRPr>
          </a:p>
        </p:txBody>
      </p:sp>
      <p:pic>
        <p:nvPicPr>
          <p:cNvPr id="4" name="Picture 3">
            <a:extLst>
              <a:ext uri="{FF2B5EF4-FFF2-40B4-BE49-F238E27FC236}">
                <a16:creationId xmlns:a16="http://schemas.microsoft.com/office/drawing/2014/main" id="{8B48E633-0FD3-0C7F-247B-0436120B438B}"/>
              </a:ext>
            </a:extLst>
          </p:cNvPr>
          <p:cNvPicPr>
            <a:picLocks noChangeAspect="1"/>
          </p:cNvPicPr>
          <p:nvPr/>
        </p:nvPicPr>
        <p:blipFill rotWithShape="1">
          <a:blip r:embed="rId3"/>
          <a:srcRect t="36215" b="32932"/>
          <a:stretch/>
        </p:blipFill>
        <p:spPr>
          <a:xfrm>
            <a:off x="10430798" y="5965525"/>
            <a:ext cx="1761202" cy="310136"/>
          </a:xfrm>
          <a:prstGeom prst="rect">
            <a:avLst/>
          </a:prstGeom>
        </p:spPr>
      </p:pic>
    </p:spTree>
    <p:extLst>
      <p:ext uri="{BB962C8B-B14F-4D97-AF65-F5344CB8AC3E}">
        <p14:creationId xmlns:p14="http://schemas.microsoft.com/office/powerpoint/2010/main" val="1713648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2000DCD-BC58-409D-AA14-BB115BD40F7A}"/>
              </a:ext>
            </a:extLst>
          </p:cNvPr>
          <p:cNvSpPr txBox="1"/>
          <p:nvPr/>
        </p:nvSpPr>
        <p:spPr>
          <a:xfrm>
            <a:off x="253747" y="201191"/>
            <a:ext cx="431074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31937"/>
                </a:solidFill>
                <a:effectLst/>
                <a:uLnTx/>
                <a:uFillTx/>
                <a:latin typeface="Montserrat"/>
                <a:ea typeface="+mn-ea"/>
                <a:cs typeface="+mn-cs"/>
              </a:rPr>
              <a:t>FOREWORD</a:t>
            </a:r>
          </a:p>
        </p:txBody>
      </p:sp>
      <p:sp>
        <p:nvSpPr>
          <p:cNvPr id="7" name="TextBox 6">
            <a:extLst>
              <a:ext uri="{FF2B5EF4-FFF2-40B4-BE49-F238E27FC236}">
                <a16:creationId xmlns:a16="http://schemas.microsoft.com/office/drawing/2014/main" id="{382093EA-02C0-482B-A9CA-424D80A30EAC}"/>
              </a:ext>
            </a:extLst>
          </p:cNvPr>
          <p:cNvSpPr txBox="1"/>
          <p:nvPr/>
        </p:nvSpPr>
        <p:spPr>
          <a:xfrm>
            <a:off x="253747" y="792995"/>
            <a:ext cx="6866261"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626366"/>
                </a:solidFill>
                <a:effectLst/>
                <a:uLnTx/>
                <a:uFillTx/>
                <a:latin typeface="Montserrat SemiBold"/>
                <a:ea typeface="+mn-ea"/>
                <a:cs typeface="+mn-cs"/>
              </a:rPr>
              <a:t>Welcome to the 2023 AASA Automotive Aftermarket Status Report</a:t>
            </a:r>
            <a:endParaRPr kumimoji="0" lang="en-US" sz="2000" b="0" i="0" u="none" strike="noStrike" kern="1200" cap="none" spc="0" normalizeH="0" baseline="0" noProof="0">
              <a:ln>
                <a:noFill/>
              </a:ln>
              <a:solidFill>
                <a:srgbClr val="626366"/>
              </a:solidFill>
              <a:effectLst/>
              <a:uLnTx/>
              <a:uFillTx/>
              <a:latin typeface="Roboto"/>
              <a:ea typeface="+mn-ea"/>
              <a:cs typeface="+mn-cs"/>
            </a:endParaRPr>
          </a:p>
        </p:txBody>
      </p:sp>
      <p:sp>
        <p:nvSpPr>
          <p:cNvPr id="9" name="TextBox 8">
            <a:extLst>
              <a:ext uri="{FF2B5EF4-FFF2-40B4-BE49-F238E27FC236}">
                <a16:creationId xmlns:a16="http://schemas.microsoft.com/office/drawing/2014/main" id="{E66FF002-7865-4D3A-B7AA-1CFE9A31C174}"/>
              </a:ext>
            </a:extLst>
          </p:cNvPr>
          <p:cNvSpPr txBox="1"/>
          <p:nvPr/>
        </p:nvSpPr>
        <p:spPr>
          <a:xfrm>
            <a:off x="253747" y="1569561"/>
            <a:ext cx="7745117" cy="549381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The Automotive Aftermarket Suppliers Association (AASA), the light vehicle aftermarket division of the Motor &amp; Equipment Manufacturers Association (MEMA), has published the </a:t>
            </a:r>
            <a:r>
              <a:rPr kumimoji="0" lang="en-US" sz="12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Automotive Aftermarket Status Report </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since 1998. The </a:t>
            </a:r>
            <a:r>
              <a:rPr kumimoji="0" lang="en-US" sz="12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AASA Status Report </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has become a key industry source for the vital statistics of the aftermarket – market size, average vehicle age, unperformed maintenance, miles driven, outlet channel comparison, DIY and DIFM markets, and more.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The </a:t>
            </a:r>
            <a:r>
              <a:rPr kumimoji="0" lang="en-US" sz="12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AASA Status Report </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serves as a valuable industry resource and business planning tool for AASA’s full-service supplier members. The </a:t>
            </a:r>
            <a:r>
              <a:rPr kumimoji="0" lang="en-US" sz="12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AASA Status Report </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is available free to members in a downloadable format from the association’s website (www.aftermarketsuppliers.org). Non-members may purchase electronic versions of the publication on the AASA website.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AASA’s goal in the Status Report is to provide a valuable business tool for its supplier member companies. This publication is just one part of the industry analysis and market insight AASA provides to its members, which ranges from data and data-driven insight to point-of-view and strategy. AASA strives to provide relevant and impactful aftermarket industry analysis to help its members be more profitable, innovative and competitive. A healthy supplier base is imperative for a growing and vibrant aftermarket.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To find out more about other publications and research from AASA’s Industry Analysis, visit www.aftermarketsuppliers.org/Research. Please contact the AASA Industry Analysis team with ideas and suggestions for improvement of AASA’s industry analysis programs and outputs at info@aftermarketsuppliers.org.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ea typeface="+mn-ea"/>
                <a:cs typeface="+mn-cs"/>
              </a:rPr>
              <a:t>IMPORTANT CHANGES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ea typeface="+mn-ea"/>
                <a:cs typeface="+mn-cs"/>
              </a:rPr>
              <a:t>AASA recently improved the format of the Status Report to make it more user-friendly. The changes were:</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ea typeface="+mn-ea"/>
                <a:cs typeface="+mn-cs"/>
              </a:rPr>
              <a:t>Converting from PDF to PowerPoint. This will make it easier for members to access the data behind the tables and graphs.</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ea typeface="+mn-ea"/>
                <a:cs typeface="+mn-cs"/>
              </a:rPr>
              <a:t>Embedding the Excel data within the graphs; to see the data that drives the graphs, readers merely click on the provided link in order to open the excel sheets. Links appear on every page that contains a graph.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Roboto"/>
              <a:ea typeface="+mn-ea"/>
              <a:cs typeface="+mn-cs"/>
            </a:endParaRPr>
          </a:p>
        </p:txBody>
      </p:sp>
      <p:sp>
        <p:nvSpPr>
          <p:cNvPr id="2" name="Slide Number Placeholder 1">
            <a:extLst>
              <a:ext uri="{FF2B5EF4-FFF2-40B4-BE49-F238E27FC236}">
                <a16:creationId xmlns:a16="http://schemas.microsoft.com/office/drawing/2014/main" id="{F5C4A0E0-6582-44FE-9FC3-E452130B99F5}"/>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2E29C6-EE55-43BD-857B-236F68ABA214}" type="slidenum">
              <a:rPr kumimoji="0" lang="en-US" sz="2000" b="0" i="0" u="none" strike="noStrike" kern="1200" cap="none" spc="0" normalizeH="0" baseline="0" noProof="0" smtClean="0">
                <a:ln>
                  <a:noFill/>
                </a:ln>
                <a:solidFill>
                  <a:prstClr val="white"/>
                </a:solidFill>
                <a:effectLst/>
                <a:uLnTx/>
                <a:uFillTx/>
                <a:latin typeface="Roboto Medium" panose="02000000000000000000" pitchFamily="2" charset="0"/>
                <a:ea typeface="Roboto Medium" panose="02000000000000000000" pitchFamily="2"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2000" b="0" i="0" u="none" strike="noStrike" kern="1200" cap="none" spc="0" normalizeH="0" baseline="0" noProof="0">
              <a:ln>
                <a:noFill/>
              </a:ln>
              <a:solidFill>
                <a:prstClr val="white"/>
              </a:solidFill>
              <a:effectLst/>
              <a:uLnTx/>
              <a:uFillTx/>
              <a:latin typeface="Roboto Medium" panose="02000000000000000000" pitchFamily="2" charset="0"/>
              <a:ea typeface="Roboto Medium" panose="02000000000000000000" pitchFamily="2" charset="0"/>
              <a:cs typeface="+mn-cs"/>
            </a:endParaRPr>
          </a:p>
        </p:txBody>
      </p:sp>
      <p:pic>
        <p:nvPicPr>
          <p:cNvPr id="10" name="Picture 9">
            <a:extLst>
              <a:ext uri="{FF2B5EF4-FFF2-40B4-BE49-F238E27FC236}">
                <a16:creationId xmlns:a16="http://schemas.microsoft.com/office/drawing/2014/main" id="{A7A265AC-74FE-5DF8-DB36-0AD669057EE0}"/>
              </a:ext>
            </a:extLst>
          </p:cNvPr>
          <p:cNvPicPr>
            <a:picLocks noChangeAspect="1"/>
          </p:cNvPicPr>
          <p:nvPr/>
        </p:nvPicPr>
        <p:blipFill>
          <a:blip r:embed="rId2"/>
          <a:stretch>
            <a:fillRect/>
          </a:stretch>
        </p:blipFill>
        <p:spPr>
          <a:xfrm>
            <a:off x="8113957" y="774918"/>
            <a:ext cx="1134319" cy="1339970"/>
          </a:xfrm>
          <a:prstGeom prst="rect">
            <a:avLst/>
          </a:prstGeom>
        </p:spPr>
      </p:pic>
      <p:sp>
        <p:nvSpPr>
          <p:cNvPr id="13" name="TextBox 12">
            <a:extLst>
              <a:ext uri="{FF2B5EF4-FFF2-40B4-BE49-F238E27FC236}">
                <a16:creationId xmlns:a16="http://schemas.microsoft.com/office/drawing/2014/main" id="{9A785AF3-46AB-2AAA-0CE0-31039F5AF0CF}"/>
              </a:ext>
            </a:extLst>
          </p:cNvPr>
          <p:cNvSpPr txBox="1"/>
          <p:nvPr/>
        </p:nvSpPr>
        <p:spPr>
          <a:xfrm>
            <a:off x="7998864" y="2114062"/>
            <a:ext cx="2221541" cy="60016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mj-lt"/>
                <a:ea typeface="+mn-ea"/>
                <a:cs typeface="+mn-cs"/>
              </a:rPr>
              <a:t>Paul McCarthy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j-lt"/>
                <a:ea typeface="+mn-ea"/>
                <a:cs typeface="+mn-cs"/>
              </a:rPr>
              <a:t>President &amp; Chief Operating Officer</a:t>
            </a:r>
            <a:endParaRPr kumimoji="0" lang="en-US" sz="1100" b="0" i="0" u="none" strike="noStrike" kern="1200" cap="none" spc="0" normalizeH="0" baseline="0" noProof="0">
              <a:ln>
                <a:noFill/>
              </a:ln>
              <a:solidFill>
                <a:prstClr val="black"/>
              </a:solidFill>
              <a:effectLst/>
              <a:uLnTx/>
              <a:uFillTx/>
              <a:latin typeface="+mj-lt"/>
              <a:ea typeface="+mn-ea"/>
              <a:cs typeface="+mn-cs"/>
            </a:endParaRPr>
          </a:p>
        </p:txBody>
      </p:sp>
      <p:sp>
        <p:nvSpPr>
          <p:cNvPr id="15" name="TextBox 14">
            <a:extLst>
              <a:ext uri="{FF2B5EF4-FFF2-40B4-BE49-F238E27FC236}">
                <a16:creationId xmlns:a16="http://schemas.microsoft.com/office/drawing/2014/main" id="{AFE1FDE7-373A-6FDD-956B-3DB1CA482838}"/>
              </a:ext>
            </a:extLst>
          </p:cNvPr>
          <p:cNvSpPr txBox="1"/>
          <p:nvPr/>
        </p:nvSpPr>
        <p:spPr>
          <a:xfrm>
            <a:off x="10130343" y="2112625"/>
            <a:ext cx="2378279" cy="60016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Roboto"/>
                <a:ea typeface="+mn-ea"/>
                <a:cs typeface="+mn-cs"/>
              </a:rPr>
              <a:t>Philip Atkins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Roboto"/>
                <a:ea typeface="+mn-ea"/>
                <a:cs typeface="+mn-cs"/>
              </a:rPr>
              <a:t>Director </a:t>
            </a:r>
            <a:br>
              <a:rPr kumimoji="0" lang="en-US" sz="1100" b="0" i="0" u="none" strike="noStrike" kern="1200" cap="none" spc="0" normalizeH="0" baseline="0" noProof="0">
                <a:ln>
                  <a:noFill/>
                </a:ln>
                <a:solidFill>
                  <a:prstClr val="black"/>
                </a:solidFill>
                <a:effectLst/>
                <a:uLnTx/>
                <a:uFillTx/>
                <a:latin typeface="Roboto"/>
                <a:ea typeface="+mn-ea"/>
                <a:cs typeface="+mn-cs"/>
              </a:rPr>
            </a:br>
            <a:r>
              <a:rPr kumimoji="0" lang="en-US" sz="1100" b="0" i="0" u="none" strike="noStrike" kern="1200" cap="none" spc="0" normalizeH="0" baseline="0" noProof="0">
                <a:ln>
                  <a:noFill/>
                </a:ln>
                <a:solidFill>
                  <a:prstClr val="black"/>
                </a:solidFill>
                <a:effectLst/>
                <a:uLnTx/>
                <a:uFillTx/>
                <a:latin typeface="Roboto"/>
                <a:ea typeface="+mn-ea"/>
                <a:cs typeface="+mn-cs"/>
              </a:rPr>
              <a:t>Strategic Research &amp; Planning</a:t>
            </a:r>
          </a:p>
        </p:txBody>
      </p:sp>
      <p:sp>
        <p:nvSpPr>
          <p:cNvPr id="17" name="TextBox 16">
            <a:extLst>
              <a:ext uri="{FF2B5EF4-FFF2-40B4-BE49-F238E27FC236}">
                <a16:creationId xmlns:a16="http://schemas.microsoft.com/office/drawing/2014/main" id="{3B197D07-C724-6C05-8C63-F8E5FD6EBD4D}"/>
              </a:ext>
            </a:extLst>
          </p:cNvPr>
          <p:cNvSpPr txBox="1"/>
          <p:nvPr/>
        </p:nvSpPr>
        <p:spPr>
          <a:xfrm>
            <a:off x="7995869" y="4264660"/>
            <a:ext cx="2004468"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Roboto"/>
                <a:ea typeface="+mn-ea"/>
                <a:cs typeface="+mn-cs"/>
              </a:rPr>
              <a:t>Sheel Chandra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Roboto"/>
                <a:ea typeface="+mn-ea"/>
                <a:cs typeface="+mn-cs"/>
              </a:rPr>
              <a:t>Business Development Intern</a:t>
            </a:r>
            <a:br>
              <a:rPr kumimoji="0" lang="en-US" sz="1100" b="0" i="0" u="none" strike="noStrike" kern="1200" cap="none" spc="0" normalizeH="0" baseline="0" noProof="0">
                <a:ln>
                  <a:noFill/>
                </a:ln>
                <a:solidFill>
                  <a:prstClr val="black"/>
                </a:solidFill>
                <a:effectLst/>
                <a:uLnTx/>
                <a:uFillTx/>
                <a:latin typeface="Roboto"/>
                <a:ea typeface="+mn-ea"/>
                <a:cs typeface="+mn-cs"/>
              </a:rPr>
            </a:br>
            <a:r>
              <a:rPr kumimoji="0" lang="en-US" sz="1100" b="0" i="0" u="none" strike="noStrike" kern="1200" cap="none" spc="0" normalizeH="0" baseline="0" noProof="0">
                <a:ln>
                  <a:noFill/>
                </a:ln>
                <a:solidFill>
                  <a:prstClr val="black"/>
                </a:solidFill>
                <a:effectLst/>
                <a:uLnTx/>
                <a:uFillTx/>
                <a:latin typeface="Roboto"/>
                <a:ea typeface="+mn-ea"/>
                <a:cs typeface="+mn-cs"/>
              </a:rPr>
              <a:t>Strategic Research &amp; Planning</a:t>
            </a:r>
          </a:p>
        </p:txBody>
      </p:sp>
      <p:pic>
        <p:nvPicPr>
          <p:cNvPr id="18" name="Picture 17" descr="A person smiling for the camera&#10;&#10;Description automatically generated with medium confidence">
            <a:extLst>
              <a:ext uri="{FF2B5EF4-FFF2-40B4-BE49-F238E27FC236}">
                <a16:creationId xmlns:a16="http://schemas.microsoft.com/office/drawing/2014/main" id="{E2C7236F-8C37-9BFB-DB9B-AD4623879546}"/>
              </a:ext>
            </a:extLst>
          </p:cNvPr>
          <p:cNvPicPr>
            <a:picLocks noChangeAspect="1"/>
          </p:cNvPicPr>
          <p:nvPr/>
        </p:nvPicPr>
        <p:blipFill rotWithShape="1">
          <a:blip r:embed="rId3">
            <a:extLst>
              <a:ext uri="{28A0092B-C50C-407E-A947-70E740481C1C}">
                <a14:useLocalDpi xmlns:a14="http://schemas.microsoft.com/office/drawing/2010/main" val="0"/>
              </a:ext>
            </a:extLst>
          </a:blip>
          <a:srcRect l="6390" r="8957"/>
          <a:stretch/>
        </p:blipFill>
        <p:spPr>
          <a:xfrm>
            <a:off x="8111192" y="2933052"/>
            <a:ext cx="1134320" cy="1339970"/>
          </a:xfrm>
          <a:prstGeom prst="rect">
            <a:avLst/>
          </a:prstGeom>
        </p:spPr>
      </p:pic>
      <p:pic>
        <p:nvPicPr>
          <p:cNvPr id="3" name="Picture 3">
            <a:extLst>
              <a:ext uri="{FF2B5EF4-FFF2-40B4-BE49-F238E27FC236}">
                <a16:creationId xmlns:a16="http://schemas.microsoft.com/office/drawing/2014/main" id="{69E12C92-E41C-D82A-1522-47AB16E71970}"/>
              </a:ext>
            </a:extLst>
          </p:cNvPr>
          <p:cNvPicPr>
            <a:picLocks/>
          </p:cNvPicPr>
          <p:nvPr/>
        </p:nvPicPr>
        <p:blipFill>
          <a:blip r:embed="rId4"/>
          <a:stretch>
            <a:fillRect/>
          </a:stretch>
        </p:blipFill>
        <p:spPr>
          <a:xfrm>
            <a:off x="10220405" y="2926955"/>
            <a:ext cx="1133856" cy="1346067"/>
          </a:xfrm>
          <a:prstGeom prst="rect">
            <a:avLst/>
          </a:prstGeom>
        </p:spPr>
      </p:pic>
      <p:sp>
        <p:nvSpPr>
          <p:cNvPr id="14" name="TextBox 13">
            <a:extLst>
              <a:ext uri="{FF2B5EF4-FFF2-40B4-BE49-F238E27FC236}">
                <a16:creationId xmlns:a16="http://schemas.microsoft.com/office/drawing/2014/main" id="{F5F48743-A3DD-E2EF-3515-7C255218FC2D}"/>
              </a:ext>
            </a:extLst>
          </p:cNvPr>
          <p:cNvSpPr txBox="1"/>
          <p:nvPr/>
        </p:nvSpPr>
        <p:spPr>
          <a:xfrm>
            <a:off x="10112665" y="4264660"/>
            <a:ext cx="2004468" cy="93871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Roboto"/>
                <a:ea typeface="+mn-ea"/>
                <a:cs typeface="+mn-cs"/>
              </a:rPr>
              <a:t>Zayd </a:t>
            </a:r>
            <a:r>
              <a:rPr kumimoji="0" lang="en-US" sz="1100" b="1" i="0" u="none" strike="noStrike" kern="1200" cap="none" spc="0" normalizeH="0" baseline="0" noProof="0" err="1">
                <a:ln>
                  <a:noFill/>
                </a:ln>
                <a:solidFill>
                  <a:prstClr val="black"/>
                </a:solidFill>
                <a:effectLst/>
                <a:uLnTx/>
                <a:uFillTx/>
                <a:latin typeface="Roboto"/>
                <a:ea typeface="+mn-ea"/>
                <a:cs typeface="+mn-cs"/>
              </a:rPr>
              <a:t>Shabandri</a:t>
            </a:r>
            <a:endParaRPr kumimoji="0" lang="en-US" sz="1100" b="1" i="0" u="none" strike="noStrike" kern="1200" cap="none" spc="0" normalizeH="0" baseline="0" noProof="0">
              <a:ln>
                <a:noFill/>
              </a:ln>
              <a:solidFill>
                <a:prstClr val="black"/>
              </a:solidFill>
              <a:effectLst/>
              <a:uLnTx/>
              <a:uFillTx/>
              <a:latin typeface="Robot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a:solidFill>
                  <a:prstClr val="black"/>
                </a:solidFill>
                <a:latin typeface="Roboto"/>
              </a:rPr>
              <a:t>Member Support and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a:solidFill>
                  <a:prstClr val="black"/>
                </a:solidFill>
                <a:latin typeface="Roboto"/>
              </a:rPr>
              <a:t>Analytics Intern</a:t>
            </a:r>
            <a:br>
              <a:rPr kumimoji="0" lang="en-US" sz="1100" b="0" i="0" u="none" strike="noStrike" kern="1200" cap="none" spc="0" normalizeH="0" baseline="0" noProof="0">
                <a:ln>
                  <a:noFill/>
                </a:ln>
                <a:solidFill>
                  <a:prstClr val="black"/>
                </a:solidFill>
                <a:effectLst/>
                <a:uLnTx/>
                <a:uFillTx/>
                <a:latin typeface="Roboto"/>
                <a:ea typeface="+mn-ea"/>
                <a:cs typeface="+mn-cs"/>
              </a:rPr>
            </a:br>
            <a:r>
              <a:rPr kumimoji="0" lang="en-US" sz="1100" b="0" i="0" u="none" strike="noStrike" kern="1200" cap="none" spc="0" normalizeH="0" baseline="0" noProof="0">
                <a:ln>
                  <a:noFill/>
                </a:ln>
                <a:solidFill>
                  <a:prstClr val="black"/>
                </a:solidFill>
                <a:effectLst/>
                <a:uLnTx/>
                <a:uFillTx/>
                <a:latin typeface="Roboto"/>
                <a:ea typeface="+mn-ea"/>
                <a:cs typeface="+mn-cs"/>
              </a:rPr>
              <a:t>Strategic Research &amp; Planning</a:t>
            </a:r>
          </a:p>
        </p:txBody>
      </p:sp>
      <p:pic>
        <p:nvPicPr>
          <p:cNvPr id="6" name="Picture 5" descr="A person wearing a suit and tie&#10;&#10;Description automatically generated with low confidence">
            <a:extLst>
              <a:ext uri="{FF2B5EF4-FFF2-40B4-BE49-F238E27FC236}">
                <a16:creationId xmlns:a16="http://schemas.microsoft.com/office/drawing/2014/main" id="{5C579BB9-21C1-F952-63BB-55BC393DCF75}"/>
              </a:ext>
            </a:extLst>
          </p:cNvPr>
          <p:cNvPicPr>
            <a:picLocks noChangeAspect="1"/>
          </p:cNvPicPr>
          <p:nvPr/>
        </p:nvPicPr>
        <p:blipFill rotWithShape="1">
          <a:blip r:embed="rId5">
            <a:extLst>
              <a:ext uri="{28A0092B-C50C-407E-A947-70E740481C1C}">
                <a14:useLocalDpi xmlns:a14="http://schemas.microsoft.com/office/drawing/2010/main" val="0"/>
              </a:ext>
            </a:extLst>
          </a:blip>
          <a:srcRect l="39430" t="7227" r="22521" b="25254"/>
          <a:stretch/>
        </p:blipFill>
        <p:spPr>
          <a:xfrm>
            <a:off x="10220405" y="771218"/>
            <a:ext cx="1132646" cy="1339970"/>
          </a:xfrm>
          <a:prstGeom prst="rect">
            <a:avLst/>
          </a:prstGeom>
        </p:spPr>
      </p:pic>
    </p:spTree>
    <p:extLst>
      <p:ext uri="{BB962C8B-B14F-4D97-AF65-F5344CB8AC3E}">
        <p14:creationId xmlns:p14="http://schemas.microsoft.com/office/powerpoint/2010/main" val="449319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045358-1050-4E0D-9712-7F32CFF54517}"/>
              </a:ext>
            </a:extLst>
          </p:cNvPr>
          <p:cNvSpPr txBox="1"/>
          <p:nvPr/>
        </p:nvSpPr>
        <p:spPr>
          <a:xfrm>
            <a:off x="183873" y="182766"/>
            <a:ext cx="11011118"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3200" b="1">
                <a:solidFill>
                  <a:srgbClr val="E31937"/>
                </a:solidFill>
                <a:latin typeface="Montserrat"/>
              </a:defRPr>
            </a:lvl1pPr>
          </a:lstStyle>
          <a:p>
            <a:r>
              <a:rPr lang="en-US">
                <a:latin typeface="+mj-lt"/>
              </a:rPr>
              <a:t>TOTAL UNDERCAR WORK BY VEHICLE AGE: 2021</a:t>
            </a:r>
          </a:p>
        </p:txBody>
      </p:sp>
      <p:graphicFrame>
        <p:nvGraphicFramePr>
          <p:cNvPr id="12" name="Table 3">
            <a:extLst>
              <a:ext uri="{FF2B5EF4-FFF2-40B4-BE49-F238E27FC236}">
                <a16:creationId xmlns:a16="http://schemas.microsoft.com/office/drawing/2014/main" id="{73E90EBF-6213-4184-81E8-DAE78AA8CEE5}"/>
              </a:ext>
            </a:extLst>
          </p:cNvPr>
          <p:cNvGraphicFramePr>
            <a:graphicFrameLocks noGrp="1"/>
          </p:cNvGraphicFramePr>
          <p:nvPr>
            <p:extLst>
              <p:ext uri="{D42A27DB-BD31-4B8C-83A1-F6EECF244321}">
                <p14:modId xmlns:p14="http://schemas.microsoft.com/office/powerpoint/2010/main" val="1513668660"/>
              </p:ext>
            </p:extLst>
          </p:nvPr>
        </p:nvGraphicFramePr>
        <p:xfrm>
          <a:off x="1552352" y="798844"/>
          <a:ext cx="9279904" cy="4626389"/>
        </p:xfrm>
        <a:graphic>
          <a:graphicData uri="http://schemas.openxmlformats.org/drawingml/2006/table">
            <a:tbl>
              <a:tblPr firstRow="1" bandRow="1">
                <a:tableStyleId>{6E25E649-3F16-4E02-A733-19D2CDBF48F0}</a:tableStyleId>
              </a:tblPr>
              <a:tblGrid>
                <a:gridCol w="2319976">
                  <a:extLst>
                    <a:ext uri="{9D8B030D-6E8A-4147-A177-3AD203B41FA5}">
                      <a16:colId xmlns:a16="http://schemas.microsoft.com/office/drawing/2014/main" val="208348321"/>
                    </a:ext>
                  </a:extLst>
                </a:gridCol>
                <a:gridCol w="2319976">
                  <a:extLst>
                    <a:ext uri="{9D8B030D-6E8A-4147-A177-3AD203B41FA5}">
                      <a16:colId xmlns:a16="http://schemas.microsoft.com/office/drawing/2014/main" val="398981594"/>
                    </a:ext>
                  </a:extLst>
                </a:gridCol>
                <a:gridCol w="2319976">
                  <a:extLst>
                    <a:ext uri="{9D8B030D-6E8A-4147-A177-3AD203B41FA5}">
                      <a16:colId xmlns:a16="http://schemas.microsoft.com/office/drawing/2014/main" val="3732875649"/>
                    </a:ext>
                  </a:extLst>
                </a:gridCol>
                <a:gridCol w="2319976">
                  <a:extLst>
                    <a:ext uri="{9D8B030D-6E8A-4147-A177-3AD203B41FA5}">
                      <a16:colId xmlns:a16="http://schemas.microsoft.com/office/drawing/2014/main" val="1102855189"/>
                    </a:ext>
                  </a:extLst>
                </a:gridCol>
              </a:tblGrid>
              <a:tr h="369266">
                <a:tc>
                  <a:txBody>
                    <a:bodyPr/>
                    <a:lstStyle/>
                    <a:p>
                      <a:pPr algn="ctr" fontAlgn="b"/>
                      <a:r>
                        <a:rPr lang="en-US" sz="1200" b="1" i="0" u="none" strike="noStrike">
                          <a:solidFill>
                            <a:srgbClr val="FFFFFF"/>
                          </a:solidFill>
                          <a:effectLst/>
                          <a:latin typeface="Roboto" panose="02000000000000000000" pitchFamily="2" charset="0"/>
                          <a:cs typeface="Calibri Light" panose="020F0302020204030204" pitchFamily="34" charset="0"/>
                        </a:rPr>
                        <a:t>VEHICLE AGE</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200" b="1" u="none" strike="noStrike">
                          <a:solidFill>
                            <a:srgbClr val="FFFFFF"/>
                          </a:solidFill>
                          <a:effectLst/>
                          <a:latin typeface="Roboto" panose="02000000000000000000" pitchFamily="2" charset="0"/>
                          <a:cs typeface="Calibri Light" panose="020F0302020204030204" pitchFamily="34" charset="0"/>
                        </a:rPr>
                        <a:t>TOTAL PURCHASE INCIDENCE</a:t>
                      </a:r>
                      <a:endParaRPr lang="en-US" sz="1200" b="1" i="0" u="none" strike="noStrike">
                        <a:solidFill>
                          <a:srgbClr val="FFFFFF"/>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200" b="1" u="none" strike="noStrike">
                          <a:solidFill>
                            <a:srgbClr val="FFFFFF"/>
                          </a:solidFill>
                          <a:effectLst/>
                          <a:latin typeface="Roboto" panose="02000000000000000000" pitchFamily="2" charset="0"/>
                          <a:cs typeface="Calibri Light" panose="020F0302020204030204" pitchFamily="34" charset="0"/>
                        </a:rPr>
                        <a:t>TOTAL PURCHASE ITEMS/JOBS</a:t>
                      </a:r>
                      <a:endParaRPr lang="en-US" sz="1200" b="1" i="0" u="none" strike="noStrike">
                        <a:solidFill>
                          <a:srgbClr val="FFFFFF"/>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200" b="1" i="0" u="none" strike="noStrike">
                          <a:solidFill>
                            <a:srgbClr val="FFFFFF"/>
                          </a:solidFill>
                          <a:effectLst/>
                          <a:latin typeface="Roboto" panose="02000000000000000000" pitchFamily="2" charset="0"/>
                          <a:cs typeface="Calibri Light" panose="020F0302020204030204" pitchFamily="34" charset="0"/>
                        </a:rPr>
                        <a:t>TOTAL MARKET SIZE</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extLst>
                  <a:ext uri="{0D108BD9-81ED-4DB2-BD59-A6C34878D82A}">
                    <a16:rowId xmlns:a16="http://schemas.microsoft.com/office/drawing/2014/main" val="3848940414"/>
                  </a:ext>
                </a:extLst>
              </a:tr>
              <a:tr h="250419">
                <a:tc>
                  <a:txBody>
                    <a:bodyPr/>
                    <a:lstStyle/>
                    <a:p>
                      <a:pPr algn="ctr" fontAlgn="b"/>
                      <a:r>
                        <a:rPr lang="en-US" sz="1100" b="0" i="0" u="none" strike="noStrike">
                          <a:effectLst/>
                          <a:latin typeface="Roboto" panose="02000000000000000000" pitchFamily="2" charset="0"/>
                          <a:cs typeface="Calibri Light" panose="020F0302020204030204" pitchFamily="34" charset="0"/>
                        </a:rPr>
                        <a:t>NEW</a:t>
                      </a:r>
                    </a:p>
                  </a:txBody>
                  <a:tcPr marL="0" marR="0" marT="0"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0.23</a:t>
                      </a:r>
                    </a:p>
                  </a:txBody>
                  <a:tcPr marL="9525" marR="9525" marT="9525"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46,500</a:t>
                      </a:r>
                    </a:p>
                  </a:txBody>
                  <a:tcPr marL="9525" marR="9525" marT="9525"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$11,666,030</a:t>
                      </a:r>
                    </a:p>
                  </a:txBody>
                  <a:tcPr marL="9525" marR="9525" marT="9525" marB="0" anchor="ctr">
                    <a:lnT w="25400" cmpd="sng">
                      <a:noFill/>
                    </a:lnT>
                  </a:tcPr>
                </a:tc>
                <a:extLst>
                  <a:ext uri="{0D108BD9-81ED-4DB2-BD59-A6C34878D82A}">
                    <a16:rowId xmlns:a16="http://schemas.microsoft.com/office/drawing/2014/main" val="4076496910"/>
                  </a:ext>
                </a:extLst>
              </a:tr>
              <a:tr h="250419">
                <a:tc>
                  <a:txBody>
                    <a:bodyPr/>
                    <a:lstStyle/>
                    <a:p>
                      <a:pPr algn="ctr" fontAlgn="b"/>
                      <a:r>
                        <a:rPr lang="en-US" sz="1100" b="0" i="0" u="none" strike="noStrike">
                          <a:effectLst/>
                          <a:latin typeface="Roboto" panose="02000000000000000000" pitchFamily="2" charset="0"/>
                          <a:cs typeface="Calibri Light" panose="020F0302020204030204" pitchFamily="34" charset="0"/>
                        </a:rPr>
                        <a:t>1 YEAR OLD</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0.44</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4,896,364</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$917,661,432</a:t>
                      </a:r>
                    </a:p>
                  </a:txBody>
                  <a:tcPr marL="9525" marR="9525" marT="9525" marB="0" anchor="ctr"/>
                </a:tc>
                <a:extLst>
                  <a:ext uri="{0D108BD9-81ED-4DB2-BD59-A6C34878D82A}">
                    <a16:rowId xmlns:a16="http://schemas.microsoft.com/office/drawing/2014/main" val="3919184708"/>
                  </a:ext>
                </a:extLst>
              </a:tr>
              <a:tr h="250419">
                <a:tc>
                  <a:txBody>
                    <a:bodyPr/>
                    <a:lstStyle/>
                    <a:p>
                      <a:pPr algn="ctr" fontAlgn="b"/>
                      <a:r>
                        <a:rPr lang="en-US" sz="1100" b="0" i="0" u="none" strike="noStrike">
                          <a:effectLst/>
                          <a:latin typeface="Roboto" panose="02000000000000000000" pitchFamily="2" charset="0"/>
                          <a:cs typeface="Calibri Light" panose="020F0302020204030204" pitchFamily="34" charset="0"/>
                        </a:rPr>
                        <a:t>2 YEARS OLD</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0.36</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6,100,358</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$1,205,754,450</a:t>
                      </a:r>
                    </a:p>
                  </a:txBody>
                  <a:tcPr marL="9525" marR="9525" marT="9525" marB="0" anchor="ctr"/>
                </a:tc>
                <a:extLst>
                  <a:ext uri="{0D108BD9-81ED-4DB2-BD59-A6C34878D82A}">
                    <a16:rowId xmlns:a16="http://schemas.microsoft.com/office/drawing/2014/main" val="3358547749"/>
                  </a:ext>
                </a:extLst>
              </a:tr>
              <a:tr h="250419">
                <a:tc>
                  <a:txBody>
                    <a:bodyPr/>
                    <a:lstStyle/>
                    <a:p>
                      <a:pPr algn="ctr" fontAlgn="b"/>
                      <a:r>
                        <a:rPr lang="en-US" sz="1100" b="0" i="0" u="none" strike="noStrike">
                          <a:effectLst/>
                          <a:latin typeface="Roboto" panose="02000000000000000000" pitchFamily="2" charset="0"/>
                          <a:cs typeface="Calibri Light" panose="020F0302020204030204" pitchFamily="34" charset="0"/>
                        </a:rPr>
                        <a:t>3 YEARS OLD</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0.48</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10,573,946</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$1,993,865,910</a:t>
                      </a:r>
                    </a:p>
                  </a:txBody>
                  <a:tcPr marL="9525" marR="9525" marT="9525" marB="0" anchor="ctr"/>
                </a:tc>
                <a:extLst>
                  <a:ext uri="{0D108BD9-81ED-4DB2-BD59-A6C34878D82A}">
                    <a16:rowId xmlns:a16="http://schemas.microsoft.com/office/drawing/2014/main" val="3554901405"/>
                  </a:ext>
                </a:extLst>
              </a:tr>
              <a:tr h="250419">
                <a:tc>
                  <a:txBody>
                    <a:bodyPr/>
                    <a:lstStyle/>
                    <a:p>
                      <a:pPr algn="ctr" fontAlgn="b"/>
                      <a:r>
                        <a:rPr lang="en-US" sz="1100" b="0" i="0" u="none" strike="noStrike">
                          <a:effectLst/>
                          <a:latin typeface="Roboto" panose="02000000000000000000" pitchFamily="2" charset="0"/>
                          <a:cs typeface="Calibri Light" panose="020F0302020204030204" pitchFamily="34" charset="0"/>
                        </a:rPr>
                        <a:t>4 YEARS OLD</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0.53</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12,541,456</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$2,112,183,348</a:t>
                      </a:r>
                    </a:p>
                  </a:txBody>
                  <a:tcPr marL="9525" marR="9525" marT="9525" marB="0" anchor="ctr"/>
                </a:tc>
                <a:extLst>
                  <a:ext uri="{0D108BD9-81ED-4DB2-BD59-A6C34878D82A}">
                    <a16:rowId xmlns:a16="http://schemas.microsoft.com/office/drawing/2014/main" val="3219902957"/>
                  </a:ext>
                </a:extLst>
              </a:tr>
              <a:tr h="250419">
                <a:tc>
                  <a:txBody>
                    <a:bodyPr/>
                    <a:lstStyle/>
                    <a:p>
                      <a:pPr algn="ctr" fontAlgn="b"/>
                      <a:r>
                        <a:rPr lang="en-US" sz="1100" b="0" i="0" u="none" strike="noStrike">
                          <a:effectLst/>
                          <a:latin typeface="Roboto" panose="02000000000000000000" pitchFamily="2" charset="0"/>
                          <a:cs typeface="Calibri Light" panose="020F0302020204030204" pitchFamily="34" charset="0"/>
                        </a:rPr>
                        <a:t>5 YEARS OLD</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0.62</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17,389,691</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$2,539,271,769</a:t>
                      </a:r>
                    </a:p>
                  </a:txBody>
                  <a:tcPr marL="9525" marR="9525" marT="9525" marB="0" anchor="ctr"/>
                </a:tc>
                <a:extLst>
                  <a:ext uri="{0D108BD9-81ED-4DB2-BD59-A6C34878D82A}">
                    <a16:rowId xmlns:a16="http://schemas.microsoft.com/office/drawing/2014/main" val="1587467947"/>
                  </a:ext>
                </a:extLst>
              </a:tr>
              <a:tr h="250419">
                <a:tc>
                  <a:txBody>
                    <a:bodyPr/>
                    <a:lstStyle/>
                    <a:p>
                      <a:pPr algn="ctr" fontAlgn="b"/>
                      <a:r>
                        <a:rPr lang="en-US" sz="1100" b="0" i="0" u="none" strike="noStrike">
                          <a:effectLst/>
                          <a:latin typeface="Roboto" panose="02000000000000000000" pitchFamily="2" charset="0"/>
                          <a:cs typeface="Calibri Light" panose="020F0302020204030204" pitchFamily="34" charset="0"/>
                        </a:rPr>
                        <a:t>6 YEARS OLD</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0.68</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17,935,009</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$2,621,213,961</a:t>
                      </a:r>
                    </a:p>
                  </a:txBody>
                  <a:tcPr marL="9525" marR="9525" marT="9525" marB="0" anchor="ctr"/>
                </a:tc>
                <a:extLst>
                  <a:ext uri="{0D108BD9-81ED-4DB2-BD59-A6C34878D82A}">
                    <a16:rowId xmlns:a16="http://schemas.microsoft.com/office/drawing/2014/main" val="1255726404"/>
                  </a:ext>
                </a:extLst>
              </a:tr>
              <a:tr h="250419">
                <a:tc>
                  <a:txBody>
                    <a:bodyPr/>
                    <a:lstStyle/>
                    <a:p>
                      <a:pPr algn="ctr" fontAlgn="b"/>
                      <a:r>
                        <a:rPr lang="en-US" sz="1100" b="0" i="0" u="none" strike="noStrike">
                          <a:effectLst/>
                          <a:latin typeface="Roboto" panose="02000000000000000000" pitchFamily="2" charset="0"/>
                          <a:cs typeface="Calibri Light" panose="020F0302020204030204" pitchFamily="34" charset="0"/>
                        </a:rPr>
                        <a:t>7 YEARS OLD</a:t>
                      </a:r>
                    </a:p>
                  </a:txBody>
                  <a:tcPr marL="0" marR="0" marT="0"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0.66</a:t>
                      </a:r>
                    </a:p>
                  </a:txBody>
                  <a:tcPr marL="9525" marR="9525" marT="9525"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17,384,334</a:t>
                      </a:r>
                    </a:p>
                  </a:txBody>
                  <a:tcPr marL="9525" marR="9525" marT="9525"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$2,662,406,128</a:t>
                      </a:r>
                    </a:p>
                  </a:txBody>
                  <a:tcPr marL="9525" marR="9525" marT="9525" marB="0" anchor="ctr">
                    <a:lnB>
                      <a:noFill/>
                    </a:lnB>
                  </a:tcPr>
                </a:tc>
                <a:extLst>
                  <a:ext uri="{0D108BD9-81ED-4DB2-BD59-A6C34878D82A}">
                    <a16:rowId xmlns:a16="http://schemas.microsoft.com/office/drawing/2014/main" val="521370810"/>
                  </a:ext>
                </a:extLst>
              </a:tr>
              <a:tr h="250419">
                <a:tc>
                  <a:txBody>
                    <a:bodyPr/>
                    <a:lstStyle/>
                    <a:p>
                      <a:pPr algn="ctr" fontAlgn="b"/>
                      <a:r>
                        <a:rPr lang="en-US" sz="1100" b="0" i="0" u="none" strike="noStrike">
                          <a:effectLst/>
                          <a:latin typeface="Roboto" panose="02000000000000000000" pitchFamily="2" charset="0"/>
                          <a:cs typeface="Calibri Light" panose="020F0302020204030204" pitchFamily="34" charset="0"/>
                        </a:rPr>
                        <a:t>8 YEARS OLD</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0.69</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17,675,804</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$2,377,628,646</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99312006"/>
                  </a:ext>
                </a:extLst>
              </a:tr>
              <a:tr h="250419">
                <a:tc>
                  <a:txBody>
                    <a:bodyPr/>
                    <a:lstStyle/>
                    <a:p>
                      <a:pPr algn="ctr" fontAlgn="b"/>
                      <a:r>
                        <a:rPr lang="en-US" sz="1100" b="0" i="0" u="none" strike="noStrike">
                          <a:effectLst/>
                          <a:latin typeface="Roboto" panose="02000000000000000000" pitchFamily="2" charset="0"/>
                          <a:cs typeface="Calibri Light" panose="020F0302020204030204" pitchFamily="34" charset="0"/>
                        </a:rPr>
                        <a:t>9 YEARS OLD</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0.73</a:t>
                      </a:r>
                    </a:p>
                  </a:txBody>
                  <a:tcPr marL="9525" marR="9525" marT="9525"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17,506,810</a:t>
                      </a:r>
                    </a:p>
                  </a:txBody>
                  <a:tcPr marL="9525" marR="9525" marT="9525"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$2,432,253,951</a:t>
                      </a:r>
                    </a:p>
                  </a:txBody>
                  <a:tcPr marL="9525" marR="9525" marT="9525" marB="0" anchor="ctr">
                    <a:lnL>
                      <a:noFill/>
                    </a:lnL>
                    <a:lnR>
                      <a:noFill/>
                    </a:lnR>
                    <a:lnT>
                      <a:noFill/>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4272993"/>
                  </a:ext>
                </a:extLst>
              </a:tr>
              <a:tr h="250419">
                <a:tc>
                  <a:txBody>
                    <a:bodyPr/>
                    <a:lstStyle/>
                    <a:p>
                      <a:pPr algn="ctr" fontAlgn="b"/>
                      <a:r>
                        <a:rPr lang="en-US" sz="1100" b="0" i="0" u="none" strike="noStrike">
                          <a:effectLst/>
                          <a:latin typeface="Roboto" panose="02000000000000000000" pitchFamily="2" charset="0"/>
                          <a:cs typeface="Calibri Light" panose="020F0302020204030204" pitchFamily="34" charset="0"/>
                        </a:rPr>
                        <a:t>10 YEARS OLD</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0.78</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16,493,437</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$2,243,868,514</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40847654"/>
                  </a:ext>
                </a:extLst>
              </a:tr>
              <a:tr h="250419">
                <a:tc>
                  <a:txBody>
                    <a:bodyPr/>
                    <a:lstStyle/>
                    <a:p>
                      <a:pPr algn="ctr" fontAlgn="b"/>
                      <a:r>
                        <a:rPr lang="en-US" sz="1100" b="0" i="0" u="none" strike="noStrike">
                          <a:effectLst/>
                          <a:latin typeface="Roboto" panose="02000000000000000000" pitchFamily="2" charset="0"/>
                          <a:cs typeface="Calibri Light" panose="020F0302020204030204" pitchFamily="34" charset="0"/>
                        </a:rPr>
                        <a:t>11 YEARS OLD</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0.81</a:t>
                      </a:r>
                    </a:p>
                  </a:txBody>
                  <a:tcPr marL="9525" marR="9525" marT="9525"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13,925,490</a:t>
                      </a:r>
                    </a:p>
                  </a:txBody>
                  <a:tcPr marL="9525" marR="9525" marT="9525"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$2,162,899,794</a:t>
                      </a:r>
                    </a:p>
                  </a:txBody>
                  <a:tcPr marL="9525" marR="9525" marT="9525" marB="0" anchor="ctr">
                    <a:lnL>
                      <a:noFill/>
                    </a:lnL>
                    <a:lnR>
                      <a:noFill/>
                    </a:lnR>
                    <a:lnT>
                      <a:noFill/>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5028970"/>
                  </a:ext>
                </a:extLst>
              </a:tr>
              <a:tr h="250419">
                <a:tc>
                  <a:txBody>
                    <a:bodyPr/>
                    <a:lstStyle/>
                    <a:p>
                      <a:pPr algn="ctr" fontAlgn="b"/>
                      <a:r>
                        <a:rPr lang="en-US" sz="1100" b="0" i="0" u="none" strike="noStrike">
                          <a:effectLst/>
                          <a:latin typeface="Roboto" panose="02000000000000000000" pitchFamily="2" charset="0"/>
                          <a:cs typeface="Calibri Light" panose="020F0302020204030204" pitchFamily="34" charset="0"/>
                        </a:rPr>
                        <a:t>12 YEARS OLD</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0.75</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11,763,356</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$1,670,425,815</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455275882"/>
                  </a:ext>
                </a:extLst>
              </a:tr>
              <a:tr h="250419">
                <a:tc>
                  <a:txBody>
                    <a:bodyPr/>
                    <a:lstStyle/>
                    <a:p>
                      <a:pPr algn="ctr" fontAlgn="b"/>
                      <a:r>
                        <a:rPr lang="en-US" sz="1100" b="0" i="0" u="none" strike="noStrike">
                          <a:effectLst/>
                          <a:latin typeface="Roboto" panose="02000000000000000000" pitchFamily="2" charset="0"/>
                          <a:cs typeface="Calibri Light" panose="020F0302020204030204" pitchFamily="34" charset="0"/>
                        </a:rPr>
                        <a:t>13 YEARS OLD</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0.82</a:t>
                      </a:r>
                    </a:p>
                  </a:txBody>
                  <a:tcPr marL="9525" marR="9525" marT="9525"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10,798,435</a:t>
                      </a:r>
                    </a:p>
                  </a:txBody>
                  <a:tcPr marL="9525" marR="9525" marT="9525"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$1,469,286,551</a:t>
                      </a:r>
                    </a:p>
                  </a:txBody>
                  <a:tcPr marL="9525" marR="9525" marT="9525" marB="0" anchor="ctr">
                    <a:lnL>
                      <a:noFill/>
                    </a:lnL>
                    <a:lnR>
                      <a:noFill/>
                    </a:lnR>
                    <a:lnT>
                      <a:noFill/>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42665426"/>
                  </a:ext>
                </a:extLst>
              </a:tr>
              <a:tr h="250419">
                <a:tc>
                  <a:txBody>
                    <a:bodyPr/>
                    <a:lstStyle/>
                    <a:p>
                      <a:pPr algn="ctr" fontAlgn="b"/>
                      <a:r>
                        <a:rPr lang="en-US" sz="1100" b="0" i="0" u="none" strike="noStrike">
                          <a:effectLst/>
                          <a:latin typeface="Roboto" panose="02000000000000000000" pitchFamily="2" charset="0"/>
                          <a:cs typeface="Calibri Light" panose="020F0302020204030204" pitchFamily="34" charset="0"/>
                        </a:rPr>
                        <a:t>14 YEARS OLD</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0.78</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14,912,303</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$2,025,157,338</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64017880"/>
                  </a:ext>
                </a:extLst>
              </a:tr>
              <a:tr h="250419">
                <a:tc>
                  <a:txBody>
                    <a:bodyPr/>
                    <a:lstStyle/>
                    <a:p>
                      <a:pPr algn="ctr" fontAlgn="b"/>
                      <a:r>
                        <a:rPr lang="en-US" sz="1100" b="0" i="0" u="none" strike="noStrike">
                          <a:effectLst/>
                          <a:latin typeface="Roboto" panose="02000000000000000000" pitchFamily="2" charset="0"/>
                          <a:cs typeface="Calibri Light" panose="020F0302020204030204" pitchFamily="34" charset="0"/>
                        </a:rPr>
                        <a:t>15+ YEARS OLD</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0.75</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112,503,584</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$17,805,334,040</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7297694"/>
                  </a:ext>
                </a:extLst>
              </a:tr>
              <a:tr h="250419">
                <a:tc>
                  <a:txBody>
                    <a:bodyPr/>
                    <a:lstStyle/>
                    <a:p>
                      <a:pPr algn="ctr" fontAlgn="b"/>
                      <a:r>
                        <a:rPr lang="en-US" sz="1100" b="1" i="0" u="none" strike="noStrike">
                          <a:solidFill>
                            <a:schemeClr val="bg1"/>
                          </a:solidFill>
                          <a:effectLst/>
                          <a:latin typeface="Roboto" panose="02000000000000000000" pitchFamily="2" charset="0"/>
                          <a:cs typeface="Calibri Light" panose="020F0302020204030204" pitchFamily="34" charset="0"/>
                        </a:rPr>
                        <a:t>TOTAL</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algn="ctr" fontAlgn="b"/>
                      <a:endParaRPr lang="en-US" sz="1100" b="0" i="0" u="none" strike="noStrike">
                        <a:effectLst/>
                        <a:latin typeface="Roboto" panose="02000000000000000000" pitchFamily="2" charset="0"/>
                        <a:cs typeface="Calibri Light" panose="020F0302020204030204" pitchFamily="34" charset="0"/>
                      </a:endParaRP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marL="0" algn="ctr" defTabSz="914400" rtl="0" eaLnBrk="1" fontAlgn="b" latinLnBrk="0" hangingPunct="1"/>
                      <a:r>
                        <a:rPr lang="en-US" sz="1100" b="1" i="0" u="none" strike="noStrike" kern="1200">
                          <a:solidFill>
                            <a:schemeClr val="bg1"/>
                          </a:solidFill>
                          <a:effectLst/>
                          <a:latin typeface="Roboto" panose="02000000000000000000" pitchFamily="2" charset="0"/>
                          <a:ea typeface="+mn-ea"/>
                          <a:cs typeface="Calibri Light" panose="020F0302020204030204" pitchFamily="34" charset="0"/>
                        </a:rPr>
                        <a:t>302,446,878</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marL="0" algn="ctr" defTabSz="914400" rtl="0" eaLnBrk="1" fontAlgn="b" latinLnBrk="0" hangingPunct="1"/>
                      <a:r>
                        <a:rPr lang="en-US" sz="1100" b="1" i="0" u="none" strike="noStrike" kern="1200">
                          <a:solidFill>
                            <a:schemeClr val="bg1"/>
                          </a:solidFill>
                          <a:effectLst/>
                          <a:latin typeface="Roboto" panose="02000000000000000000" pitchFamily="2" charset="0"/>
                          <a:ea typeface="+mn-ea"/>
                          <a:cs typeface="Calibri Light" panose="020F0302020204030204" pitchFamily="34" charset="0"/>
                        </a:rPr>
                        <a:t>$46,250,877,675</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590110256"/>
                  </a:ext>
                </a:extLst>
              </a:tr>
            </a:tbl>
          </a:graphicData>
        </a:graphic>
      </p:graphicFrame>
      <p:sp>
        <p:nvSpPr>
          <p:cNvPr id="16" name="TextBox 15">
            <a:extLst>
              <a:ext uri="{FF2B5EF4-FFF2-40B4-BE49-F238E27FC236}">
                <a16:creationId xmlns:a16="http://schemas.microsoft.com/office/drawing/2014/main" id="{64CD89C3-C62B-49F0-82BD-8ACDF3185F9F}"/>
              </a:ext>
            </a:extLst>
          </p:cNvPr>
          <p:cNvSpPr txBox="1"/>
          <p:nvPr/>
        </p:nvSpPr>
        <p:spPr>
          <a:xfrm>
            <a:off x="8343248" y="5425233"/>
            <a:ext cx="2567070" cy="338554"/>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800" b="0" i="1" u="none" strike="noStrike" cap="none" spc="0" normalizeH="0" baseline="0">
                <a:ln>
                  <a:noFill/>
                </a:ln>
                <a:solidFill>
                  <a:srgbClr val="000000"/>
                </a:solidFill>
                <a:effectLst/>
                <a:uLnTx/>
                <a:uFillTx/>
              </a:defRPr>
            </a:lvl1pPr>
          </a:lstStyle>
          <a:p>
            <a:r>
              <a:rPr lang="en-US"/>
              <a:t>Sources: DesRosiers Automotive Consultants Inc. and </a:t>
            </a:r>
            <a:r>
              <a:rPr lang="en-US" err="1"/>
              <a:t>AutoCount</a:t>
            </a:r>
            <a:r>
              <a:rPr lang="en-US"/>
              <a:t>@ data from Experian Automotive</a:t>
            </a:r>
          </a:p>
        </p:txBody>
      </p:sp>
      <p:sp>
        <p:nvSpPr>
          <p:cNvPr id="2" name="Slide Number Placeholder 1">
            <a:extLst>
              <a:ext uri="{FF2B5EF4-FFF2-40B4-BE49-F238E27FC236}">
                <a16:creationId xmlns:a16="http://schemas.microsoft.com/office/drawing/2014/main" id="{268E10B7-25A3-4D35-BFAA-4289329A3509}"/>
              </a:ext>
            </a:extLst>
          </p:cNvPr>
          <p:cNvSpPr>
            <a:spLocks noGrp="1"/>
          </p:cNvSpPr>
          <p:nvPr>
            <p:ph type="sldNum" sz="quarter" idx="4"/>
          </p:nvPr>
        </p:nvSpPr>
        <p:spPr/>
        <p:txBody>
          <a:bodyPr/>
          <a:lstStyle/>
          <a:p>
            <a:fld id="{712E29C6-EE55-43BD-857B-236F68ABA214}" type="slidenum">
              <a:rPr lang="en-US" smtClean="0"/>
              <a:pPr/>
              <a:t>20</a:t>
            </a:fld>
            <a:endParaRPr lang="en-US"/>
          </a:p>
        </p:txBody>
      </p:sp>
      <p:sp>
        <p:nvSpPr>
          <p:cNvPr id="9" name="TextBox 8">
            <a:extLst>
              <a:ext uri="{FF2B5EF4-FFF2-40B4-BE49-F238E27FC236}">
                <a16:creationId xmlns:a16="http://schemas.microsoft.com/office/drawing/2014/main" id="{739979EB-0851-232B-A08B-786014405672}"/>
              </a:ext>
            </a:extLst>
          </p:cNvPr>
          <p:cNvSpPr txBox="1"/>
          <p:nvPr/>
        </p:nvSpPr>
        <p:spPr>
          <a:xfrm>
            <a:off x="-3032" y="5906329"/>
            <a:ext cx="2148647" cy="369332"/>
          </a:xfrm>
          <a:prstGeom prst="rect">
            <a:avLst/>
          </a:prstGeom>
          <a:noFill/>
        </p:spPr>
        <p:txBody>
          <a:bodyPr wrap="square" rtlCol="0">
            <a:spAutoFit/>
          </a:bodyPr>
          <a:lstStyle/>
          <a:p>
            <a:r>
              <a:rPr lang="en-US" sz="900"/>
              <a:t>After downloading workbook, navigate to the corresponding tab.</a:t>
            </a:r>
          </a:p>
        </p:txBody>
      </p:sp>
      <p:sp>
        <p:nvSpPr>
          <p:cNvPr id="10" name="Oval 9">
            <a:hlinkClick r:id="rId2"/>
            <a:extLst>
              <a:ext uri="{FF2B5EF4-FFF2-40B4-BE49-F238E27FC236}">
                <a16:creationId xmlns:a16="http://schemas.microsoft.com/office/drawing/2014/main" id="{A0B6E078-1FEC-EDAC-7220-4B86ABB5C1C5}"/>
              </a:ext>
            </a:extLst>
          </p:cNvPr>
          <p:cNvSpPr/>
          <p:nvPr/>
        </p:nvSpPr>
        <p:spPr>
          <a:xfrm>
            <a:off x="0" y="5450599"/>
            <a:ext cx="1552353" cy="453366"/>
          </a:xfrm>
          <a:prstGeom prst="ellipse">
            <a:avLst/>
          </a:prstGeom>
          <a:solidFill>
            <a:schemeClr val="accent3">
              <a:lumMod val="60000"/>
              <a:lumOff val="40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850" b="1" i="0" strike="noStrike" kern="1200" cap="none" spc="0" normalizeH="0" baseline="0" noProof="0">
                <a:ln>
                  <a:noFill/>
                </a:ln>
                <a:solidFill>
                  <a:srgbClr val="C00000"/>
                </a:solidFill>
                <a:effectLst/>
                <a:uLnTx/>
                <a:uFillTx/>
                <a:latin typeface="Calibri" panose="020F0502020204030204"/>
                <a:hlinkClick r:id="rId2">
                  <a:extLst>
                    <a:ext uri="{A12FA001-AC4F-418D-AE19-62706E023703}">
                      <ahyp:hlinkClr xmlns:ahyp="http://schemas.microsoft.com/office/drawing/2018/hyperlinkcolor" val="tx"/>
                    </a:ext>
                  </a:extLst>
                </a:hlinkClick>
              </a:rPr>
              <a:t>Click here for Data</a:t>
            </a:r>
            <a:endParaRPr lang="en-US" sz="850" b="1">
              <a:solidFill>
                <a:srgbClr val="C00000"/>
              </a:solidFill>
            </a:endParaRPr>
          </a:p>
        </p:txBody>
      </p:sp>
      <p:pic>
        <p:nvPicPr>
          <p:cNvPr id="3" name="Picture 2">
            <a:extLst>
              <a:ext uri="{FF2B5EF4-FFF2-40B4-BE49-F238E27FC236}">
                <a16:creationId xmlns:a16="http://schemas.microsoft.com/office/drawing/2014/main" id="{38C57EAA-2848-03CF-0CCB-AD1126BFFF44}"/>
              </a:ext>
            </a:extLst>
          </p:cNvPr>
          <p:cNvPicPr>
            <a:picLocks noChangeAspect="1"/>
          </p:cNvPicPr>
          <p:nvPr/>
        </p:nvPicPr>
        <p:blipFill rotWithShape="1">
          <a:blip r:embed="rId3"/>
          <a:srcRect t="36215" b="32932"/>
          <a:stretch/>
        </p:blipFill>
        <p:spPr>
          <a:xfrm>
            <a:off x="10430798" y="5965525"/>
            <a:ext cx="1761202" cy="310136"/>
          </a:xfrm>
          <a:prstGeom prst="rect">
            <a:avLst/>
          </a:prstGeom>
        </p:spPr>
      </p:pic>
    </p:spTree>
    <p:extLst>
      <p:ext uri="{BB962C8B-B14F-4D97-AF65-F5344CB8AC3E}">
        <p14:creationId xmlns:p14="http://schemas.microsoft.com/office/powerpoint/2010/main" val="893881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045358-1050-4E0D-9712-7F32CFF54517}"/>
              </a:ext>
            </a:extLst>
          </p:cNvPr>
          <p:cNvSpPr txBox="1"/>
          <p:nvPr/>
        </p:nvSpPr>
        <p:spPr>
          <a:xfrm>
            <a:off x="167397" y="55121"/>
            <a:ext cx="10309511" cy="89255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3200" b="1">
                <a:solidFill>
                  <a:srgbClr val="E31937"/>
                </a:solidFill>
                <a:latin typeface="Montserrat"/>
              </a:defRPr>
            </a:lvl1pPr>
          </a:lstStyle>
          <a:p>
            <a:r>
              <a:rPr lang="en-US">
                <a:latin typeface="+mj-lt"/>
              </a:rPr>
              <a:t>ESTIMATED UNDERCAR MARKET SHARE: 2021</a:t>
            </a:r>
          </a:p>
          <a:p>
            <a:r>
              <a:rPr lang="en-US" sz="2000">
                <a:solidFill>
                  <a:srgbClr val="626366"/>
                </a:solidFill>
                <a:latin typeface="+mj-lt"/>
              </a:rPr>
              <a:t>Using Maintenance Intervals</a:t>
            </a:r>
          </a:p>
        </p:txBody>
      </p:sp>
      <p:sp>
        <p:nvSpPr>
          <p:cNvPr id="16" name="TextBox 15">
            <a:extLst>
              <a:ext uri="{FF2B5EF4-FFF2-40B4-BE49-F238E27FC236}">
                <a16:creationId xmlns:a16="http://schemas.microsoft.com/office/drawing/2014/main" id="{64CD89C3-C62B-49F0-82BD-8ACDF3185F9F}"/>
              </a:ext>
            </a:extLst>
          </p:cNvPr>
          <p:cNvSpPr txBox="1"/>
          <p:nvPr/>
        </p:nvSpPr>
        <p:spPr>
          <a:xfrm>
            <a:off x="8548504" y="5486430"/>
            <a:ext cx="2567070" cy="338554"/>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800" b="0" i="1" u="none" strike="noStrike" cap="none" spc="0" normalizeH="0" baseline="0">
                <a:ln>
                  <a:noFill/>
                </a:ln>
                <a:solidFill>
                  <a:srgbClr val="000000"/>
                </a:solidFill>
                <a:effectLst/>
                <a:uLnTx/>
                <a:uFillTx/>
              </a:defRPr>
            </a:lvl1pPr>
          </a:lstStyle>
          <a:p>
            <a:r>
              <a:rPr lang="en-US"/>
              <a:t>Sources: DesRosiers Automotive Consultants Inc. and </a:t>
            </a:r>
            <a:r>
              <a:rPr lang="en-US" err="1"/>
              <a:t>AutoCount</a:t>
            </a:r>
            <a:r>
              <a:rPr lang="en-US"/>
              <a:t>@ data from Experian Automotive</a:t>
            </a:r>
          </a:p>
        </p:txBody>
      </p:sp>
      <p:graphicFrame>
        <p:nvGraphicFramePr>
          <p:cNvPr id="14" name="Table 3">
            <a:extLst>
              <a:ext uri="{FF2B5EF4-FFF2-40B4-BE49-F238E27FC236}">
                <a16:creationId xmlns:a16="http://schemas.microsoft.com/office/drawing/2014/main" id="{14A36FB7-B09C-4D97-90E7-63F03D125A22}"/>
              </a:ext>
            </a:extLst>
          </p:cNvPr>
          <p:cNvGraphicFramePr>
            <a:graphicFrameLocks noGrp="1"/>
          </p:cNvGraphicFramePr>
          <p:nvPr/>
        </p:nvGraphicFramePr>
        <p:xfrm>
          <a:off x="1796901" y="1079182"/>
          <a:ext cx="9271590" cy="4407248"/>
        </p:xfrm>
        <a:graphic>
          <a:graphicData uri="http://schemas.openxmlformats.org/drawingml/2006/table">
            <a:tbl>
              <a:tblPr firstRow="1" bandRow="1">
                <a:tableStyleId>{6E25E649-3F16-4E02-A733-19D2CDBF48F0}</a:tableStyleId>
              </a:tblPr>
              <a:tblGrid>
                <a:gridCol w="1854318">
                  <a:extLst>
                    <a:ext uri="{9D8B030D-6E8A-4147-A177-3AD203B41FA5}">
                      <a16:colId xmlns:a16="http://schemas.microsoft.com/office/drawing/2014/main" val="208348321"/>
                    </a:ext>
                  </a:extLst>
                </a:gridCol>
                <a:gridCol w="1854318">
                  <a:extLst>
                    <a:ext uri="{9D8B030D-6E8A-4147-A177-3AD203B41FA5}">
                      <a16:colId xmlns:a16="http://schemas.microsoft.com/office/drawing/2014/main" val="387993847"/>
                    </a:ext>
                  </a:extLst>
                </a:gridCol>
                <a:gridCol w="1854318">
                  <a:extLst>
                    <a:ext uri="{9D8B030D-6E8A-4147-A177-3AD203B41FA5}">
                      <a16:colId xmlns:a16="http://schemas.microsoft.com/office/drawing/2014/main" val="398981594"/>
                    </a:ext>
                  </a:extLst>
                </a:gridCol>
                <a:gridCol w="1854318">
                  <a:extLst>
                    <a:ext uri="{9D8B030D-6E8A-4147-A177-3AD203B41FA5}">
                      <a16:colId xmlns:a16="http://schemas.microsoft.com/office/drawing/2014/main" val="3732875649"/>
                    </a:ext>
                  </a:extLst>
                </a:gridCol>
                <a:gridCol w="1854318">
                  <a:extLst>
                    <a:ext uri="{9D8B030D-6E8A-4147-A177-3AD203B41FA5}">
                      <a16:colId xmlns:a16="http://schemas.microsoft.com/office/drawing/2014/main" val="1102855189"/>
                    </a:ext>
                  </a:extLst>
                </a:gridCol>
              </a:tblGrid>
              <a:tr h="388671">
                <a:tc>
                  <a:txBody>
                    <a:bodyPr/>
                    <a:lstStyle/>
                    <a:p>
                      <a:pPr algn="ctr" fontAlgn="b"/>
                      <a:r>
                        <a:rPr lang="en-US" sz="1100" b="1" i="0" u="none" strike="noStrike">
                          <a:solidFill>
                            <a:srgbClr val="FFFFFF"/>
                          </a:solidFill>
                          <a:effectLst/>
                          <a:latin typeface="Roboto" panose="02000000000000000000" pitchFamily="2" charset="0"/>
                          <a:cs typeface="Calibri Light" panose="020F0302020204030204" pitchFamily="34" charset="0"/>
                        </a:rPr>
                        <a:t>CATEGORY</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100" b="1" i="0" u="none" strike="noStrike">
                          <a:solidFill>
                            <a:srgbClr val="FFFFFF"/>
                          </a:solidFill>
                          <a:effectLst/>
                          <a:latin typeface="Roboto" panose="02000000000000000000" pitchFamily="2" charset="0"/>
                          <a:cs typeface="Calibri Light" panose="020F0302020204030204" pitchFamily="34" charset="0"/>
                        </a:rPr>
                        <a:t>INTERVAL (MILES)</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100" b="1" i="0" u="none" strike="noStrike">
                          <a:solidFill>
                            <a:srgbClr val="FFFFFF"/>
                          </a:solidFill>
                          <a:effectLst/>
                          <a:latin typeface="Roboto" panose="02000000000000000000" pitchFamily="2" charset="0"/>
                          <a:cs typeface="Calibri Light" panose="020F0302020204030204" pitchFamily="34" charset="0"/>
                        </a:rPr>
                        <a:t>PRICE ($)</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100" b="1" u="none" strike="noStrike">
                          <a:solidFill>
                            <a:srgbClr val="FFFFFF"/>
                          </a:solidFill>
                          <a:effectLst/>
                          <a:latin typeface="Roboto" panose="02000000000000000000" pitchFamily="2" charset="0"/>
                          <a:cs typeface="Calibri Light" panose="020F0302020204030204" pitchFamily="34" charset="0"/>
                        </a:rPr>
                        <a:t># OF ITEMS REPLACE</a:t>
                      </a:r>
                      <a:endParaRPr lang="en-US" sz="1100" b="1" i="0" u="none" strike="noStrike">
                        <a:solidFill>
                          <a:srgbClr val="FFFFFF"/>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100" b="1" i="0" u="none" strike="noStrike">
                          <a:solidFill>
                            <a:srgbClr val="FFFFFF"/>
                          </a:solidFill>
                          <a:effectLst/>
                          <a:latin typeface="Roboto" panose="02000000000000000000" pitchFamily="2" charset="0"/>
                          <a:cs typeface="Calibri Light" panose="020F0302020204030204" pitchFamily="34" charset="0"/>
                        </a:rPr>
                        <a:t>MARKET SIZE ($)</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extLst>
                  <a:ext uri="{0D108BD9-81ED-4DB2-BD59-A6C34878D82A}">
                    <a16:rowId xmlns:a16="http://schemas.microsoft.com/office/drawing/2014/main" val="3848940414"/>
                  </a:ext>
                </a:extLst>
              </a:tr>
              <a:tr h="325125">
                <a:tc>
                  <a:txBody>
                    <a:bodyPr/>
                    <a:lstStyle/>
                    <a:p>
                      <a:pPr algn="ctr" fontAlgn="b"/>
                      <a:r>
                        <a:rPr lang="en-US" sz="1100" b="0" i="0" u="none" strike="noStrike">
                          <a:effectLst/>
                          <a:latin typeface="Roboto" panose="02000000000000000000" pitchFamily="2" charset="0"/>
                          <a:cs typeface="Calibri Light" panose="020F0302020204030204" pitchFamily="34" charset="0"/>
                        </a:rPr>
                        <a:t>LININGS</a:t>
                      </a:r>
                    </a:p>
                  </a:txBody>
                  <a:tcPr marL="9525" marR="9525" marT="9525"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30,000</a:t>
                      </a:r>
                    </a:p>
                  </a:txBody>
                  <a:tcPr marL="9525" marR="9525" marT="9525"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92</a:t>
                      </a:r>
                    </a:p>
                  </a:txBody>
                  <a:tcPr marL="9525" marR="9525" marT="9525"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1.00</a:t>
                      </a:r>
                    </a:p>
                  </a:txBody>
                  <a:tcPr marL="9525" marR="9525" marT="9525"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$7,855,751,491</a:t>
                      </a:r>
                    </a:p>
                  </a:txBody>
                  <a:tcPr marL="9525" marR="9525" marT="9525" marB="0" anchor="ctr">
                    <a:lnT w="25400" cmpd="sng">
                      <a:noFill/>
                    </a:lnT>
                  </a:tcPr>
                </a:tc>
                <a:extLst>
                  <a:ext uri="{0D108BD9-81ED-4DB2-BD59-A6C34878D82A}">
                    <a16:rowId xmlns:a16="http://schemas.microsoft.com/office/drawing/2014/main" val="4076496910"/>
                  </a:ext>
                </a:extLst>
              </a:tr>
              <a:tr h="325125">
                <a:tc>
                  <a:txBody>
                    <a:bodyPr/>
                    <a:lstStyle/>
                    <a:p>
                      <a:pPr algn="ctr" fontAlgn="b"/>
                      <a:r>
                        <a:rPr lang="en-US" sz="1100" b="0" i="0" u="none" strike="noStrike">
                          <a:effectLst/>
                          <a:latin typeface="Roboto" panose="02000000000000000000" pitchFamily="2" charset="0"/>
                          <a:cs typeface="Calibri Light" panose="020F0302020204030204" pitchFamily="34" charset="0"/>
                        </a:rPr>
                        <a:t>ROTORS (PAIRS)</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40,000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140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1.00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$9,041,266,008</a:t>
                      </a:r>
                    </a:p>
                  </a:txBody>
                  <a:tcPr marL="9525" marR="9525" marT="9525" marB="0" anchor="ctr"/>
                </a:tc>
                <a:extLst>
                  <a:ext uri="{0D108BD9-81ED-4DB2-BD59-A6C34878D82A}">
                    <a16:rowId xmlns:a16="http://schemas.microsoft.com/office/drawing/2014/main" val="3919184708"/>
                  </a:ext>
                </a:extLst>
              </a:tr>
              <a:tr h="325125">
                <a:tc>
                  <a:txBody>
                    <a:bodyPr/>
                    <a:lstStyle/>
                    <a:p>
                      <a:pPr algn="ctr" fontAlgn="b"/>
                      <a:r>
                        <a:rPr lang="en-US" sz="1100" b="0" i="0" u="none" strike="noStrike">
                          <a:effectLst/>
                          <a:latin typeface="Roboto" panose="02000000000000000000" pitchFamily="2" charset="0"/>
                          <a:cs typeface="Calibri Light" panose="020F0302020204030204" pitchFamily="34" charset="0"/>
                        </a:rPr>
                        <a:t>CALIPERS (PAIRS)</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100,000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128</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1.00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$3,299,415,626</a:t>
                      </a:r>
                    </a:p>
                  </a:txBody>
                  <a:tcPr marL="9525" marR="9525" marT="9525" marB="0" anchor="ctr"/>
                </a:tc>
                <a:extLst>
                  <a:ext uri="{0D108BD9-81ED-4DB2-BD59-A6C34878D82A}">
                    <a16:rowId xmlns:a16="http://schemas.microsoft.com/office/drawing/2014/main" val="3358547749"/>
                  </a:ext>
                </a:extLst>
              </a:tr>
              <a:tr h="375106">
                <a:tc>
                  <a:txBody>
                    <a:bodyPr/>
                    <a:lstStyle/>
                    <a:p>
                      <a:pPr algn="ctr" fontAlgn="b"/>
                      <a:r>
                        <a:rPr lang="en-US" sz="1100" b="0" i="0" u="none" strike="noStrike">
                          <a:effectLst/>
                          <a:latin typeface="Roboto" panose="02000000000000000000" pitchFamily="2" charset="0"/>
                          <a:cs typeface="Calibri Light" panose="020F0302020204030204" pitchFamily="34" charset="0"/>
                        </a:rPr>
                        <a:t>SHOCKS (OR STRUTS, PAIRS)</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180,000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329</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1.00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$4,713,450,895</a:t>
                      </a:r>
                    </a:p>
                  </a:txBody>
                  <a:tcPr marL="9525" marR="9525" marT="9525" marB="0" anchor="ctr"/>
                </a:tc>
                <a:extLst>
                  <a:ext uri="{0D108BD9-81ED-4DB2-BD59-A6C34878D82A}">
                    <a16:rowId xmlns:a16="http://schemas.microsoft.com/office/drawing/2014/main" val="3554901405"/>
                  </a:ext>
                </a:extLst>
              </a:tr>
              <a:tr h="325125">
                <a:tc>
                  <a:txBody>
                    <a:bodyPr/>
                    <a:lstStyle/>
                    <a:p>
                      <a:pPr algn="ctr" fontAlgn="b"/>
                      <a:r>
                        <a:rPr lang="en-US" sz="1100" b="0" i="0" u="none" strike="noStrike">
                          <a:effectLst/>
                          <a:latin typeface="Roboto" panose="02000000000000000000" pitchFamily="2" charset="0"/>
                          <a:cs typeface="Calibri Light" panose="020F0302020204030204" pitchFamily="34" charset="0"/>
                        </a:rPr>
                        <a:t>EXHAUST PIPES</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160,000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149</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1.00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$2,390,897,159</a:t>
                      </a:r>
                    </a:p>
                  </a:txBody>
                  <a:tcPr marL="9525" marR="9525" marT="9525" marB="0" anchor="ctr"/>
                </a:tc>
                <a:extLst>
                  <a:ext uri="{0D108BD9-81ED-4DB2-BD59-A6C34878D82A}">
                    <a16:rowId xmlns:a16="http://schemas.microsoft.com/office/drawing/2014/main" val="3219902957"/>
                  </a:ext>
                </a:extLst>
              </a:tr>
              <a:tr h="325125">
                <a:tc>
                  <a:txBody>
                    <a:bodyPr/>
                    <a:lstStyle/>
                    <a:p>
                      <a:pPr algn="ctr" fontAlgn="b"/>
                      <a:r>
                        <a:rPr lang="en-US" sz="1100" b="0" i="0" u="none" strike="noStrike">
                          <a:effectLst/>
                          <a:latin typeface="Roboto" panose="02000000000000000000" pitchFamily="2" charset="0"/>
                          <a:cs typeface="Calibri Light" panose="020F0302020204030204" pitchFamily="34" charset="0"/>
                        </a:rPr>
                        <a:t>MUFFLERS</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160,000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110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1.10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$1,944,298,494</a:t>
                      </a:r>
                    </a:p>
                  </a:txBody>
                  <a:tcPr marL="9525" marR="9525" marT="9525" marB="0" anchor="ctr"/>
                </a:tc>
                <a:extLst>
                  <a:ext uri="{0D108BD9-81ED-4DB2-BD59-A6C34878D82A}">
                    <a16:rowId xmlns:a16="http://schemas.microsoft.com/office/drawing/2014/main" val="1587467947"/>
                  </a:ext>
                </a:extLst>
              </a:tr>
              <a:tr h="375106">
                <a:tc>
                  <a:txBody>
                    <a:bodyPr/>
                    <a:lstStyle/>
                    <a:p>
                      <a:pPr algn="ctr" fontAlgn="b"/>
                      <a:r>
                        <a:rPr lang="en-US" sz="1100" b="0" i="0" u="none" strike="noStrike">
                          <a:effectLst/>
                          <a:latin typeface="Roboto" panose="02000000000000000000" pitchFamily="2" charset="0"/>
                          <a:cs typeface="Calibri Light" panose="020F0302020204030204" pitchFamily="34" charset="0"/>
                        </a:rPr>
                        <a:t>CATALYTIC CONVERTERS*</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160,000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340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1.00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$5,472,999,403</a:t>
                      </a:r>
                    </a:p>
                  </a:txBody>
                  <a:tcPr marL="9525" marR="9525" marT="9525" marB="0" anchor="ctr"/>
                </a:tc>
                <a:extLst>
                  <a:ext uri="{0D108BD9-81ED-4DB2-BD59-A6C34878D82A}">
                    <a16:rowId xmlns:a16="http://schemas.microsoft.com/office/drawing/2014/main" val="1255726404"/>
                  </a:ext>
                </a:extLst>
              </a:tr>
              <a:tr h="325125">
                <a:tc>
                  <a:txBody>
                    <a:bodyPr/>
                    <a:lstStyle/>
                    <a:p>
                      <a:pPr algn="ctr" fontAlgn="b"/>
                      <a:r>
                        <a:rPr lang="en-US" sz="1100" b="0" i="0" u="none" strike="noStrike">
                          <a:effectLst/>
                          <a:latin typeface="Roboto" panose="02000000000000000000" pitchFamily="2" charset="0"/>
                          <a:cs typeface="Calibri Light" panose="020F0302020204030204" pitchFamily="34" charset="0"/>
                        </a:rPr>
                        <a:t>RACK &amp; PINION</a:t>
                      </a:r>
                    </a:p>
                  </a:txBody>
                  <a:tcPr marL="9525" marR="9525" marT="9525"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180,000</a:t>
                      </a:r>
                    </a:p>
                  </a:txBody>
                  <a:tcPr marL="9525" marR="9525" marT="9525"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384</a:t>
                      </a:r>
                    </a:p>
                  </a:txBody>
                  <a:tcPr marL="9525" marR="9525" marT="9525"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1.00</a:t>
                      </a:r>
                    </a:p>
                  </a:txBody>
                  <a:tcPr marL="9525" marR="9525" marT="9525"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$5,499,026,044</a:t>
                      </a:r>
                    </a:p>
                  </a:txBody>
                  <a:tcPr marL="9525" marR="9525" marT="9525" marB="0" anchor="ctr">
                    <a:lnB>
                      <a:noFill/>
                    </a:lnB>
                  </a:tcPr>
                </a:tc>
                <a:extLst>
                  <a:ext uri="{0D108BD9-81ED-4DB2-BD59-A6C34878D82A}">
                    <a16:rowId xmlns:a16="http://schemas.microsoft.com/office/drawing/2014/main" val="521370810"/>
                  </a:ext>
                </a:extLst>
              </a:tr>
              <a:tr h="325125">
                <a:tc>
                  <a:txBody>
                    <a:bodyPr/>
                    <a:lstStyle/>
                    <a:p>
                      <a:pPr algn="ctr" fontAlgn="b"/>
                      <a:r>
                        <a:rPr lang="en-US" sz="1100" b="0" i="0" u="none" strike="noStrike">
                          <a:effectLst/>
                          <a:latin typeface="Roboto" panose="02000000000000000000" pitchFamily="2" charset="0"/>
                          <a:cs typeface="Calibri Light" panose="020F0302020204030204" pitchFamily="34" charset="0"/>
                        </a:rPr>
                        <a:t>WHEEL BEARING</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160,000</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227</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1.00</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$3,649,264,085</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99312006"/>
                  </a:ext>
                </a:extLst>
              </a:tr>
              <a:tr h="292259">
                <a:tc>
                  <a:txBody>
                    <a:bodyPr/>
                    <a:lstStyle/>
                    <a:p>
                      <a:pPr algn="ctr" fontAlgn="b"/>
                      <a:r>
                        <a:rPr lang="en-US" sz="1100" b="0" i="0" u="none" strike="noStrike">
                          <a:effectLst/>
                          <a:latin typeface="Roboto" panose="02000000000000000000" pitchFamily="2" charset="0"/>
                          <a:cs typeface="Calibri Light" panose="020F0302020204030204" pitchFamily="34" charset="0"/>
                        </a:rPr>
                        <a:t>ALIGNMENT</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60,000</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92</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1.00</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$3,927,875,746</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18946587"/>
                  </a:ext>
                </a:extLst>
              </a:tr>
              <a:tr h="375106">
                <a:tc>
                  <a:txBody>
                    <a:bodyPr/>
                    <a:lstStyle/>
                    <a:p>
                      <a:pPr algn="ctr" fontAlgn="b"/>
                      <a:r>
                        <a:rPr lang="en-US" sz="1100" b="0" i="0" u="none" strike="noStrike">
                          <a:effectLst/>
                          <a:latin typeface="Roboto" panose="02000000000000000000" pitchFamily="2" charset="0"/>
                          <a:cs typeface="Calibri Light" panose="020F0302020204030204" pitchFamily="34" charset="0"/>
                        </a:rPr>
                        <a:t>CLUTCH REPLACED*</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120,000</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688</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0.10</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$1,475,344,080</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846175807"/>
                  </a:ext>
                </a:extLst>
              </a:tr>
              <a:tr h="325125">
                <a:tc>
                  <a:txBody>
                    <a:bodyPr/>
                    <a:lstStyle/>
                    <a:p>
                      <a:pPr algn="ctr" fontAlgn="b"/>
                      <a:r>
                        <a:rPr lang="en-US" sz="1100" b="1" i="0" u="none" strike="noStrike">
                          <a:solidFill>
                            <a:schemeClr val="bg1"/>
                          </a:solidFill>
                          <a:effectLst/>
                          <a:latin typeface="Roboto" panose="02000000000000000000" pitchFamily="2" charset="0"/>
                          <a:cs typeface="Calibri Light" panose="020F0302020204030204" pitchFamily="34" charset="0"/>
                        </a:rPr>
                        <a:t>TOTAL</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algn="ctr" fontAlgn="b"/>
                      <a:endParaRPr lang="en-US" sz="1100" b="0" i="0" u="none" strike="noStrike">
                        <a:effectLst/>
                        <a:latin typeface="Roboto" panose="02000000000000000000" pitchFamily="2" charset="0"/>
                        <a:cs typeface="Calibri Light" panose="020F0302020204030204" pitchFamily="34" charset="0"/>
                      </a:endParaRP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algn="ctr" fontAlgn="b"/>
                      <a:endParaRPr lang="en-US" sz="1100" b="0" i="0" u="none" strike="noStrike">
                        <a:effectLst/>
                        <a:latin typeface="Roboto" panose="02000000000000000000" pitchFamily="2" charset="0"/>
                        <a:cs typeface="Calibri Light" panose="020F0302020204030204" pitchFamily="34" charset="0"/>
                      </a:endParaRP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algn="ctr" fontAlgn="b"/>
                      <a:endParaRPr lang="en-US" sz="1100" b="0" i="0" u="none" strike="noStrike">
                        <a:effectLst/>
                        <a:latin typeface="Roboto" panose="02000000000000000000" pitchFamily="2" charset="0"/>
                        <a:cs typeface="Calibri Light" panose="020F0302020204030204" pitchFamily="34" charset="0"/>
                      </a:endParaRP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marL="0" algn="ctr" defTabSz="914400" rtl="0" eaLnBrk="1" fontAlgn="b" latinLnBrk="0" hangingPunct="1"/>
                      <a:r>
                        <a:rPr lang="en-US" sz="1100" b="1" i="0" u="none" strike="noStrike" kern="1200">
                          <a:solidFill>
                            <a:schemeClr val="bg1"/>
                          </a:solidFill>
                          <a:effectLst/>
                          <a:latin typeface="Roboto" panose="02000000000000000000" pitchFamily="2" charset="0"/>
                          <a:ea typeface="+mn-ea"/>
                          <a:cs typeface="Calibri Light" panose="020F0302020204030204" pitchFamily="34" charset="0"/>
                        </a:rPr>
                        <a:t>$49,269,589,031</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3917084"/>
                  </a:ext>
                </a:extLst>
              </a:tr>
            </a:tbl>
          </a:graphicData>
        </a:graphic>
      </p:graphicFrame>
      <p:sp>
        <p:nvSpPr>
          <p:cNvPr id="2" name="Slide Number Placeholder 1">
            <a:extLst>
              <a:ext uri="{FF2B5EF4-FFF2-40B4-BE49-F238E27FC236}">
                <a16:creationId xmlns:a16="http://schemas.microsoft.com/office/drawing/2014/main" id="{E3DA5F1D-D154-4D4D-B059-99EBA5199466}"/>
              </a:ext>
            </a:extLst>
          </p:cNvPr>
          <p:cNvSpPr>
            <a:spLocks noGrp="1"/>
          </p:cNvSpPr>
          <p:nvPr>
            <p:ph type="sldNum" sz="quarter" idx="4"/>
          </p:nvPr>
        </p:nvSpPr>
        <p:spPr/>
        <p:txBody>
          <a:bodyPr/>
          <a:lstStyle/>
          <a:p>
            <a:fld id="{712E29C6-EE55-43BD-857B-236F68ABA214}" type="slidenum">
              <a:rPr lang="en-US" smtClean="0"/>
              <a:pPr/>
              <a:t>21</a:t>
            </a:fld>
            <a:endParaRPr lang="en-US"/>
          </a:p>
        </p:txBody>
      </p:sp>
      <p:sp>
        <p:nvSpPr>
          <p:cNvPr id="10" name="TextBox 9">
            <a:extLst>
              <a:ext uri="{FF2B5EF4-FFF2-40B4-BE49-F238E27FC236}">
                <a16:creationId xmlns:a16="http://schemas.microsoft.com/office/drawing/2014/main" id="{4B9C8A16-753A-CB1D-3453-CC4C5F4293AF}"/>
              </a:ext>
            </a:extLst>
          </p:cNvPr>
          <p:cNvSpPr txBox="1"/>
          <p:nvPr/>
        </p:nvSpPr>
        <p:spPr>
          <a:xfrm>
            <a:off x="-3032" y="5906329"/>
            <a:ext cx="2148647" cy="369332"/>
          </a:xfrm>
          <a:prstGeom prst="rect">
            <a:avLst/>
          </a:prstGeom>
          <a:noFill/>
        </p:spPr>
        <p:txBody>
          <a:bodyPr wrap="square" rtlCol="0">
            <a:spAutoFit/>
          </a:bodyPr>
          <a:lstStyle/>
          <a:p>
            <a:r>
              <a:rPr lang="en-US" sz="900"/>
              <a:t>After downloading workbook, navigate to the corresponding tab.</a:t>
            </a:r>
          </a:p>
        </p:txBody>
      </p:sp>
      <p:sp>
        <p:nvSpPr>
          <p:cNvPr id="11" name="Oval 10">
            <a:hlinkClick r:id="rId2"/>
            <a:extLst>
              <a:ext uri="{FF2B5EF4-FFF2-40B4-BE49-F238E27FC236}">
                <a16:creationId xmlns:a16="http://schemas.microsoft.com/office/drawing/2014/main" id="{89EEE6A9-0AA2-C75C-EED8-CE73A6C3BF83}"/>
              </a:ext>
            </a:extLst>
          </p:cNvPr>
          <p:cNvSpPr/>
          <p:nvPr/>
        </p:nvSpPr>
        <p:spPr>
          <a:xfrm>
            <a:off x="0" y="5450599"/>
            <a:ext cx="1552353" cy="453366"/>
          </a:xfrm>
          <a:prstGeom prst="ellipse">
            <a:avLst/>
          </a:prstGeom>
          <a:solidFill>
            <a:schemeClr val="accent3">
              <a:lumMod val="60000"/>
              <a:lumOff val="40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850" b="1" i="0" strike="noStrike" kern="1200" cap="none" spc="0" normalizeH="0" baseline="0" noProof="0">
                <a:ln>
                  <a:noFill/>
                </a:ln>
                <a:solidFill>
                  <a:srgbClr val="C00000"/>
                </a:solidFill>
                <a:effectLst/>
                <a:uLnTx/>
                <a:uFillTx/>
                <a:latin typeface="Calibri" panose="020F0502020204030204"/>
                <a:hlinkClick r:id="rId2">
                  <a:extLst>
                    <a:ext uri="{A12FA001-AC4F-418D-AE19-62706E023703}">
                      <ahyp:hlinkClr xmlns:ahyp="http://schemas.microsoft.com/office/drawing/2018/hyperlinkcolor" val="tx"/>
                    </a:ext>
                  </a:extLst>
                </a:hlinkClick>
              </a:rPr>
              <a:t>Click here for Data</a:t>
            </a:r>
            <a:endParaRPr lang="en-US" sz="850" b="1">
              <a:solidFill>
                <a:srgbClr val="C00000"/>
              </a:solidFill>
            </a:endParaRPr>
          </a:p>
        </p:txBody>
      </p:sp>
      <p:sp>
        <p:nvSpPr>
          <p:cNvPr id="3" name="TextBox 2">
            <a:extLst>
              <a:ext uri="{FF2B5EF4-FFF2-40B4-BE49-F238E27FC236}">
                <a16:creationId xmlns:a16="http://schemas.microsoft.com/office/drawing/2014/main" id="{7E6293BB-879B-0C1F-254D-321A21272735}"/>
              </a:ext>
            </a:extLst>
          </p:cNvPr>
          <p:cNvSpPr txBox="1"/>
          <p:nvPr/>
        </p:nvSpPr>
        <p:spPr>
          <a:xfrm>
            <a:off x="1749818" y="5464276"/>
            <a:ext cx="3408778" cy="400110"/>
          </a:xfrm>
          <a:prstGeom prst="rect">
            <a:avLst/>
          </a:prstGeom>
          <a:noFill/>
        </p:spPr>
        <p:txBody>
          <a:bodyPr wrap="square" rtlCol="0">
            <a:spAutoFit/>
          </a:bodyPr>
          <a:lstStyle/>
          <a:p>
            <a:r>
              <a:rPr lang="en-US" sz="1000"/>
              <a:t>* Some vehicles do not have these parts and therefore will not get this item fixed or replaced</a:t>
            </a:r>
          </a:p>
        </p:txBody>
      </p:sp>
      <p:pic>
        <p:nvPicPr>
          <p:cNvPr id="4" name="Picture 3">
            <a:extLst>
              <a:ext uri="{FF2B5EF4-FFF2-40B4-BE49-F238E27FC236}">
                <a16:creationId xmlns:a16="http://schemas.microsoft.com/office/drawing/2014/main" id="{B575345C-D884-57CF-D593-56E95D8FB1FD}"/>
              </a:ext>
            </a:extLst>
          </p:cNvPr>
          <p:cNvPicPr>
            <a:picLocks noChangeAspect="1"/>
          </p:cNvPicPr>
          <p:nvPr/>
        </p:nvPicPr>
        <p:blipFill rotWithShape="1">
          <a:blip r:embed="rId3"/>
          <a:srcRect t="36215" b="32932"/>
          <a:stretch/>
        </p:blipFill>
        <p:spPr>
          <a:xfrm>
            <a:off x="10430798" y="5965525"/>
            <a:ext cx="1761202" cy="310136"/>
          </a:xfrm>
          <a:prstGeom prst="rect">
            <a:avLst/>
          </a:prstGeom>
        </p:spPr>
      </p:pic>
    </p:spTree>
    <p:extLst>
      <p:ext uri="{BB962C8B-B14F-4D97-AF65-F5344CB8AC3E}">
        <p14:creationId xmlns:p14="http://schemas.microsoft.com/office/powerpoint/2010/main" val="1775765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045358-1050-4E0D-9712-7F32CFF54517}"/>
              </a:ext>
            </a:extLst>
          </p:cNvPr>
          <p:cNvSpPr txBox="1"/>
          <p:nvPr/>
        </p:nvSpPr>
        <p:spPr>
          <a:xfrm>
            <a:off x="167397" y="55121"/>
            <a:ext cx="10309511" cy="89255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3200" b="1">
                <a:solidFill>
                  <a:srgbClr val="E31937"/>
                </a:solidFill>
                <a:latin typeface="Montserrat"/>
              </a:defRPr>
            </a:lvl1pPr>
          </a:lstStyle>
          <a:p>
            <a:r>
              <a:rPr lang="en-US">
                <a:latin typeface="+mj-lt"/>
              </a:rPr>
              <a:t>ESTIMATED UNDERCAR MARKET SHARE: 2021</a:t>
            </a:r>
          </a:p>
          <a:p>
            <a:r>
              <a:rPr lang="en-US" sz="2000">
                <a:solidFill>
                  <a:srgbClr val="626366"/>
                </a:solidFill>
                <a:latin typeface="+mj-lt"/>
              </a:rPr>
              <a:t>Using Purchase Incidence</a:t>
            </a:r>
          </a:p>
        </p:txBody>
      </p:sp>
      <p:sp>
        <p:nvSpPr>
          <p:cNvPr id="16" name="TextBox 15">
            <a:extLst>
              <a:ext uri="{FF2B5EF4-FFF2-40B4-BE49-F238E27FC236}">
                <a16:creationId xmlns:a16="http://schemas.microsoft.com/office/drawing/2014/main" id="{64CD89C3-C62B-49F0-82BD-8ACDF3185F9F}"/>
              </a:ext>
            </a:extLst>
          </p:cNvPr>
          <p:cNvSpPr txBox="1"/>
          <p:nvPr/>
        </p:nvSpPr>
        <p:spPr>
          <a:xfrm>
            <a:off x="8613566" y="5476227"/>
            <a:ext cx="2567070" cy="338554"/>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800" b="0" i="1" u="none" strike="noStrike" cap="none" spc="0" normalizeH="0" baseline="0">
                <a:ln>
                  <a:noFill/>
                </a:ln>
                <a:solidFill>
                  <a:srgbClr val="000000"/>
                </a:solidFill>
                <a:effectLst/>
                <a:uLnTx/>
                <a:uFillTx/>
              </a:defRPr>
            </a:lvl1pPr>
          </a:lstStyle>
          <a:p>
            <a:r>
              <a:rPr lang="en-US"/>
              <a:t>Sources: DesRosiers Automotive Consultants Inc. and </a:t>
            </a:r>
            <a:r>
              <a:rPr lang="en-US" err="1"/>
              <a:t>AutoCount</a:t>
            </a:r>
            <a:r>
              <a:rPr lang="en-US"/>
              <a:t>@ data from Experian Automotive</a:t>
            </a:r>
          </a:p>
        </p:txBody>
      </p:sp>
      <p:graphicFrame>
        <p:nvGraphicFramePr>
          <p:cNvPr id="14" name="Table 3">
            <a:extLst>
              <a:ext uri="{FF2B5EF4-FFF2-40B4-BE49-F238E27FC236}">
                <a16:creationId xmlns:a16="http://schemas.microsoft.com/office/drawing/2014/main" id="{14A36FB7-B09C-4D97-90E7-63F03D125A22}"/>
              </a:ext>
            </a:extLst>
          </p:cNvPr>
          <p:cNvGraphicFramePr>
            <a:graphicFrameLocks noGrp="1"/>
          </p:cNvGraphicFramePr>
          <p:nvPr>
            <p:extLst>
              <p:ext uri="{D42A27DB-BD31-4B8C-83A1-F6EECF244321}">
                <p14:modId xmlns:p14="http://schemas.microsoft.com/office/powerpoint/2010/main" val="3626464242"/>
              </p:ext>
            </p:extLst>
          </p:nvPr>
        </p:nvGraphicFramePr>
        <p:xfrm>
          <a:off x="1850065" y="947673"/>
          <a:ext cx="9218428" cy="4516608"/>
        </p:xfrm>
        <a:graphic>
          <a:graphicData uri="http://schemas.openxmlformats.org/drawingml/2006/table">
            <a:tbl>
              <a:tblPr firstRow="1" bandRow="1">
                <a:tableStyleId>{6E25E649-3F16-4E02-A733-19D2CDBF48F0}</a:tableStyleId>
              </a:tblPr>
              <a:tblGrid>
                <a:gridCol w="2304607">
                  <a:extLst>
                    <a:ext uri="{9D8B030D-6E8A-4147-A177-3AD203B41FA5}">
                      <a16:colId xmlns:a16="http://schemas.microsoft.com/office/drawing/2014/main" val="208348321"/>
                    </a:ext>
                  </a:extLst>
                </a:gridCol>
                <a:gridCol w="2304607">
                  <a:extLst>
                    <a:ext uri="{9D8B030D-6E8A-4147-A177-3AD203B41FA5}">
                      <a16:colId xmlns:a16="http://schemas.microsoft.com/office/drawing/2014/main" val="387993847"/>
                    </a:ext>
                  </a:extLst>
                </a:gridCol>
                <a:gridCol w="2304607">
                  <a:extLst>
                    <a:ext uri="{9D8B030D-6E8A-4147-A177-3AD203B41FA5}">
                      <a16:colId xmlns:a16="http://schemas.microsoft.com/office/drawing/2014/main" val="398981594"/>
                    </a:ext>
                  </a:extLst>
                </a:gridCol>
                <a:gridCol w="2304607">
                  <a:extLst>
                    <a:ext uri="{9D8B030D-6E8A-4147-A177-3AD203B41FA5}">
                      <a16:colId xmlns:a16="http://schemas.microsoft.com/office/drawing/2014/main" val="1102855189"/>
                    </a:ext>
                  </a:extLst>
                </a:gridCol>
              </a:tblGrid>
              <a:tr h="397532">
                <a:tc>
                  <a:txBody>
                    <a:bodyPr/>
                    <a:lstStyle/>
                    <a:p>
                      <a:pPr algn="ctr" fontAlgn="b"/>
                      <a:r>
                        <a:rPr lang="en-US" sz="1100" b="1" i="0" u="none" strike="noStrike">
                          <a:solidFill>
                            <a:srgbClr val="FFFFFF"/>
                          </a:solidFill>
                          <a:effectLst/>
                          <a:latin typeface="Roboto" panose="02000000000000000000" pitchFamily="2" charset="0"/>
                          <a:cs typeface="Calibri Light" panose="020F0302020204030204" pitchFamily="34" charset="0"/>
                        </a:rPr>
                        <a:t>CATEGORY</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100" b="1" i="0" u="none" strike="noStrike">
                          <a:solidFill>
                            <a:srgbClr val="FFFFFF"/>
                          </a:solidFill>
                          <a:effectLst/>
                          <a:latin typeface="Roboto" panose="02000000000000000000" pitchFamily="2" charset="0"/>
                          <a:cs typeface="Calibri Light" panose="020F0302020204030204" pitchFamily="34" charset="0"/>
                        </a:rPr>
                        <a:t>PURCHASE INCIDENCE</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100" b="1" i="0" u="none" strike="noStrike">
                          <a:solidFill>
                            <a:srgbClr val="FFFFFF"/>
                          </a:solidFill>
                          <a:effectLst/>
                          <a:latin typeface="Roboto" panose="02000000000000000000" pitchFamily="2" charset="0"/>
                          <a:cs typeface="Calibri Light" panose="020F0302020204030204" pitchFamily="34" charset="0"/>
                        </a:rPr>
                        <a:t>UNITS PURCHASED</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100" b="1" i="0" u="none" strike="noStrike">
                          <a:solidFill>
                            <a:srgbClr val="FFFFFF"/>
                          </a:solidFill>
                          <a:effectLst/>
                          <a:latin typeface="Roboto" panose="02000000000000000000" pitchFamily="2" charset="0"/>
                          <a:cs typeface="Calibri Light" panose="020F0302020204030204" pitchFamily="34" charset="0"/>
                        </a:rPr>
                        <a:t>MARKET SIZE ($)</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extLst>
                  <a:ext uri="{0D108BD9-81ED-4DB2-BD59-A6C34878D82A}">
                    <a16:rowId xmlns:a16="http://schemas.microsoft.com/office/drawing/2014/main" val="3848940414"/>
                  </a:ext>
                </a:extLst>
              </a:tr>
              <a:tr h="332537">
                <a:tc>
                  <a:txBody>
                    <a:bodyPr/>
                    <a:lstStyle/>
                    <a:p>
                      <a:pPr algn="l" fontAlgn="b"/>
                      <a:r>
                        <a:rPr lang="en-US" sz="1100" b="0" i="0" u="none" strike="noStrike">
                          <a:effectLst/>
                          <a:latin typeface="Roboto" panose="02000000000000000000" pitchFamily="2" charset="0"/>
                          <a:cs typeface="Calibri Light" panose="020F0302020204030204" pitchFamily="34" charset="0"/>
                        </a:rPr>
                        <a:t>LININGS</a:t>
                      </a:r>
                    </a:p>
                  </a:txBody>
                  <a:tcPr marR="9525" marT="9525"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0.14</a:t>
                      </a:r>
                    </a:p>
                  </a:txBody>
                  <a:tcPr marL="9525" marR="9525" marT="9525"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95,978,218.2</a:t>
                      </a:r>
                    </a:p>
                  </a:txBody>
                  <a:tcPr marL="9525" marR="9525" marT="9525"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$8,784,152,915</a:t>
                      </a:r>
                    </a:p>
                  </a:txBody>
                  <a:tcPr marL="9525" marR="9525" marT="9525" marB="0" anchor="ctr">
                    <a:lnT w="25400" cmpd="sng">
                      <a:noFill/>
                    </a:lnT>
                  </a:tcPr>
                </a:tc>
                <a:extLst>
                  <a:ext uri="{0D108BD9-81ED-4DB2-BD59-A6C34878D82A}">
                    <a16:rowId xmlns:a16="http://schemas.microsoft.com/office/drawing/2014/main" val="4076496910"/>
                  </a:ext>
                </a:extLst>
              </a:tr>
              <a:tr h="332537">
                <a:tc>
                  <a:txBody>
                    <a:bodyPr/>
                    <a:lstStyle/>
                    <a:p>
                      <a:pPr algn="l" fontAlgn="b"/>
                      <a:r>
                        <a:rPr lang="en-US" sz="1100" b="0" i="0" u="none" strike="noStrike">
                          <a:effectLst/>
                          <a:latin typeface="Roboto" panose="02000000000000000000" pitchFamily="2" charset="0"/>
                          <a:cs typeface="Calibri Light" panose="020F0302020204030204" pitchFamily="34" charset="0"/>
                        </a:rPr>
                        <a:t>ROTORS (PAIRS)</a:t>
                      </a:r>
                    </a:p>
                  </a:txBody>
                  <a:tcPr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0.10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69,119,135.7</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$9,707,463,143</a:t>
                      </a:r>
                    </a:p>
                  </a:txBody>
                  <a:tcPr marL="9525" marR="9525" marT="9525" marB="0" anchor="ctr"/>
                </a:tc>
                <a:extLst>
                  <a:ext uri="{0D108BD9-81ED-4DB2-BD59-A6C34878D82A}">
                    <a16:rowId xmlns:a16="http://schemas.microsoft.com/office/drawing/2014/main" val="3919184708"/>
                  </a:ext>
                </a:extLst>
              </a:tr>
              <a:tr h="332537">
                <a:tc>
                  <a:txBody>
                    <a:bodyPr/>
                    <a:lstStyle/>
                    <a:p>
                      <a:pPr algn="l" fontAlgn="b"/>
                      <a:r>
                        <a:rPr lang="en-US" sz="1100" b="0" i="0" u="none" strike="noStrike">
                          <a:effectLst/>
                          <a:latin typeface="Roboto" panose="02000000000000000000" pitchFamily="2" charset="0"/>
                          <a:cs typeface="Calibri Light" panose="020F0302020204030204" pitchFamily="34" charset="0"/>
                        </a:rPr>
                        <a:t>CALIPERS (PAIRS)</a:t>
                      </a:r>
                    </a:p>
                  </a:txBody>
                  <a:tcPr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0.04</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23,663,106.0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$3,031,984,585</a:t>
                      </a:r>
                    </a:p>
                  </a:txBody>
                  <a:tcPr marL="9525" marR="9525" marT="9525" marB="0" anchor="ctr"/>
                </a:tc>
                <a:extLst>
                  <a:ext uri="{0D108BD9-81ED-4DB2-BD59-A6C34878D82A}">
                    <a16:rowId xmlns:a16="http://schemas.microsoft.com/office/drawing/2014/main" val="3358547749"/>
                  </a:ext>
                </a:extLst>
              </a:tr>
              <a:tr h="383658">
                <a:tc>
                  <a:txBody>
                    <a:bodyPr/>
                    <a:lstStyle/>
                    <a:p>
                      <a:pPr algn="l" fontAlgn="b"/>
                      <a:r>
                        <a:rPr lang="en-US" sz="1100" b="0" i="0" u="none" strike="noStrike">
                          <a:effectLst/>
                          <a:latin typeface="Roboto" panose="02000000000000000000" pitchFamily="2" charset="0"/>
                          <a:cs typeface="Calibri Light" panose="020F0302020204030204" pitchFamily="34" charset="0"/>
                        </a:rPr>
                        <a:t>SHOCKS (OR STRUTS, PAIRS)</a:t>
                      </a:r>
                    </a:p>
                  </a:txBody>
                  <a:tcPr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0.08</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22,822,330.9</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$7,519,512,788</a:t>
                      </a:r>
                    </a:p>
                  </a:txBody>
                  <a:tcPr marL="9525" marR="9525" marT="9525" marB="0" anchor="ctr"/>
                </a:tc>
                <a:extLst>
                  <a:ext uri="{0D108BD9-81ED-4DB2-BD59-A6C34878D82A}">
                    <a16:rowId xmlns:a16="http://schemas.microsoft.com/office/drawing/2014/main" val="3554901405"/>
                  </a:ext>
                </a:extLst>
              </a:tr>
              <a:tr h="332537">
                <a:tc>
                  <a:txBody>
                    <a:bodyPr/>
                    <a:lstStyle/>
                    <a:p>
                      <a:pPr algn="l" fontAlgn="b"/>
                      <a:r>
                        <a:rPr lang="en-US" sz="1100" b="0" i="0" u="none" strike="noStrike">
                          <a:effectLst/>
                          <a:latin typeface="Roboto" panose="02000000000000000000" pitchFamily="2" charset="0"/>
                          <a:cs typeface="Calibri Light" panose="020F0302020204030204" pitchFamily="34" charset="0"/>
                        </a:rPr>
                        <a:t>EXHAUST PIPES</a:t>
                      </a:r>
                    </a:p>
                  </a:txBody>
                  <a:tcPr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0.04</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12,280,981.3</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$1,824,450,823</a:t>
                      </a:r>
                    </a:p>
                  </a:txBody>
                  <a:tcPr marL="9525" marR="9525" marT="9525" marB="0" anchor="ctr"/>
                </a:tc>
                <a:extLst>
                  <a:ext uri="{0D108BD9-81ED-4DB2-BD59-A6C34878D82A}">
                    <a16:rowId xmlns:a16="http://schemas.microsoft.com/office/drawing/2014/main" val="3219902957"/>
                  </a:ext>
                </a:extLst>
              </a:tr>
              <a:tr h="332537">
                <a:tc>
                  <a:txBody>
                    <a:bodyPr/>
                    <a:lstStyle/>
                    <a:p>
                      <a:pPr algn="l" fontAlgn="b"/>
                      <a:r>
                        <a:rPr lang="en-US" sz="1100" b="0" i="0" u="none" strike="noStrike">
                          <a:effectLst/>
                          <a:latin typeface="Roboto" panose="02000000000000000000" pitchFamily="2" charset="0"/>
                          <a:cs typeface="Calibri Light" panose="020F0302020204030204" pitchFamily="34" charset="0"/>
                        </a:rPr>
                        <a:t>MUFFLERS</a:t>
                      </a:r>
                    </a:p>
                  </a:txBody>
                  <a:tcPr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0.04</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12,591,898.4</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$1,382,928,290</a:t>
                      </a:r>
                    </a:p>
                  </a:txBody>
                  <a:tcPr marL="9525" marR="9525" marT="9525" marB="0" anchor="ctr"/>
                </a:tc>
                <a:extLst>
                  <a:ext uri="{0D108BD9-81ED-4DB2-BD59-A6C34878D82A}">
                    <a16:rowId xmlns:a16="http://schemas.microsoft.com/office/drawing/2014/main" val="1587467947"/>
                  </a:ext>
                </a:extLst>
              </a:tr>
              <a:tr h="383658">
                <a:tc>
                  <a:txBody>
                    <a:bodyPr/>
                    <a:lstStyle/>
                    <a:p>
                      <a:pPr algn="l" fontAlgn="b"/>
                      <a:r>
                        <a:rPr lang="en-US" sz="1100" b="0" i="0" u="none" strike="noStrike">
                          <a:effectLst/>
                          <a:latin typeface="Roboto" panose="02000000000000000000" pitchFamily="2" charset="0"/>
                          <a:cs typeface="Calibri Light" panose="020F0302020204030204" pitchFamily="34" charset="0"/>
                        </a:rPr>
                        <a:t>CATALYTIC CONVERTERS*</a:t>
                      </a:r>
                    </a:p>
                  </a:txBody>
                  <a:tcPr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0.06</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16,278,691.0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$5,535,834,229</a:t>
                      </a:r>
                    </a:p>
                  </a:txBody>
                  <a:tcPr marL="9525" marR="9525" marT="9525" marB="0" anchor="ctr"/>
                </a:tc>
                <a:extLst>
                  <a:ext uri="{0D108BD9-81ED-4DB2-BD59-A6C34878D82A}">
                    <a16:rowId xmlns:a16="http://schemas.microsoft.com/office/drawing/2014/main" val="1255726404"/>
                  </a:ext>
                </a:extLst>
              </a:tr>
              <a:tr h="332537">
                <a:tc>
                  <a:txBody>
                    <a:bodyPr/>
                    <a:lstStyle/>
                    <a:p>
                      <a:pPr algn="l" fontAlgn="b"/>
                      <a:r>
                        <a:rPr lang="en-US" sz="1100" b="0" i="0" u="none" strike="noStrike">
                          <a:effectLst/>
                          <a:latin typeface="Roboto" panose="02000000000000000000" pitchFamily="2" charset="0"/>
                          <a:cs typeface="Calibri Light" panose="020F0302020204030204" pitchFamily="34" charset="0"/>
                        </a:rPr>
                        <a:t>RACK &amp; PINION</a:t>
                      </a:r>
                    </a:p>
                  </a:txBody>
                  <a:tcPr marR="9525" marT="9525"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0.01</a:t>
                      </a:r>
                    </a:p>
                  </a:txBody>
                  <a:tcPr marL="9525" marR="9525" marT="9525"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1,916,871.2</a:t>
                      </a:r>
                    </a:p>
                  </a:txBody>
                  <a:tcPr marL="9525" marR="9525" marT="9525"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$736,833,596</a:t>
                      </a:r>
                    </a:p>
                  </a:txBody>
                  <a:tcPr marL="9525" marR="9525" marT="9525" marB="0" anchor="ctr">
                    <a:lnB>
                      <a:noFill/>
                    </a:lnB>
                  </a:tcPr>
                </a:tc>
                <a:extLst>
                  <a:ext uri="{0D108BD9-81ED-4DB2-BD59-A6C34878D82A}">
                    <a16:rowId xmlns:a16="http://schemas.microsoft.com/office/drawing/2014/main" val="521370810"/>
                  </a:ext>
                </a:extLst>
              </a:tr>
              <a:tr h="332537">
                <a:tc>
                  <a:txBody>
                    <a:bodyPr/>
                    <a:lstStyle/>
                    <a:p>
                      <a:pPr algn="l" fontAlgn="b"/>
                      <a:r>
                        <a:rPr lang="en-US" sz="1100" b="0" i="0" u="none" strike="noStrike">
                          <a:effectLst/>
                          <a:latin typeface="Roboto" panose="02000000000000000000" pitchFamily="2" charset="0"/>
                          <a:cs typeface="Calibri Light" panose="020F0302020204030204" pitchFamily="34" charset="0"/>
                        </a:rPr>
                        <a:t>WHEEL BEARING</a:t>
                      </a:r>
                    </a:p>
                  </a:txBody>
                  <a:tcPr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0.02</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5,143,489.0</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$1,166,275,909</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99312006"/>
                  </a:ext>
                </a:extLst>
              </a:tr>
              <a:tr h="307806">
                <a:tc>
                  <a:txBody>
                    <a:bodyPr/>
                    <a:lstStyle/>
                    <a:p>
                      <a:pPr algn="l" fontAlgn="b"/>
                      <a:r>
                        <a:rPr lang="en-US" sz="1100" b="0" i="0" u="none" strike="noStrike">
                          <a:effectLst/>
                          <a:latin typeface="Roboto" panose="02000000000000000000" pitchFamily="2" charset="0"/>
                          <a:cs typeface="Calibri Light" panose="020F0302020204030204" pitchFamily="34" charset="0"/>
                        </a:rPr>
                        <a:t>ALIGNMENT</a:t>
                      </a:r>
                    </a:p>
                  </a:txBody>
                  <a:tcPr marR="9525" marT="9525" marB="0" anchor="ctr">
                    <a:lnL>
                      <a:noFill/>
                    </a:lnL>
                    <a:lnR>
                      <a:noFill/>
                    </a:lnR>
                    <a:lnT>
                      <a:noFill/>
                    </a:lnT>
                    <a:lnB w="254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0.13</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38,192,804.6</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$3,495,495,566</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18946587"/>
                  </a:ext>
                </a:extLst>
              </a:tr>
              <a:tr h="38365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i="0" u="none" strike="noStrike">
                          <a:effectLst/>
                          <a:latin typeface="Roboto" panose="02000000000000000000" pitchFamily="2" charset="0"/>
                          <a:cs typeface="Calibri Light" panose="020F0302020204030204" pitchFamily="34" charset="0"/>
                        </a:rPr>
                        <a:t>CLUTCH REPLACED*</a:t>
                      </a:r>
                    </a:p>
                  </a:txBody>
                  <a:tcPr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0.02</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4,459,351.4</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$3,065,945,831</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96555626"/>
                  </a:ext>
                </a:extLst>
              </a:tr>
              <a:tr h="332537">
                <a:tc>
                  <a:txBody>
                    <a:bodyPr/>
                    <a:lstStyle/>
                    <a:p>
                      <a:pPr marL="0" algn="ctr" defTabSz="914400" rtl="0" eaLnBrk="1" fontAlgn="b" latinLnBrk="0" hangingPunct="1"/>
                      <a:r>
                        <a:rPr lang="en-US" sz="1100" b="1" i="0" u="none" strike="noStrike" kern="1200">
                          <a:solidFill>
                            <a:schemeClr val="bg1"/>
                          </a:solidFill>
                          <a:effectLst/>
                          <a:latin typeface="Roboto" panose="02000000000000000000" pitchFamily="2" charset="0"/>
                          <a:ea typeface="+mn-ea"/>
                          <a:cs typeface="Calibri Light" panose="020F0302020204030204" pitchFamily="34" charset="0"/>
                        </a:rPr>
                        <a:t>TOTAL</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algn="ctr" fontAlgn="b"/>
                      <a:endParaRPr lang="en-US" sz="1100" b="0" i="0" u="none" strike="noStrike">
                        <a:effectLst/>
                        <a:latin typeface="Roboto" panose="02000000000000000000" pitchFamily="2" charset="0"/>
                        <a:cs typeface="Calibri Light" panose="020F0302020204030204" pitchFamily="34" charset="0"/>
                      </a:endParaRP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algn="ctr" fontAlgn="b"/>
                      <a:endParaRPr lang="en-US" sz="1100" b="0" i="0" u="none" strike="noStrike">
                        <a:effectLst/>
                        <a:latin typeface="Roboto" panose="02000000000000000000" pitchFamily="2" charset="0"/>
                        <a:cs typeface="Calibri Light" panose="020F0302020204030204" pitchFamily="34" charset="0"/>
                      </a:endParaRP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marL="0" algn="ctr" defTabSz="914400" rtl="0" eaLnBrk="1" fontAlgn="b" latinLnBrk="0" hangingPunct="1"/>
                      <a:r>
                        <a:rPr lang="en-US" sz="1100" b="1" i="0" u="none" strike="noStrike" kern="1200">
                          <a:solidFill>
                            <a:schemeClr val="bg1"/>
                          </a:solidFill>
                          <a:effectLst/>
                          <a:latin typeface="Roboto" panose="02000000000000000000" pitchFamily="2" charset="0"/>
                          <a:ea typeface="+mn-ea"/>
                          <a:cs typeface="Calibri Light" panose="020F0302020204030204" pitchFamily="34" charset="0"/>
                        </a:rPr>
                        <a:t>$46,250,877,675</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3917084"/>
                  </a:ext>
                </a:extLst>
              </a:tr>
            </a:tbl>
          </a:graphicData>
        </a:graphic>
      </p:graphicFrame>
      <p:sp>
        <p:nvSpPr>
          <p:cNvPr id="2" name="Slide Number Placeholder 1">
            <a:extLst>
              <a:ext uri="{FF2B5EF4-FFF2-40B4-BE49-F238E27FC236}">
                <a16:creationId xmlns:a16="http://schemas.microsoft.com/office/drawing/2014/main" id="{7B67C2A1-E69E-49A5-AF18-ABFDFCF957CF}"/>
              </a:ext>
            </a:extLst>
          </p:cNvPr>
          <p:cNvSpPr>
            <a:spLocks noGrp="1"/>
          </p:cNvSpPr>
          <p:nvPr>
            <p:ph type="sldNum" sz="quarter" idx="4"/>
          </p:nvPr>
        </p:nvSpPr>
        <p:spPr/>
        <p:txBody>
          <a:bodyPr/>
          <a:lstStyle/>
          <a:p>
            <a:fld id="{712E29C6-EE55-43BD-857B-236F68ABA214}" type="slidenum">
              <a:rPr lang="en-US" smtClean="0"/>
              <a:pPr/>
              <a:t>22</a:t>
            </a:fld>
            <a:endParaRPr lang="en-US"/>
          </a:p>
        </p:txBody>
      </p:sp>
      <p:sp>
        <p:nvSpPr>
          <p:cNvPr id="10" name="TextBox 9">
            <a:extLst>
              <a:ext uri="{FF2B5EF4-FFF2-40B4-BE49-F238E27FC236}">
                <a16:creationId xmlns:a16="http://schemas.microsoft.com/office/drawing/2014/main" id="{867C79EE-18F5-4950-094D-B0877D42E4F3}"/>
              </a:ext>
            </a:extLst>
          </p:cNvPr>
          <p:cNvSpPr txBox="1"/>
          <p:nvPr/>
        </p:nvSpPr>
        <p:spPr>
          <a:xfrm>
            <a:off x="-3032" y="5906329"/>
            <a:ext cx="2148647" cy="369332"/>
          </a:xfrm>
          <a:prstGeom prst="rect">
            <a:avLst/>
          </a:prstGeom>
          <a:noFill/>
        </p:spPr>
        <p:txBody>
          <a:bodyPr wrap="square" rtlCol="0">
            <a:spAutoFit/>
          </a:bodyPr>
          <a:lstStyle/>
          <a:p>
            <a:r>
              <a:rPr lang="en-US" sz="900"/>
              <a:t>After downloading workbook, navigate to the corresponding tab.</a:t>
            </a:r>
          </a:p>
        </p:txBody>
      </p:sp>
      <p:sp>
        <p:nvSpPr>
          <p:cNvPr id="3" name="Oval 2">
            <a:hlinkClick r:id="rId2"/>
            <a:extLst>
              <a:ext uri="{FF2B5EF4-FFF2-40B4-BE49-F238E27FC236}">
                <a16:creationId xmlns:a16="http://schemas.microsoft.com/office/drawing/2014/main" id="{392648A1-8DB5-607A-B2ED-5C4007FFCB54}"/>
              </a:ext>
            </a:extLst>
          </p:cNvPr>
          <p:cNvSpPr/>
          <p:nvPr/>
        </p:nvSpPr>
        <p:spPr>
          <a:xfrm>
            <a:off x="0" y="5450599"/>
            <a:ext cx="1552353" cy="453366"/>
          </a:xfrm>
          <a:prstGeom prst="ellipse">
            <a:avLst/>
          </a:prstGeom>
          <a:solidFill>
            <a:schemeClr val="accent3">
              <a:lumMod val="60000"/>
              <a:lumOff val="40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850" b="1" i="0" strike="noStrike" kern="1200" cap="none" spc="0" normalizeH="0" baseline="0" noProof="0">
                <a:ln>
                  <a:noFill/>
                </a:ln>
                <a:solidFill>
                  <a:srgbClr val="C00000"/>
                </a:solidFill>
                <a:effectLst/>
                <a:uLnTx/>
                <a:uFillTx/>
                <a:latin typeface="Calibri" panose="020F0502020204030204"/>
                <a:hlinkClick r:id="rId2">
                  <a:extLst>
                    <a:ext uri="{A12FA001-AC4F-418D-AE19-62706E023703}">
                      <ahyp:hlinkClr xmlns:ahyp="http://schemas.microsoft.com/office/drawing/2018/hyperlinkcolor" val="tx"/>
                    </a:ext>
                  </a:extLst>
                </a:hlinkClick>
              </a:rPr>
              <a:t>Click here for Data</a:t>
            </a:r>
            <a:endParaRPr lang="en-US" sz="850" b="1">
              <a:solidFill>
                <a:srgbClr val="C00000"/>
              </a:solidFill>
            </a:endParaRPr>
          </a:p>
        </p:txBody>
      </p:sp>
      <p:sp>
        <p:nvSpPr>
          <p:cNvPr id="4" name="TextBox 3">
            <a:extLst>
              <a:ext uri="{FF2B5EF4-FFF2-40B4-BE49-F238E27FC236}">
                <a16:creationId xmlns:a16="http://schemas.microsoft.com/office/drawing/2014/main" id="{8A5701B0-06BE-6EB3-9934-DC661481C524}"/>
              </a:ext>
            </a:extLst>
          </p:cNvPr>
          <p:cNvSpPr txBox="1"/>
          <p:nvPr/>
        </p:nvSpPr>
        <p:spPr>
          <a:xfrm>
            <a:off x="1749818" y="5464276"/>
            <a:ext cx="3408778" cy="400110"/>
          </a:xfrm>
          <a:prstGeom prst="rect">
            <a:avLst/>
          </a:prstGeom>
          <a:noFill/>
        </p:spPr>
        <p:txBody>
          <a:bodyPr wrap="square" rtlCol="0">
            <a:spAutoFit/>
          </a:bodyPr>
          <a:lstStyle/>
          <a:p>
            <a:r>
              <a:rPr lang="en-US" sz="1000"/>
              <a:t>* Some vehicles do not have these parts and therefore will not get this item fixed or replaced</a:t>
            </a:r>
          </a:p>
        </p:txBody>
      </p:sp>
      <p:pic>
        <p:nvPicPr>
          <p:cNvPr id="5" name="Picture 4">
            <a:extLst>
              <a:ext uri="{FF2B5EF4-FFF2-40B4-BE49-F238E27FC236}">
                <a16:creationId xmlns:a16="http://schemas.microsoft.com/office/drawing/2014/main" id="{178654A7-EA4E-FF09-2C38-84D5A1593F3C}"/>
              </a:ext>
            </a:extLst>
          </p:cNvPr>
          <p:cNvPicPr>
            <a:picLocks noChangeAspect="1"/>
          </p:cNvPicPr>
          <p:nvPr/>
        </p:nvPicPr>
        <p:blipFill rotWithShape="1">
          <a:blip r:embed="rId3"/>
          <a:srcRect t="36215" b="32932"/>
          <a:stretch/>
        </p:blipFill>
        <p:spPr>
          <a:xfrm>
            <a:off x="10430798" y="5965525"/>
            <a:ext cx="1761202" cy="310136"/>
          </a:xfrm>
          <a:prstGeom prst="rect">
            <a:avLst/>
          </a:prstGeom>
        </p:spPr>
      </p:pic>
    </p:spTree>
    <p:extLst>
      <p:ext uri="{BB962C8B-B14F-4D97-AF65-F5344CB8AC3E}">
        <p14:creationId xmlns:p14="http://schemas.microsoft.com/office/powerpoint/2010/main" val="993286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045358-1050-4E0D-9712-7F32CFF54517}"/>
              </a:ext>
            </a:extLst>
          </p:cNvPr>
          <p:cNvSpPr txBox="1"/>
          <p:nvPr/>
        </p:nvSpPr>
        <p:spPr>
          <a:xfrm>
            <a:off x="167397" y="55121"/>
            <a:ext cx="11771078" cy="107721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3200" b="1">
                <a:solidFill>
                  <a:srgbClr val="E31937"/>
                </a:solidFill>
                <a:latin typeface="Montserrat"/>
              </a:defRPr>
            </a:lvl1pPr>
          </a:lstStyle>
          <a:p>
            <a:r>
              <a:rPr lang="en-US">
                <a:latin typeface="+mj-lt"/>
              </a:rPr>
              <a:t>TOTAL COOLING SYSTEM AND A/C WORK BY VEHICLE AGE: 2021</a:t>
            </a:r>
          </a:p>
        </p:txBody>
      </p:sp>
      <p:graphicFrame>
        <p:nvGraphicFramePr>
          <p:cNvPr id="12" name="Table 3">
            <a:extLst>
              <a:ext uri="{FF2B5EF4-FFF2-40B4-BE49-F238E27FC236}">
                <a16:creationId xmlns:a16="http://schemas.microsoft.com/office/drawing/2014/main" id="{73E90EBF-6213-4184-81E8-DAE78AA8CEE5}"/>
              </a:ext>
            </a:extLst>
          </p:cNvPr>
          <p:cNvGraphicFramePr>
            <a:graphicFrameLocks noGrp="1"/>
          </p:cNvGraphicFramePr>
          <p:nvPr/>
        </p:nvGraphicFramePr>
        <p:xfrm>
          <a:off x="1552353" y="1060674"/>
          <a:ext cx="9516140" cy="4387568"/>
        </p:xfrm>
        <a:graphic>
          <a:graphicData uri="http://schemas.openxmlformats.org/drawingml/2006/table">
            <a:tbl>
              <a:tblPr firstRow="1" bandRow="1">
                <a:tableStyleId>{6E25E649-3F16-4E02-A733-19D2CDBF48F0}</a:tableStyleId>
              </a:tblPr>
              <a:tblGrid>
                <a:gridCol w="2379035">
                  <a:extLst>
                    <a:ext uri="{9D8B030D-6E8A-4147-A177-3AD203B41FA5}">
                      <a16:colId xmlns:a16="http://schemas.microsoft.com/office/drawing/2014/main" val="208348321"/>
                    </a:ext>
                  </a:extLst>
                </a:gridCol>
                <a:gridCol w="2379035">
                  <a:extLst>
                    <a:ext uri="{9D8B030D-6E8A-4147-A177-3AD203B41FA5}">
                      <a16:colId xmlns:a16="http://schemas.microsoft.com/office/drawing/2014/main" val="398981594"/>
                    </a:ext>
                  </a:extLst>
                </a:gridCol>
                <a:gridCol w="2379035">
                  <a:extLst>
                    <a:ext uri="{9D8B030D-6E8A-4147-A177-3AD203B41FA5}">
                      <a16:colId xmlns:a16="http://schemas.microsoft.com/office/drawing/2014/main" val="3732875649"/>
                    </a:ext>
                  </a:extLst>
                </a:gridCol>
                <a:gridCol w="2379035">
                  <a:extLst>
                    <a:ext uri="{9D8B030D-6E8A-4147-A177-3AD203B41FA5}">
                      <a16:colId xmlns:a16="http://schemas.microsoft.com/office/drawing/2014/main" val="1102855189"/>
                    </a:ext>
                  </a:extLst>
                </a:gridCol>
              </a:tblGrid>
              <a:tr h="371828">
                <a:tc>
                  <a:txBody>
                    <a:bodyPr/>
                    <a:lstStyle/>
                    <a:p>
                      <a:pPr algn="ctr" fontAlgn="b"/>
                      <a:r>
                        <a:rPr lang="en-US" sz="1200" b="1" i="0" u="none" strike="noStrike">
                          <a:solidFill>
                            <a:srgbClr val="FFFFFF"/>
                          </a:solidFill>
                          <a:effectLst/>
                          <a:latin typeface="Roboto" panose="02000000000000000000" pitchFamily="2" charset="0"/>
                          <a:cs typeface="Calibri Light" panose="020F0302020204030204" pitchFamily="34" charset="0"/>
                        </a:rPr>
                        <a:t>VEHICLE AGE</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200" b="1" u="none" strike="noStrike">
                          <a:solidFill>
                            <a:srgbClr val="FFFFFF"/>
                          </a:solidFill>
                          <a:effectLst/>
                          <a:latin typeface="Roboto" panose="02000000000000000000" pitchFamily="2" charset="0"/>
                          <a:cs typeface="Calibri Light" panose="020F0302020204030204" pitchFamily="34" charset="0"/>
                        </a:rPr>
                        <a:t>TOTAL PURCHASE INCIDENCE</a:t>
                      </a:r>
                      <a:endParaRPr lang="en-US" sz="1200" b="1" i="0" u="none" strike="noStrike">
                        <a:solidFill>
                          <a:srgbClr val="FFFFFF"/>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200" b="1" u="none" strike="noStrike">
                          <a:solidFill>
                            <a:srgbClr val="FFFFFF"/>
                          </a:solidFill>
                          <a:effectLst/>
                          <a:latin typeface="Roboto" panose="02000000000000000000" pitchFamily="2" charset="0"/>
                          <a:cs typeface="Calibri Light" panose="020F0302020204030204" pitchFamily="34" charset="0"/>
                        </a:rPr>
                        <a:t>TOTALPURCHASE ITEMS/JOBS</a:t>
                      </a:r>
                      <a:endParaRPr lang="en-US" sz="1200" b="1" i="0" u="none" strike="noStrike">
                        <a:solidFill>
                          <a:srgbClr val="FFFFFF"/>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200" b="1" i="0" u="none" strike="noStrike">
                          <a:solidFill>
                            <a:srgbClr val="FFFFFF"/>
                          </a:solidFill>
                          <a:effectLst/>
                          <a:latin typeface="Roboto" panose="02000000000000000000" pitchFamily="2" charset="0"/>
                          <a:cs typeface="Calibri Light" panose="020F0302020204030204" pitchFamily="34" charset="0"/>
                        </a:rPr>
                        <a:t>TOTAL MARKET SIZE</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extLst>
                  <a:ext uri="{0D108BD9-81ED-4DB2-BD59-A6C34878D82A}">
                    <a16:rowId xmlns:a16="http://schemas.microsoft.com/office/drawing/2014/main" val="3848940414"/>
                  </a:ext>
                </a:extLst>
              </a:tr>
              <a:tr h="236220">
                <a:tc>
                  <a:txBody>
                    <a:bodyPr/>
                    <a:lstStyle/>
                    <a:p>
                      <a:pPr algn="ctr" fontAlgn="b"/>
                      <a:r>
                        <a:rPr lang="en-US" sz="1100" b="0" i="0" u="none" strike="noStrike">
                          <a:effectLst/>
                          <a:latin typeface="Roboto" panose="02000000000000000000" pitchFamily="2" charset="0"/>
                          <a:cs typeface="Calibri Light" panose="020F0302020204030204" pitchFamily="34" charset="0"/>
                        </a:rPr>
                        <a:t>NEW</a:t>
                      </a:r>
                    </a:p>
                  </a:txBody>
                  <a:tcPr marL="0" marR="0" marT="0"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0.16</a:t>
                      </a:r>
                    </a:p>
                  </a:txBody>
                  <a:tcPr marL="9525" marR="9525" marT="9525"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23,278</a:t>
                      </a:r>
                    </a:p>
                  </a:txBody>
                  <a:tcPr marL="9525" marR="9525" marT="9525"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$9,325,613</a:t>
                      </a:r>
                    </a:p>
                  </a:txBody>
                  <a:tcPr marL="9525" marR="9525" marT="9525" marB="0" anchor="ctr">
                    <a:lnT w="25400" cmpd="sng">
                      <a:noFill/>
                    </a:lnT>
                  </a:tcPr>
                </a:tc>
                <a:extLst>
                  <a:ext uri="{0D108BD9-81ED-4DB2-BD59-A6C34878D82A}">
                    <a16:rowId xmlns:a16="http://schemas.microsoft.com/office/drawing/2014/main" val="4076496910"/>
                  </a:ext>
                </a:extLst>
              </a:tr>
              <a:tr h="236220">
                <a:tc>
                  <a:txBody>
                    <a:bodyPr/>
                    <a:lstStyle/>
                    <a:p>
                      <a:pPr algn="ctr" fontAlgn="b"/>
                      <a:r>
                        <a:rPr lang="en-US" sz="1100" b="0" i="0" u="none" strike="noStrike">
                          <a:effectLst/>
                          <a:latin typeface="Roboto" panose="02000000000000000000" pitchFamily="2" charset="0"/>
                          <a:cs typeface="Calibri Light" panose="020F0302020204030204" pitchFamily="34" charset="0"/>
                        </a:rPr>
                        <a:t>1 YEAR OLD</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0.30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2,479,191</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$874,144,394</a:t>
                      </a:r>
                    </a:p>
                  </a:txBody>
                  <a:tcPr marL="9525" marR="9525" marT="9525" marB="0" anchor="ctr"/>
                </a:tc>
                <a:extLst>
                  <a:ext uri="{0D108BD9-81ED-4DB2-BD59-A6C34878D82A}">
                    <a16:rowId xmlns:a16="http://schemas.microsoft.com/office/drawing/2014/main" val="3919184708"/>
                  </a:ext>
                </a:extLst>
              </a:tr>
              <a:tr h="236220">
                <a:tc>
                  <a:txBody>
                    <a:bodyPr/>
                    <a:lstStyle/>
                    <a:p>
                      <a:pPr algn="ctr" fontAlgn="b"/>
                      <a:r>
                        <a:rPr lang="en-US" sz="1100" b="0" i="0" u="none" strike="noStrike">
                          <a:effectLst/>
                          <a:latin typeface="Roboto" panose="02000000000000000000" pitchFamily="2" charset="0"/>
                          <a:cs typeface="Calibri Light" panose="020F0302020204030204" pitchFamily="34" charset="0"/>
                        </a:rPr>
                        <a:t>2 YEARS OLD</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0.24</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3,216,471</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$1,031,066,988</a:t>
                      </a:r>
                    </a:p>
                  </a:txBody>
                  <a:tcPr marL="9525" marR="9525" marT="9525" marB="0" anchor="ctr"/>
                </a:tc>
                <a:extLst>
                  <a:ext uri="{0D108BD9-81ED-4DB2-BD59-A6C34878D82A}">
                    <a16:rowId xmlns:a16="http://schemas.microsoft.com/office/drawing/2014/main" val="3358547749"/>
                  </a:ext>
                </a:extLst>
              </a:tr>
              <a:tr h="236220">
                <a:tc>
                  <a:txBody>
                    <a:bodyPr/>
                    <a:lstStyle/>
                    <a:p>
                      <a:pPr algn="ctr" fontAlgn="b"/>
                      <a:r>
                        <a:rPr lang="en-US" sz="1100" b="0" i="0" u="none" strike="noStrike">
                          <a:effectLst/>
                          <a:latin typeface="Roboto" panose="02000000000000000000" pitchFamily="2" charset="0"/>
                          <a:cs typeface="Calibri Light" panose="020F0302020204030204" pitchFamily="34" charset="0"/>
                        </a:rPr>
                        <a:t>3 YEARS OLD</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0.25</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3,759,655</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$1,398,835,017</a:t>
                      </a:r>
                    </a:p>
                  </a:txBody>
                  <a:tcPr marL="9525" marR="9525" marT="9525" marB="0" anchor="ctr"/>
                </a:tc>
                <a:extLst>
                  <a:ext uri="{0D108BD9-81ED-4DB2-BD59-A6C34878D82A}">
                    <a16:rowId xmlns:a16="http://schemas.microsoft.com/office/drawing/2014/main" val="3554901405"/>
                  </a:ext>
                </a:extLst>
              </a:tr>
              <a:tr h="236220">
                <a:tc>
                  <a:txBody>
                    <a:bodyPr/>
                    <a:lstStyle/>
                    <a:p>
                      <a:pPr algn="ctr" fontAlgn="b"/>
                      <a:r>
                        <a:rPr lang="en-US" sz="1100" b="0" i="0" u="none" strike="noStrike">
                          <a:effectLst/>
                          <a:latin typeface="Roboto" panose="02000000000000000000" pitchFamily="2" charset="0"/>
                          <a:cs typeface="Calibri Light" panose="020F0302020204030204" pitchFamily="34" charset="0"/>
                        </a:rPr>
                        <a:t>4 YEARS OLD</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0.25</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3,715,146</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$1,333,701,530</a:t>
                      </a:r>
                    </a:p>
                  </a:txBody>
                  <a:tcPr marL="9525" marR="9525" marT="9525" marB="0" anchor="ctr"/>
                </a:tc>
                <a:extLst>
                  <a:ext uri="{0D108BD9-81ED-4DB2-BD59-A6C34878D82A}">
                    <a16:rowId xmlns:a16="http://schemas.microsoft.com/office/drawing/2014/main" val="3219902957"/>
                  </a:ext>
                </a:extLst>
              </a:tr>
              <a:tr h="236220">
                <a:tc>
                  <a:txBody>
                    <a:bodyPr/>
                    <a:lstStyle/>
                    <a:p>
                      <a:pPr algn="ctr" fontAlgn="b"/>
                      <a:r>
                        <a:rPr lang="en-US" sz="1100" b="0" i="0" u="none" strike="noStrike">
                          <a:effectLst/>
                          <a:latin typeface="Roboto" panose="02000000000000000000" pitchFamily="2" charset="0"/>
                          <a:cs typeface="Calibri Light" panose="020F0302020204030204" pitchFamily="34" charset="0"/>
                        </a:rPr>
                        <a:t>5 YEARS OLD</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0.21</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3,357,973</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$1,162,788,570</a:t>
                      </a:r>
                    </a:p>
                  </a:txBody>
                  <a:tcPr marL="9525" marR="9525" marT="9525" marB="0" anchor="ctr"/>
                </a:tc>
                <a:extLst>
                  <a:ext uri="{0D108BD9-81ED-4DB2-BD59-A6C34878D82A}">
                    <a16:rowId xmlns:a16="http://schemas.microsoft.com/office/drawing/2014/main" val="1587467947"/>
                  </a:ext>
                </a:extLst>
              </a:tr>
              <a:tr h="236220">
                <a:tc>
                  <a:txBody>
                    <a:bodyPr/>
                    <a:lstStyle/>
                    <a:p>
                      <a:pPr algn="ctr" fontAlgn="b"/>
                      <a:r>
                        <a:rPr lang="en-US" sz="1100" b="0" i="0" u="none" strike="noStrike">
                          <a:effectLst/>
                          <a:latin typeface="Roboto" panose="02000000000000000000" pitchFamily="2" charset="0"/>
                          <a:cs typeface="Calibri Light" panose="020F0302020204030204" pitchFamily="34" charset="0"/>
                        </a:rPr>
                        <a:t>6 YEARS OLD</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0.26</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3,748,160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$1,378,444,286</a:t>
                      </a:r>
                    </a:p>
                  </a:txBody>
                  <a:tcPr marL="9525" marR="9525" marT="9525" marB="0" anchor="ctr"/>
                </a:tc>
                <a:extLst>
                  <a:ext uri="{0D108BD9-81ED-4DB2-BD59-A6C34878D82A}">
                    <a16:rowId xmlns:a16="http://schemas.microsoft.com/office/drawing/2014/main" val="1255726404"/>
                  </a:ext>
                </a:extLst>
              </a:tr>
              <a:tr h="236220">
                <a:tc>
                  <a:txBody>
                    <a:bodyPr/>
                    <a:lstStyle/>
                    <a:p>
                      <a:pPr algn="ctr" fontAlgn="b"/>
                      <a:r>
                        <a:rPr lang="en-US" sz="1100" b="0" i="0" u="none" strike="noStrike">
                          <a:effectLst/>
                          <a:latin typeface="Roboto" panose="02000000000000000000" pitchFamily="2" charset="0"/>
                          <a:cs typeface="Calibri Light" panose="020F0302020204030204" pitchFamily="34" charset="0"/>
                        </a:rPr>
                        <a:t>7 YEARS OLD</a:t>
                      </a:r>
                    </a:p>
                  </a:txBody>
                  <a:tcPr marL="0" marR="0" marT="0"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0.23</a:t>
                      </a:r>
                    </a:p>
                  </a:txBody>
                  <a:tcPr marL="9525" marR="9525" marT="9525"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3,327,268</a:t>
                      </a:r>
                    </a:p>
                  </a:txBody>
                  <a:tcPr marL="9525" marR="9525" marT="9525"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$1,308,338,808</a:t>
                      </a:r>
                    </a:p>
                  </a:txBody>
                  <a:tcPr marL="9525" marR="9525" marT="9525" marB="0" anchor="ctr">
                    <a:lnB>
                      <a:noFill/>
                    </a:lnB>
                  </a:tcPr>
                </a:tc>
                <a:extLst>
                  <a:ext uri="{0D108BD9-81ED-4DB2-BD59-A6C34878D82A}">
                    <a16:rowId xmlns:a16="http://schemas.microsoft.com/office/drawing/2014/main" val="521370810"/>
                  </a:ext>
                </a:extLst>
              </a:tr>
              <a:tr h="236220">
                <a:tc>
                  <a:txBody>
                    <a:bodyPr/>
                    <a:lstStyle/>
                    <a:p>
                      <a:pPr algn="ctr" fontAlgn="b"/>
                      <a:r>
                        <a:rPr lang="en-US" sz="1100" b="0" i="0" u="none" strike="noStrike">
                          <a:effectLst/>
                          <a:latin typeface="Roboto" panose="02000000000000000000" pitchFamily="2" charset="0"/>
                          <a:cs typeface="Calibri Light" panose="020F0302020204030204" pitchFamily="34" charset="0"/>
                        </a:rPr>
                        <a:t>8 YEARS OLD</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0.19</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2,538,468</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$898,884,919</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99312006"/>
                  </a:ext>
                </a:extLst>
              </a:tr>
              <a:tr h="236220">
                <a:tc>
                  <a:txBody>
                    <a:bodyPr/>
                    <a:lstStyle/>
                    <a:p>
                      <a:pPr algn="ctr" fontAlgn="b"/>
                      <a:r>
                        <a:rPr lang="en-US" sz="1100" b="0" i="0" u="none" strike="noStrike">
                          <a:effectLst/>
                          <a:latin typeface="Roboto" panose="02000000000000000000" pitchFamily="2" charset="0"/>
                          <a:cs typeface="Calibri Light" panose="020F0302020204030204" pitchFamily="34" charset="0"/>
                        </a:rPr>
                        <a:t>9 YEARS OLD</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0.21</a:t>
                      </a:r>
                    </a:p>
                  </a:txBody>
                  <a:tcPr marL="9525" marR="9525" marT="9525"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2,621,628</a:t>
                      </a:r>
                    </a:p>
                  </a:txBody>
                  <a:tcPr marL="9525" marR="9525" marT="9525"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$961,464,695</a:t>
                      </a:r>
                    </a:p>
                  </a:txBody>
                  <a:tcPr marL="9525" marR="9525" marT="9525" marB="0" anchor="ctr">
                    <a:lnL>
                      <a:noFill/>
                    </a:lnL>
                    <a:lnR>
                      <a:noFill/>
                    </a:lnR>
                    <a:lnT>
                      <a:noFill/>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4272993"/>
                  </a:ext>
                </a:extLst>
              </a:tr>
              <a:tr h="236220">
                <a:tc>
                  <a:txBody>
                    <a:bodyPr/>
                    <a:lstStyle/>
                    <a:p>
                      <a:pPr algn="ctr" fontAlgn="b"/>
                      <a:r>
                        <a:rPr lang="en-US" sz="1100" b="0" i="0" u="none" strike="noStrike">
                          <a:effectLst/>
                          <a:latin typeface="Roboto" panose="02000000000000000000" pitchFamily="2" charset="0"/>
                          <a:cs typeface="Calibri Light" panose="020F0302020204030204" pitchFamily="34" charset="0"/>
                        </a:rPr>
                        <a:t>10 YEARS OLD</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0.24</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2,743,129</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$856,881,156</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40847654"/>
                  </a:ext>
                </a:extLst>
              </a:tr>
              <a:tr h="236220">
                <a:tc>
                  <a:txBody>
                    <a:bodyPr/>
                    <a:lstStyle/>
                    <a:p>
                      <a:pPr algn="ctr" fontAlgn="b"/>
                      <a:r>
                        <a:rPr lang="en-US" sz="1100" b="0" i="0" u="none" strike="noStrike">
                          <a:effectLst/>
                          <a:latin typeface="Roboto" panose="02000000000000000000" pitchFamily="2" charset="0"/>
                          <a:cs typeface="Calibri Light" panose="020F0302020204030204" pitchFamily="34" charset="0"/>
                        </a:rPr>
                        <a:t>11 YEARS OLD</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0.30</a:t>
                      </a:r>
                    </a:p>
                  </a:txBody>
                  <a:tcPr marL="9525" marR="9525" marT="9525"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3,017,979</a:t>
                      </a:r>
                    </a:p>
                  </a:txBody>
                  <a:tcPr marL="9525" marR="9525" marT="9525"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$1,168,619,947</a:t>
                      </a:r>
                    </a:p>
                  </a:txBody>
                  <a:tcPr marL="9525" marR="9525" marT="9525" marB="0" anchor="ctr">
                    <a:lnL>
                      <a:noFill/>
                    </a:lnL>
                    <a:lnR>
                      <a:noFill/>
                    </a:lnR>
                    <a:lnT>
                      <a:noFill/>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5028970"/>
                  </a:ext>
                </a:extLst>
              </a:tr>
              <a:tr h="236220">
                <a:tc>
                  <a:txBody>
                    <a:bodyPr/>
                    <a:lstStyle/>
                    <a:p>
                      <a:pPr algn="ctr" fontAlgn="b"/>
                      <a:r>
                        <a:rPr lang="en-US" sz="1100" b="0" i="0" u="none" strike="noStrike">
                          <a:effectLst/>
                          <a:latin typeface="Roboto" panose="02000000000000000000" pitchFamily="2" charset="0"/>
                          <a:cs typeface="Calibri Light" panose="020F0302020204030204" pitchFamily="34" charset="0"/>
                        </a:rPr>
                        <a:t>12 YEARS OLD</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0.32</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2,741,608</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$956,964,379</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455275882"/>
                  </a:ext>
                </a:extLst>
              </a:tr>
              <a:tr h="236220">
                <a:tc>
                  <a:txBody>
                    <a:bodyPr/>
                    <a:lstStyle/>
                    <a:p>
                      <a:pPr algn="ctr" fontAlgn="b"/>
                      <a:r>
                        <a:rPr lang="en-US" sz="1100" b="0" i="0" u="none" strike="noStrike">
                          <a:effectLst/>
                          <a:latin typeface="Roboto" panose="02000000000000000000" pitchFamily="2" charset="0"/>
                          <a:cs typeface="Calibri Light" panose="020F0302020204030204" pitchFamily="34" charset="0"/>
                        </a:rPr>
                        <a:t>13 YEARS OLD</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0.30</a:t>
                      </a:r>
                    </a:p>
                  </a:txBody>
                  <a:tcPr marL="9525" marR="9525" marT="9525"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2,122,717</a:t>
                      </a:r>
                    </a:p>
                  </a:txBody>
                  <a:tcPr marL="9525" marR="9525" marT="9525"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$652,540,953</a:t>
                      </a:r>
                    </a:p>
                  </a:txBody>
                  <a:tcPr marL="9525" marR="9525" marT="9525" marB="0" anchor="ctr">
                    <a:lnL>
                      <a:noFill/>
                    </a:lnL>
                    <a:lnR>
                      <a:noFill/>
                    </a:lnR>
                    <a:lnT>
                      <a:noFill/>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42665426"/>
                  </a:ext>
                </a:extLst>
              </a:tr>
              <a:tr h="236220">
                <a:tc>
                  <a:txBody>
                    <a:bodyPr/>
                    <a:lstStyle/>
                    <a:p>
                      <a:pPr algn="ctr" fontAlgn="b"/>
                      <a:r>
                        <a:rPr lang="en-US" sz="1100" b="0" i="0" u="none" strike="noStrike">
                          <a:effectLst/>
                          <a:latin typeface="Roboto" panose="02000000000000000000" pitchFamily="2" charset="0"/>
                          <a:cs typeface="Calibri Light" panose="020F0302020204030204" pitchFamily="34" charset="0"/>
                        </a:rPr>
                        <a:t>14 YEARS OLD</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0.31</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3,171,491</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$976,257,357</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64017880"/>
                  </a:ext>
                </a:extLst>
              </a:tr>
              <a:tr h="236220">
                <a:tc>
                  <a:txBody>
                    <a:bodyPr/>
                    <a:lstStyle/>
                    <a:p>
                      <a:pPr algn="ctr" fontAlgn="b"/>
                      <a:r>
                        <a:rPr lang="en-US" sz="1100" b="0" i="0" u="none" strike="noStrike">
                          <a:effectLst/>
                          <a:latin typeface="Roboto" panose="02000000000000000000" pitchFamily="2" charset="0"/>
                          <a:cs typeface="Calibri Light" panose="020F0302020204030204" pitchFamily="34" charset="0"/>
                        </a:rPr>
                        <a:t>15+ YEARS OLD</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0.36</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32,708,877</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$10,940,533,162</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7297694"/>
                  </a:ext>
                </a:extLst>
              </a:tr>
              <a:tr h="236220">
                <a:tc>
                  <a:txBody>
                    <a:bodyPr/>
                    <a:lstStyle/>
                    <a:p>
                      <a:pPr algn="ctr" fontAlgn="b"/>
                      <a:r>
                        <a:rPr lang="en-US" sz="1100" b="1" i="0" u="none" strike="noStrike">
                          <a:solidFill>
                            <a:schemeClr val="bg1"/>
                          </a:solidFill>
                          <a:effectLst/>
                          <a:latin typeface="Roboto" panose="02000000000000000000" pitchFamily="2" charset="0"/>
                          <a:cs typeface="Calibri Light" panose="020F0302020204030204" pitchFamily="34" charset="0"/>
                        </a:rPr>
                        <a:t>TOTAL</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algn="ctr" fontAlgn="b"/>
                      <a:endParaRPr lang="en-US" sz="1100" b="0" i="0" u="none" strike="noStrike">
                        <a:solidFill>
                          <a:schemeClr val="tx1"/>
                        </a:solidFill>
                        <a:effectLst/>
                        <a:latin typeface="Roboto" panose="02000000000000000000" pitchFamily="2" charset="0"/>
                        <a:cs typeface="Calibri Light" panose="020F0302020204030204" pitchFamily="34" charset="0"/>
                      </a:endParaRP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algn="ctr" fontAlgn="b"/>
                      <a:endParaRPr lang="en-US" sz="1100" b="1" i="0" u="none" strike="noStrike">
                        <a:solidFill>
                          <a:schemeClr val="tx1"/>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marL="0" algn="ctr" defTabSz="914400" rtl="0" eaLnBrk="1" fontAlgn="b" latinLnBrk="0" hangingPunct="1"/>
                      <a:r>
                        <a:rPr lang="en-US" sz="1100" b="1" i="0" u="none" strike="noStrike" kern="1200">
                          <a:solidFill>
                            <a:schemeClr val="bg1"/>
                          </a:solidFill>
                          <a:effectLst/>
                          <a:latin typeface="Roboto" panose="02000000000000000000" pitchFamily="2" charset="0"/>
                          <a:ea typeface="+mn-ea"/>
                          <a:cs typeface="Calibri Light" panose="020F0302020204030204" pitchFamily="34" charset="0"/>
                        </a:rPr>
                        <a:t>$25,908,791,773</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590110256"/>
                  </a:ext>
                </a:extLst>
              </a:tr>
            </a:tbl>
          </a:graphicData>
        </a:graphic>
      </p:graphicFrame>
      <p:sp>
        <p:nvSpPr>
          <p:cNvPr id="16" name="TextBox 15">
            <a:extLst>
              <a:ext uri="{FF2B5EF4-FFF2-40B4-BE49-F238E27FC236}">
                <a16:creationId xmlns:a16="http://schemas.microsoft.com/office/drawing/2014/main" id="{64CD89C3-C62B-49F0-82BD-8ACDF3185F9F}"/>
              </a:ext>
            </a:extLst>
          </p:cNvPr>
          <p:cNvSpPr txBox="1"/>
          <p:nvPr/>
        </p:nvSpPr>
        <p:spPr>
          <a:xfrm>
            <a:off x="8604940" y="5448242"/>
            <a:ext cx="2567070" cy="338554"/>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800" b="0" i="1" u="none" strike="noStrike" cap="none" spc="0" normalizeH="0" baseline="0">
                <a:ln>
                  <a:noFill/>
                </a:ln>
                <a:solidFill>
                  <a:srgbClr val="000000"/>
                </a:solidFill>
                <a:effectLst/>
                <a:uLnTx/>
                <a:uFillTx/>
              </a:defRPr>
            </a:lvl1pPr>
          </a:lstStyle>
          <a:p>
            <a:r>
              <a:rPr lang="en-US"/>
              <a:t>Sources: DesRosiers Automotive Consultants Inc. and </a:t>
            </a:r>
            <a:r>
              <a:rPr lang="en-US" err="1"/>
              <a:t>AutoCount</a:t>
            </a:r>
            <a:r>
              <a:rPr lang="en-US"/>
              <a:t>@ data from Experian Automotive</a:t>
            </a:r>
          </a:p>
        </p:txBody>
      </p:sp>
      <p:sp>
        <p:nvSpPr>
          <p:cNvPr id="2" name="Slide Number Placeholder 1">
            <a:extLst>
              <a:ext uri="{FF2B5EF4-FFF2-40B4-BE49-F238E27FC236}">
                <a16:creationId xmlns:a16="http://schemas.microsoft.com/office/drawing/2014/main" id="{B960A0A6-09B3-4E53-9BF3-F29BCBA51A7D}"/>
              </a:ext>
            </a:extLst>
          </p:cNvPr>
          <p:cNvSpPr>
            <a:spLocks noGrp="1"/>
          </p:cNvSpPr>
          <p:nvPr>
            <p:ph type="sldNum" sz="quarter" idx="4"/>
          </p:nvPr>
        </p:nvSpPr>
        <p:spPr/>
        <p:txBody>
          <a:bodyPr/>
          <a:lstStyle/>
          <a:p>
            <a:fld id="{712E29C6-EE55-43BD-857B-236F68ABA214}" type="slidenum">
              <a:rPr lang="en-US" smtClean="0"/>
              <a:pPr/>
              <a:t>23</a:t>
            </a:fld>
            <a:endParaRPr lang="en-US"/>
          </a:p>
        </p:txBody>
      </p:sp>
      <p:sp>
        <p:nvSpPr>
          <p:cNvPr id="9" name="TextBox 8">
            <a:extLst>
              <a:ext uri="{FF2B5EF4-FFF2-40B4-BE49-F238E27FC236}">
                <a16:creationId xmlns:a16="http://schemas.microsoft.com/office/drawing/2014/main" id="{507833D5-87E7-3019-7210-E75DD4A6B381}"/>
              </a:ext>
            </a:extLst>
          </p:cNvPr>
          <p:cNvSpPr txBox="1"/>
          <p:nvPr/>
        </p:nvSpPr>
        <p:spPr>
          <a:xfrm>
            <a:off x="-3032" y="5906329"/>
            <a:ext cx="2148647" cy="369332"/>
          </a:xfrm>
          <a:prstGeom prst="rect">
            <a:avLst/>
          </a:prstGeom>
          <a:noFill/>
        </p:spPr>
        <p:txBody>
          <a:bodyPr wrap="square" rtlCol="0">
            <a:spAutoFit/>
          </a:bodyPr>
          <a:lstStyle/>
          <a:p>
            <a:r>
              <a:rPr lang="en-US" sz="900"/>
              <a:t>After downloading workbook, navigate to the corresponding tab.</a:t>
            </a:r>
          </a:p>
        </p:txBody>
      </p:sp>
      <p:sp>
        <p:nvSpPr>
          <p:cNvPr id="10" name="Oval 9">
            <a:hlinkClick r:id="rId2"/>
            <a:extLst>
              <a:ext uri="{FF2B5EF4-FFF2-40B4-BE49-F238E27FC236}">
                <a16:creationId xmlns:a16="http://schemas.microsoft.com/office/drawing/2014/main" id="{C4436BBD-46AD-5AE7-5CA9-AC900F9382AA}"/>
              </a:ext>
            </a:extLst>
          </p:cNvPr>
          <p:cNvSpPr/>
          <p:nvPr/>
        </p:nvSpPr>
        <p:spPr>
          <a:xfrm>
            <a:off x="0" y="5450599"/>
            <a:ext cx="1552353" cy="453366"/>
          </a:xfrm>
          <a:prstGeom prst="ellipse">
            <a:avLst/>
          </a:prstGeom>
          <a:solidFill>
            <a:schemeClr val="accent3">
              <a:lumMod val="60000"/>
              <a:lumOff val="40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850" b="1" i="0" strike="noStrike" kern="1200" cap="none" spc="0" normalizeH="0" baseline="0" noProof="0">
                <a:ln>
                  <a:noFill/>
                </a:ln>
                <a:solidFill>
                  <a:srgbClr val="C00000"/>
                </a:solidFill>
                <a:effectLst/>
                <a:uLnTx/>
                <a:uFillTx/>
                <a:latin typeface="Calibri" panose="020F0502020204030204"/>
                <a:hlinkClick r:id="rId2">
                  <a:extLst>
                    <a:ext uri="{A12FA001-AC4F-418D-AE19-62706E023703}">
                      <ahyp:hlinkClr xmlns:ahyp="http://schemas.microsoft.com/office/drawing/2018/hyperlinkcolor" val="tx"/>
                    </a:ext>
                  </a:extLst>
                </a:hlinkClick>
              </a:rPr>
              <a:t>Click here for Data</a:t>
            </a:r>
            <a:endParaRPr lang="en-US" sz="850" b="1">
              <a:solidFill>
                <a:srgbClr val="C00000"/>
              </a:solidFill>
            </a:endParaRPr>
          </a:p>
        </p:txBody>
      </p:sp>
      <p:pic>
        <p:nvPicPr>
          <p:cNvPr id="3" name="Picture 2">
            <a:extLst>
              <a:ext uri="{FF2B5EF4-FFF2-40B4-BE49-F238E27FC236}">
                <a16:creationId xmlns:a16="http://schemas.microsoft.com/office/drawing/2014/main" id="{171734B1-0170-503D-2339-AD8A0F2E8653}"/>
              </a:ext>
            </a:extLst>
          </p:cNvPr>
          <p:cNvPicPr>
            <a:picLocks noChangeAspect="1"/>
          </p:cNvPicPr>
          <p:nvPr/>
        </p:nvPicPr>
        <p:blipFill rotWithShape="1">
          <a:blip r:embed="rId3"/>
          <a:srcRect t="36215" b="32932"/>
          <a:stretch/>
        </p:blipFill>
        <p:spPr>
          <a:xfrm>
            <a:off x="10430798" y="5965525"/>
            <a:ext cx="1761202" cy="310136"/>
          </a:xfrm>
          <a:prstGeom prst="rect">
            <a:avLst/>
          </a:prstGeom>
        </p:spPr>
      </p:pic>
    </p:spTree>
    <p:extLst>
      <p:ext uri="{BB962C8B-B14F-4D97-AF65-F5344CB8AC3E}">
        <p14:creationId xmlns:p14="http://schemas.microsoft.com/office/powerpoint/2010/main" val="2346197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045358-1050-4E0D-9712-7F32CFF54517}"/>
              </a:ext>
            </a:extLst>
          </p:cNvPr>
          <p:cNvSpPr txBox="1"/>
          <p:nvPr/>
        </p:nvSpPr>
        <p:spPr>
          <a:xfrm>
            <a:off x="126690" y="89648"/>
            <a:ext cx="12065310" cy="89255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3200" b="1">
                <a:solidFill>
                  <a:srgbClr val="E31937"/>
                </a:solidFill>
                <a:latin typeface="Montserrat"/>
              </a:defRPr>
            </a:lvl1pPr>
          </a:lstStyle>
          <a:p>
            <a:r>
              <a:rPr lang="en-US">
                <a:latin typeface="+mj-lt"/>
              </a:rPr>
              <a:t>ESTIMATED COOLING SYSTEM AND A/C MARKET SHARE: 2021</a:t>
            </a:r>
          </a:p>
          <a:p>
            <a:r>
              <a:rPr lang="en-US" sz="2000">
                <a:solidFill>
                  <a:srgbClr val="626366"/>
                </a:solidFill>
                <a:latin typeface="+mj-lt"/>
              </a:rPr>
              <a:t>Using Maintenance Intervals</a:t>
            </a:r>
          </a:p>
        </p:txBody>
      </p:sp>
      <p:sp>
        <p:nvSpPr>
          <p:cNvPr id="16" name="TextBox 15">
            <a:extLst>
              <a:ext uri="{FF2B5EF4-FFF2-40B4-BE49-F238E27FC236}">
                <a16:creationId xmlns:a16="http://schemas.microsoft.com/office/drawing/2014/main" id="{64CD89C3-C62B-49F0-82BD-8ACDF3185F9F}"/>
              </a:ext>
            </a:extLst>
          </p:cNvPr>
          <p:cNvSpPr txBox="1"/>
          <p:nvPr/>
        </p:nvSpPr>
        <p:spPr>
          <a:xfrm>
            <a:off x="8502819" y="5448237"/>
            <a:ext cx="2567070" cy="553998"/>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800" b="0" i="1" u="none" strike="noStrike" cap="none" spc="0" normalizeH="0" baseline="0">
                <a:ln>
                  <a:noFill/>
                </a:ln>
                <a:solidFill>
                  <a:srgbClr val="000000"/>
                </a:solidFill>
                <a:effectLst/>
                <a:uLnTx/>
                <a:uFillTx/>
              </a:defRPr>
            </a:lvl1pPr>
          </a:lstStyle>
          <a:p>
            <a:r>
              <a:rPr lang="en-US"/>
              <a:t>Sources: DesRosiers Automotive Consultants Inc. and </a:t>
            </a:r>
            <a:r>
              <a:rPr lang="en-US" err="1"/>
              <a:t>AutoCount</a:t>
            </a:r>
            <a:r>
              <a:rPr lang="en-US"/>
              <a:t>@ data from Experian Automotive</a:t>
            </a:r>
          </a:p>
        </p:txBody>
      </p:sp>
      <p:graphicFrame>
        <p:nvGraphicFramePr>
          <p:cNvPr id="14" name="Table 3">
            <a:extLst>
              <a:ext uri="{FF2B5EF4-FFF2-40B4-BE49-F238E27FC236}">
                <a16:creationId xmlns:a16="http://schemas.microsoft.com/office/drawing/2014/main" id="{14A36FB7-B09C-4D97-90E7-63F03D125A22}"/>
              </a:ext>
            </a:extLst>
          </p:cNvPr>
          <p:cNvGraphicFramePr>
            <a:graphicFrameLocks noGrp="1"/>
          </p:cNvGraphicFramePr>
          <p:nvPr>
            <p:extLst>
              <p:ext uri="{D42A27DB-BD31-4B8C-83A1-F6EECF244321}">
                <p14:modId xmlns:p14="http://schemas.microsoft.com/office/powerpoint/2010/main" val="2297239030"/>
              </p:ext>
            </p:extLst>
          </p:nvPr>
        </p:nvGraphicFramePr>
        <p:xfrm>
          <a:off x="1552353" y="1158298"/>
          <a:ext cx="9452345" cy="4289939"/>
        </p:xfrm>
        <a:graphic>
          <a:graphicData uri="http://schemas.openxmlformats.org/drawingml/2006/table">
            <a:tbl>
              <a:tblPr firstRow="1" bandRow="1">
                <a:tableStyleId>{6E25E649-3F16-4E02-A733-19D2CDBF48F0}</a:tableStyleId>
              </a:tblPr>
              <a:tblGrid>
                <a:gridCol w="1890469">
                  <a:extLst>
                    <a:ext uri="{9D8B030D-6E8A-4147-A177-3AD203B41FA5}">
                      <a16:colId xmlns:a16="http://schemas.microsoft.com/office/drawing/2014/main" val="208348321"/>
                    </a:ext>
                  </a:extLst>
                </a:gridCol>
                <a:gridCol w="1890469">
                  <a:extLst>
                    <a:ext uri="{9D8B030D-6E8A-4147-A177-3AD203B41FA5}">
                      <a16:colId xmlns:a16="http://schemas.microsoft.com/office/drawing/2014/main" val="387993847"/>
                    </a:ext>
                  </a:extLst>
                </a:gridCol>
                <a:gridCol w="1890469">
                  <a:extLst>
                    <a:ext uri="{9D8B030D-6E8A-4147-A177-3AD203B41FA5}">
                      <a16:colId xmlns:a16="http://schemas.microsoft.com/office/drawing/2014/main" val="398981594"/>
                    </a:ext>
                  </a:extLst>
                </a:gridCol>
                <a:gridCol w="1890469">
                  <a:extLst>
                    <a:ext uri="{9D8B030D-6E8A-4147-A177-3AD203B41FA5}">
                      <a16:colId xmlns:a16="http://schemas.microsoft.com/office/drawing/2014/main" val="3732875649"/>
                    </a:ext>
                  </a:extLst>
                </a:gridCol>
                <a:gridCol w="1890469">
                  <a:extLst>
                    <a:ext uri="{9D8B030D-6E8A-4147-A177-3AD203B41FA5}">
                      <a16:colId xmlns:a16="http://schemas.microsoft.com/office/drawing/2014/main" val="1102855189"/>
                    </a:ext>
                  </a:extLst>
                </a:gridCol>
              </a:tblGrid>
              <a:tr h="467746">
                <a:tc>
                  <a:txBody>
                    <a:bodyPr/>
                    <a:lstStyle/>
                    <a:p>
                      <a:pPr algn="ctr" fontAlgn="b"/>
                      <a:r>
                        <a:rPr lang="en-US" sz="1100" b="1" i="0" u="none" strike="noStrike">
                          <a:solidFill>
                            <a:srgbClr val="FFFFFF"/>
                          </a:solidFill>
                          <a:effectLst/>
                          <a:latin typeface="Roboto" panose="02000000000000000000" pitchFamily="2" charset="0"/>
                          <a:cs typeface="Calibri Light" panose="020F0302020204030204" pitchFamily="34" charset="0"/>
                        </a:rPr>
                        <a:t>CATEGORY</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100" b="1" i="0" u="none" strike="noStrike">
                          <a:solidFill>
                            <a:srgbClr val="FFFFFF"/>
                          </a:solidFill>
                          <a:effectLst/>
                          <a:latin typeface="Roboto" panose="02000000000000000000" pitchFamily="2" charset="0"/>
                          <a:cs typeface="Calibri Light" panose="020F0302020204030204" pitchFamily="34" charset="0"/>
                        </a:rPr>
                        <a:t>INTERVAL (MILES)</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100" b="1" i="0" u="none" strike="noStrike">
                          <a:solidFill>
                            <a:srgbClr val="FFFFFF"/>
                          </a:solidFill>
                          <a:effectLst/>
                          <a:latin typeface="Roboto" panose="02000000000000000000" pitchFamily="2" charset="0"/>
                          <a:cs typeface="Calibri Light" panose="020F0302020204030204" pitchFamily="34" charset="0"/>
                        </a:rPr>
                        <a:t>PRICE ($)</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100" b="1" u="none" strike="noStrike">
                          <a:solidFill>
                            <a:srgbClr val="FFFFFF"/>
                          </a:solidFill>
                          <a:effectLst/>
                          <a:latin typeface="Roboto" panose="02000000000000000000" pitchFamily="2" charset="0"/>
                          <a:cs typeface="Calibri Light" panose="020F0302020204030204" pitchFamily="34" charset="0"/>
                        </a:rPr>
                        <a:t># OF ITEMS REPLACE</a:t>
                      </a:r>
                      <a:endParaRPr lang="en-US" sz="1100" b="1" i="0" u="none" strike="noStrike">
                        <a:solidFill>
                          <a:srgbClr val="FFFFFF"/>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100" b="1" i="0" u="none" strike="noStrike">
                          <a:solidFill>
                            <a:srgbClr val="FFFFFF"/>
                          </a:solidFill>
                          <a:effectLst/>
                          <a:latin typeface="Roboto" panose="02000000000000000000" pitchFamily="2" charset="0"/>
                          <a:cs typeface="Calibri Light" panose="020F0302020204030204" pitchFamily="34" charset="0"/>
                        </a:rPr>
                        <a:t>MARKET SIZE ($)</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extLst>
                  <a:ext uri="{0D108BD9-81ED-4DB2-BD59-A6C34878D82A}">
                    <a16:rowId xmlns:a16="http://schemas.microsoft.com/office/drawing/2014/main" val="3848940414"/>
                  </a:ext>
                </a:extLst>
              </a:tr>
              <a:tr h="451421">
                <a:tc>
                  <a:txBody>
                    <a:bodyPr/>
                    <a:lstStyle/>
                    <a:p>
                      <a:pPr algn="ctr" fontAlgn="b"/>
                      <a:r>
                        <a:rPr lang="en-US" sz="1100" b="0" i="0" u="none" strike="noStrike">
                          <a:effectLst/>
                          <a:latin typeface="Roboto" panose="02000000000000000000" pitchFamily="2" charset="0"/>
                          <a:cs typeface="Calibri Light" panose="020F0302020204030204" pitchFamily="34" charset="0"/>
                        </a:rPr>
                        <a:t>A/C HEATER BLOWERS*</a:t>
                      </a:r>
                    </a:p>
                  </a:txBody>
                  <a:tcPr marL="9525" marR="9525" marT="9525" marB="0" anchor="ctr">
                    <a:lnT w="25400" cmpd="sng">
                      <a:noFill/>
                    </a:lnT>
                  </a:tcPr>
                </a:tc>
                <a:tc>
                  <a:txBody>
                    <a:bodyPr/>
                    <a:lstStyle/>
                    <a:p>
                      <a:pPr algn="ctr" fontAlgn="b"/>
                      <a:r>
                        <a:rPr lang="en-US" sz="1100" b="0" i="0" u="none" strike="noStrike">
                          <a:effectLst/>
                          <a:latin typeface="Roboto" panose="02000000000000000000" pitchFamily="2" charset="0"/>
                          <a:cs typeface="Calibri Light" panose="020F0302020204030204" pitchFamily="34" charset="0"/>
                        </a:rPr>
                        <a:t>140,000</a:t>
                      </a:r>
                    </a:p>
                  </a:txBody>
                  <a:tcPr marL="9525" marR="9525" marT="9525"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275</a:t>
                      </a:r>
                    </a:p>
                  </a:txBody>
                  <a:tcPr marL="9525" marR="9525" marT="9525"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0.3</a:t>
                      </a:r>
                    </a:p>
                  </a:txBody>
                  <a:tcPr marL="9525" marR="9525" marT="9525"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$1,515,037,788</a:t>
                      </a:r>
                    </a:p>
                  </a:txBody>
                  <a:tcPr marL="9525" marR="9525" marT="9525" marB="0" anchor="ctr">
                    <a:lnT w="25400" cmpd="sng">
                      <a:noFill/>
                    </a:lnT>
                  </a:tcPr>
                </a:tc>
                <a:extLst>
                  <a:ext uri="{0D108BD9-81ED-4DB2-BD59-A6C34878D82A}">
                    <a16:rowId xmlns:a16="http://schemas.microsoft.com/office/drawing/2014/main" val="4076496910"/>
                  </a:ext>
                </a:extLst>
              </a:tr>
              <a:tr h="451421">
                <a:tc>
                  <a:txBody>
                    <a:bodyPr/>
                    <a:lstStyle/>
                    <a:p>
                      <a:pPr algn="ctr" fontAlgn="b"/>
                      <a:r>
                        <a:rPr lang="en-US" sz="1100" b="0" i="0" u="none" strike="noStrike">
                          <a:effectLst/>
                          <a:latin typeface="Roboto" panose="02000000000000000000" pitchFamily="2" charset="0"/>
                          <a:cs typeface="Calibri Light" panose="020F0302020204030204" pitchFamily="34" charset="0"/>
                        </a:rPr>
                        <a:t>A/C COMPRESSORS*</a:t>
                      </a:r>
                    </a:p>
                  </a:txBody>
                  <a:tcPr marL="9525" marR="9525" marT="9525" marB="0" anchor="ctr"/>
                </a:tc>
                <a:tc>
                  <a:txBody>
                    <a:bodyPr/>
                    <a:lstStyle/>
                    <a:p>
                      <a:pPr algn="ctr" fontAlgn="b"/>
                      <a:r>
                        <a:rPr lang="en-US" sz="1100" b="0" i="0" u="none" strike="noStrike">
                          <a:effectLst/>
                          <a:latin typeface="Roboto" panose="02000000000000000000" pitchFamily="2" charset="0"/>
                          <a:cs typeface="Calibri Light" panose="020F0302020204030204" pitchFamily="34" charset="0"/>
                        </a:rPr>
                        <a:t>200,000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602</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0.4</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$3,098,559,662</a:t>
                      </a:r>
                    </a:p>
                  </a:txBody>
                  <a:tcPr marL="9525" marR="9525" marT="9525" marB="0" anchor="ctr"/>
                </a:tc>
                <a:extLst>
                  <a:ext uri="{0D108BD9-81ED-4DB2-BD59-A6C34878D82A}">
                    <a16:rowId xmlns:a16="http://schemas.microsoft.com/office/drawing/2014/main" val="3919184708"/>
                  </a:ext>
                </a:extLst>
              </a:tr>
              <a:tr h="391272">
                <a:tc>
                  <a:txBody>
                    <a:bodyPr/>
                    <a:lstStyle/>
                    <a:p>
                      <a:pPr algn="ctr" fontAlgn="b"/>
                      <a:r>
                        <a:rPr lang="en-US" sz="1100" b="0" i="0" u="none" strike="noStrike">
                          <a:effectLst/>
                          <a:latin typeface="Roboto" panose="02000000000000000000" pitchFamily="2" charset="0"/>
                          <a:cs typeface="Calibri Light" panose="020F0302020204030204" pitchFamily="34" charset="0"/>
                        </a:rPr>
                        <a:t>A/C CONDENSERS*</a:t>
                      </a:r>
                    </a:p>
                  </a:txBody>
                  <a:tcPr marL="9525" marR="9525" marT="9525" marB="0" anchor="ctr"/>
                </a:tc>
                <a:tc>
                  <a:txBody>
                    <a:bodyPr/>
                    <a:lstStyle/>
                    <a:p>
                      <a:pPr algn="ctr" fontAlgn="b"/>
                      <a:r>
                        <a:rPr lang="en-US" sz="1100" b="0" i="0" u="none" strike="noStrike">
                          <a:effectLst/>
                          <a:latin typeface="Roboto" panose="02000000000000000000" pitchFamily="2" charset="0"/>
                          <a:cs typeface="Calibri Light" panose="020F0302020204030204" pitchFamily="34" charset="0"/>
                        </a:rPr>
                        <a:t>160,000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471</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0.4</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$3,031,199,670</a:t>
                      </a:r>
                    </a:p>
                  </a:txBody>
                  <a:tcPr marL="9525" marR="9525" marT="9525" marB="0" anchor="ctr"/>
                </a:tc>
                <a:extLst>
                  <a:ext uri="{0D108BD9-81ED-4DB2-BD59-A6C34878D82A}">
                    <a16:rowId xmlns:a16="http://schemas.microsoft.com/office/drawing/2014/main" val="3358547749"/>
                  </a:ext>
                </a:extLst>
              </a:tr>
              <a:tr h="451421">
                <a:tc>
                  <a:txBody>
                    <a:bodyPr/>
                    <a:lstStyle/>
                    <a:p>
                      <a:pPr algn="ctr" fontAlgn="b"/>
                      <a:r>
                        <a:rPr lang="en-US" sz="1100" b="0" i="0" u="none" strike="noStrike">
                          <a:effectLst/>
                          <a:latin typeface="Roboto" panose="02000000000000000000" pitchFamily="2" charset="0"/>
                          <a:cs typeface="Calibri Light" panose="020F0302020204030204" pitchFamily="34" charset="0"/>
                        </a:rPr>
                        <a:t>RADIATORS REPLACED</a:t>
                      </a:r>
                    </a:p>
                  </a:txBody>
                  <a:tcPr marL="9525" marR="9525" marT="9525" marB="0" anchor="ctr"/>
                </a:tc>
                <a:tc>
                  <a:txBody>
                    <a:bodyPr/>
                    <a:lstStyle/>
                    <a:p>
                      <a:pPr algn="ctr" fontAlgn="b"/>
                      <a:r>
                        <a:rPr lang="en-US" sz="1100" b="0" i="0" u="none" strike="noStrike">
                          <a:effectLst/>
                          <a:latin typeface="Roboto" panose="02000000000000000000" pitchFamily="2" charset="0"/>
                          <a:cs typeface="Calibri Light" panose="020F0302020204030204" pitchFamily="34" charset="0"/>
                        </a:rPr>
                        <a:t>280,000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589</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$5,412,856,553</a:t>
                      </a:r>
                    </a:p>
                  </a:txBody>
                  <a:tcPr marL="9525" marR="9525" marT="9525" marB="0" anchor="ctr"/>
                </a:tc>
                <a:extLst>
                  <a:ext uri="{0D108BD9-81ED-4DB2-BD59-A6C34878D82A}">
                    <a16:rowId xmlns:a16="http://schemas.microsoft.com/office/drawing/2014/main" val="3554901405"/>
                  </a:ext>
                </a:extLst>
              </a:tr>
              <a:tr h="391272">
                <a:tc>
                  <a:txBody>
                    <a:bodyPr/>
                    <a:lstStyle/>
                    <a:p>
                      <a:pPr algn="ctr" fontAlgn="b"/>
                      <a:r>
                        <a:rPr lang="en-US" sz="1100" b="0" i="0" u="none" strike="noStrike">
                          <a:effectLst/>
                          <a:latin typeface="Roboto" panose="02000000000000000000" pitchFamily="2" charset="0"/>
                          <a:cs typeface="Calibri Light" panose="020F0302020204030204" pitchFamily="34" charset="0"/>
                        </a:rPr>
                        <a:t>THERMOSTATS</a:t>
                      </a:r>
                    </a:p>
                  </a:txBody>
                  <a:tcPr marL="9525" marR="9525" marT="9525" marB="0" anchor="ctr"/>
                </a:tc>
                <a:tc>
                  <a:txBody>
                    <a:bodyPr/>
                    <a:lstStyle/>
                    <a:p>
                      <a:pPr algn="ctr" fontAlgn="b"/>
                      <a:r>
                        <a:rPr lang="en-US" sz="1100" b="0" i="0" u="none" strike="noStrike">
                          <a:effectLst/>
                          <a:latin typeface="Roboto" panose="02000000000000000000" pitchFamily="2" charset="0"/>
                          <a:cs typeface="Calibri Light" panose="020F0302020204030204" pitchFamily="34" charset="0"/>
                        </a:rPr>
                        <a:t>200,000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73</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$942,690,179</a:t>
                      </a:r>
                    </a:p>
                  </a:txBody>
                  <a:tcPr marL="9525" marR="9525" marT="9525" marB="0" anchor="ctr"/>
                </a:tc>
                <a:extLst>
                  <a:ext uri="{0D108BD9-81ED-4DB2-BD59-A6C34878D82A}">
                    <a16:rowId xmlns:a16="http://schemas.microsoft.com/office/drawing/2014/main" val="3219902957"/>
                  </a:ext>
                </a:extLst>
              </a:tr>
              <a:tr h="391272">
                <a:tc>
                  <a:txBody>
                    <a:bodyPr/>
                    <a:lstStyle/>
                    <a:p>
                      <a:pPr algn="ctr" fontAlgn="b"/>
                      <a:r>
                        <a:rPr lang="en-US" sz="1100" b="0" i="0" u="none" strike="noStrike">
                          <a:effectLst/>
                          <a:latin typeface="Roboto" panose="02000000000000000000" pitchFamily="2" charset="0"/>
                          <a:cs typeface="Calibri Light" panose="020F0302020204030204" pitchFamily="34" charset="0"/>
                        </a:rPr>
                        <a:t>WATER PUMPS</a:t>
                      </a:r>
                    </a:p>
                  </a:txBody>
                  <a:tcPr marL="9525" marR="9525" marT="9525" marB="0" anchor="ctr"/>
                </a:tc>
                <a:tc>
                  <a:txBody>
                    <a:bodyPr/>
                    <a:lstStyle/>
                    <a:p>
                      <a:pPr algn="ctr" fontAlgn="b"/>
                      <a:r>
                        <a:rPr lang="en-US" sz="1100" b="0" i="0" u="none" strike="noStrike">
                          <a:effectLst/>
                          <a:latin typeface="Roboto" panose="02000000000000000000" pitchFamily="2" charset="0"/>
                          <a:cs typeface="Calibri Light" panose="020F0302020204030204" pitchFamily="34" charset="0"/>
                        </a:rPr>
                        <a:t>320,000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432</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$3,473,249,621</a:t>
                      </a:r>
                    </a:p>
                  </a:txBody>
                  <a:tcPr marL="9525" marR="9525" marT="9525" marB="0" anchor="ctr"/>
                </a:tc>
                <a:extLst>
                  <a:ext uri="{0D108BD9-81ED-4DB2-BD59-A6C34878D82A}">
                    <a16:rowId xmlns:a16="http://schemas.microsoft.com/office/drawing/2014/main" val="1587467947"/>
                  </a:ext>
                </a:extLst>
              </a:tr>
              <a:tr h="451421">
                <a:tc>
                  <a:txBody>
                    <a:bodyPr/>
                    <a:lstStyle/>
                    <a:p>
                      <a:pPr algn="ctr" fontAlgn="b"/>
                      <a:r>
                        <a:rPr lang="en-US" sz="1100" b="0" i="0" u="none" strike="noStrike">
                          <a:effectLst/>
                          <a:latin typeface="Roboto" panose="02000000000000000000" pitchFamily="2" charset="0"/>
                          <a:cs typeface="Calibri Light" panose="020F0302020204030204" pitchFamily="34" charset="0"/>
                        </a:rPr>
                        <a:t>COOLING SYSTEM FLUSHES</a:t>
                      </a:r>
                    </a:p>
                  </a:txBody>
                  <a:tcPr marL="9525" marR="9525" marT="9525" marB="0" anchor="ctr"/>
                </a:tc>
                <a:tc>
                  <a:txBody>
                    <a:bodyPr/>
                    <a:lstStyle/>
                    <a:p>
                      <a:pPr algn="ctr" fontAlgn="b"/>
                      <a:r>
                        <a:rPr lang="en-US" sz="1100" b="0" i="0" u="none" strike="noStrike">
                          <a:effectLst/>
                          <a:latin typeface="Roboto" panose="02000000000000000000" pitchFamily="2" charset="0"/>
                          <a:cs typeface="Calibri Light" panose="020F0302020204030204" pitchFamily="34" charset="0"/>
                        </a:rPr>
                        <a:t>100,000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118</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1.0</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$3,031,199,670</a:t>
                      </a:r>
                    </a:p>
                  </a:txBody>
                  <a:tcPr marL="9525" marR="9525" marT="9525" marB="0" anchor="ctr"/>
                </a:tc>
                <a:extLst>
                  <a:ext uri="{0D108BD9-81ED-4DB2-BD59-A6C34878D82A}">
                    <a16:rowId xmlns:a16="http://schemas.microsoft.com/office/drawing/2014/main" val="1255726404"/>
                  </a:ext>
                </a:extLst>
              </a:tr>
              <a:tr h="451421">
                <a:tc>
                  <a:txBody>
                    <a:bodyPr/>
                    <a:lstStyle/>
                    <a:p>
                      <a:pPr algn="ctr" fontAlgn="b"/>
                      <a:r>
                        <a:rPr lang="en-US" sz="1100" b="0" i="0" u="none" strike="noStrike">
                          <a:effectLst/>
                          <a:latin typeface="Roboto" panose="02000000000000000000" pitchFamily="2" charset="0"/>
                          <a:cs typeface="Calibri Light" panose="020F0302020204030204" pitchFamily="34" charset="0"/>
                        </a:rPr>
                        <a:t>RADIATOR HOSES REPLACED</a:t>
                      </a:r>
                    </a:p>
                  </a:txBody>
                  <a:tcPr marL="9525" marR="9525" marT="9525" marB="0" anchor="ctr">
                    <a:lnB>
                      <a:noFill/>
                    </a:lnB>
                  </a:tcPr>
                </a:tc>
                <a:tc>
                  <a:txBody>
                    <a:bodyPr/>
                    <a:lstStyle/>
                    <a:p>
                      <a:pPr algn="ctr" fontAlgn="b"/>
                      <a:r>
                        <a:rPr lang="en-US" sz="1100" b="0" i="0" u="none" strike="noStrike">
                          <a:effectLst/>
                          <a:latin typeface="Roboto" panose="02000000000000000000" pitchFamily="2" charset="0"/>
                          <a:cs typeface="Calibri Light" panose="020F0302020204030204" pitchFamily="34" charset="0"/>
                        </a:rPr>
                        <a:t>160,000</a:t>
                      </a:r>
                    </a:p>
                  </a:txBody>
                  <a:tcPr marL="9525" marR="9525" marT="9525"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110</a:t>
                      </a:r>
                    </a:p>
                  </a:txBody>
                  <a:tcPr marL="9525" marR="9525" marT="9525"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1.1</a:t>
                      </a:r>
                    </a:p>
                  </a:txBody>
                  <a:tcPr marL="9525" marR="9525" marT="9525"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$1,944,298,494</a:t>
                      </a:r>
                    </a:p>
                  </a:txBody>
                  <a:tcPr marL="9525" marR="9525" marT="9525" marB="0" anchor="ctr">
                    <a:lnB>
                      <a:noFill/>
                    </a:lnB>
                  </a:tcPr>
                </a:tc>
                <a:extLst>
                  <a:ext uri="{0D108BD9-81ED-4DB2-BD59-A6C34878D82A}">
                    <a16:rowId xmlns:a16="http://schemas.microsoft.com/office/drawing/2014/main" val="521370810"/>
                  </a:ext>
                </a:extLst>
              </a:tr>
              <a:tr h="391272">
                <a:tc>
                  <a:txBody>
                    <a:bodyPr/>
                    <a:lstStyle/>
                    <a:p>
                      <a:pPr algn="ctr" fontAlgn="b"/>
                      <a:r>
                        <a:rPr lang="en-US" sz="1100" b="1" i="0" u="none" strike="noStrike">
                          <a:solidFill>
                            <a:schemeClr val="bg1"/>
                          </a:solidFill>
                          <a:effectLst/>
                          <a:latin typeface="Roboto" panose="02000000000000000000" pitchFamily="2" charset="0"/>
                          <a:cs typeface="Calibri Light" panose="020F0302020204030204" pitchFamily="34" charset="0"/>
                        </a:rPr>
                        <a:t>TOTAL</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algn="ctr" fontAlgn="b"/>
                      <a:endParaRPr lang="en-US" sz="1100" b="0" i="0" u="none" strike="noStrike">
                        <a:effectLst/>
                        <a:latin typeface="Roboto" panose="02000000000000000000" pitchFamily="2" charset="0"/>
                        <a:cs typeface="Calibri Light" panose="020F0302020204030204" pitchFamily="34" charset="0"/>
                      </a:endParaRP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algn="ctr" fontAlgn="b"/>
                      <a:endParaRPr lang="en-US" sz="1100" b="0" i="0" u="none" strike="noStrike">
                        <a:effectLst/>
                        <a:latin typeface="Roboto" panose="02000000000000000000" pitchFamily="2" charset="0"/>
                        <a:cs typeface="Calibri Light" panose="020F0302020204030204" pitchFamily="34" charset="0"/>
                      </a:endParaRP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algn="ctr" fontAlgn="b"/>
                      <a:endParaRPr lang="en-US" sz="1100" b="0" i="0" u="none" strike="noStrike">
                        <a:effectLst/>
                        <a:latin typeface="Roboto" panose="02000000000000000000" pitchFamily="2" charset="0"/>
                        <a:cs typeface="Calibri Light" panose="020F0302020204030204" pitchFamily="34" charset="0"/>
                      </a:endParaRP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marL="0" algn="ctr" defTabSz="914400" rtl="0" eaLnBrk="1" fontAlgn="b" latinLnBrk="0" hangingPunct="1"/>
                      <a:r>
                        <a:rPr lang="en-US" sz="1100" b="1" i="0" u="none" strike="noStrike" kern="1200">
                          <a:solidFill>
                            <a:schemeClr val="bg1"/>
                          </a:solidFill>
                          <a:effectLst/>
                          <a:latin typeface="Roboto" panose="02000000000000000000" pitchFamily="2" charset="0"/>
                          <a:ea typeface="+mn-ea"/>
                          <a:cs typeface="Calibri Light" panose="020F0302020204030204" pitchFamily="34" charset="0"/>
                        </a:rPr>
                        <a:t>$22,449,091,636</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3917084"/>
                  </a:ext>
                </a:extLst>
              </a:tr>
            </a:tbl>
          </a:graphicData>
        </a:graphic>
      </p:graphicFrame>
      <p:sp>
        <p:nvSpPr>
          <p:cNvPr id="2" name="Slide Number Placeholder 1">
            <a:extLst>
              <a:ext uri="{FF2B5EF4-FFF2-40B4-BE49-F238E27FC236}">
                <a16:creationId xmlns:a16="http://schemas.microsoft.com/office/drawing/2014/main" id="{D8EB4AB8-DEDF-46C7-8D05-8822F7C0C052}"/>
              </a:ext>
            </a:extLst>
          </p:cNvPr>
          <p:cNvSpPr>
            <a:spLocks noGrp="1"/>
          </p:cNvSpPr>
          <p:nvPr>
            <p:ph type="sldNum" sz="quarter" idx="4"/>
          </p:nvPr>
        </p:nvSpPr>
        <p:spPr/>
        <p:txBody>
          <a:bodyPr/>
          <a:lstStyle/>
          <a:p>
            <a:fld id="{712E29C6-EE55-43BD-857B-236F68ABA214}" type="slidenum">
              <a:rPr lang="en-US" smtClean="0"/>
              <a:pPr/>
              <a:t>24</a:t>
            </a:fld>
            <a:endParaRPr lang="en-US"/>
          </a:p>
        </p:txBody>
      </p:sp>
      <p:sp>
        <p:nvSpPr>
          <p:cNvPr id="9" name="TextBox 8">
            <a:extLst>
              <a:ext uri="{FF2B5EF4-FFF2-40B4-BE49-F238E27FC236}">
                <a16:creationId xmlns:a16="http://schemas.microsoft.com/office/drawing/2014/main" id="{27722319-A4A9-5421-6562-C54E4A776310}"/>
              </a:ext>
            </a:extLst>
          </p:cNvPr>
          <p:cNvSpPr txBox="1"/>
          <p:nvPr/>
        </p:nvSpPr>
        <p:spPr>
          <a:xfrm>
            <a:off x="-3032" y="5906329"/>
            <a:ext cx="2148647" cy="369332"/>
          </a:xfrm>
          <a:prstGeom prst="rect">
            <a:avLst/>
          </a:prstGeom>
          <a:noFill/>
        </p:spPr>
        <p:txBody>
          <a:bodyPr wrap="square" rtlCol="0">
            <a:spAutoFit/>
          </a:bodyPr>
          <a:lstStyle/>
          <a:p>
            <a:r>
              <a:rPr lang="en-US" sz="900"/>
              <a:t>After downloading workbook, navigate to the corresponding tab.</a:t>
            </a:r>
          </a:p>
        </p:txBody>
      </p:sp>
      <p:sp>
        <p:nvSpPr>
          <p:cNvPr id="10" name="Oval 9">
            <a:hlinkClick r:id="rId2"/>
            <a:extLst>
              <a:ext uri="{FF2B5EF4-FFF2-40B4-BE49-F238E27FC236}">
                <a16:creationId xmlns:a16="http://schemas.microsoft.com/office/drawing/2014/main" id="{6DD2CF25-C4EB-494D-0A25-C1F8DE9AE560}"/>
              </a:ext>
            </a:extLst>
          </p:cNvPr>
          <p:cNvSpPr/>
          <p:nvPr/>
        </p:nvSpPr>
        <p:spPr>
          <a:xfrm>
            <a:off x="0" y="5450599"/>
            <a:ext cx="1552353" cy="453366"/>
          </a:xfrm>
          <a:prstGeom prst="ellipse">
            <a:avLst/>
          </a:prstGeom>
          <a:solidFill>
            <a:schemeClr val="accent3">
              <a:lumMod val="60000"/>
              <a:lumOff val="40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850" b="1" i="0" strike="noStrike" kern="1200" cap="none" spc="0" normalizeH="0" baseline="0" noProof="0">
                <a:ln>
                  <a:noFill/>
                </a:ln>
                <a:solidFill>
                  <a:srgbClr val="C00000"/>
                </a:solidFill>
                <a:effectLst/>
                <a:uLnTx/>
                <a:uFillTx/>
                <a:latin typeface="Calibri" panose="020F0502020204030204"/>
                <a:hlinkClick r:id="rId2">
                  <a:extLst>
                    <a:ext uri="{A12FA001-AC4F-418D-AE19-62706E023703}">
                      <ahyp:hlinkClr xmlns:ahyp="http://schemas.microsoft.com/office/drawing/2018/hyperlinkcolor" val="tx"/>
                    </a:ext>
                  </a:extLst>
                </a:hlinkClick>
              </a:rPr>
              <a:t>Click here for Data</a:t>
            </a:r>
            <a:endParaRPr lang="en-US" sz="850" b="1">
              <a:solidFill>
                <a:srgbClr val="C00000"/>
              </a:solidFill>
            </a:endParaRPr>
          </a:p>
        </p:txBody>
      </p:sp>
      <p:sp>
        <p:nvSpPr>
          <p:cNvPr id="3" name="TextBox 2">
            <a:extLst>
              <a:ext uri="{FF2B5EF4-FFF2-40B4-BE49-F238E27FC236}">
                <a16:creationId xmlns:a16="http://schemas.microsoft.com/office/drawing/2014/main" id="{73844675-0F05-B54B-AAFA-35BE28F6677F}"/>
              </a:ext>
            </a:extLst>
          </p:cNvPr>
          <p:cNvSpPr txBox="1"/>
          <p:nvPr/>
        </p:nvSpPr>
        <p:spPr>
          <a:xfrm>
            <a:off x="1552353" y="5424280"/>
            <a:ext cx="3408778" cy="400110"/>
          </a:xfrm>
          <a:prstGeom prst="rect">
            <a:avLst/>
          </a:prstGeom>
          <a:noFill/>
        </p:spPr>
        <p:txBody>
          <a:bodyPr wrap="square" rtlCol="0">
            <a:spAutoFit/>
          </a:bodyPr>
          <a:lstStyle/>
          <a:p>
            <a:r>
              <a:rPr lang="en-US" sz="1000"/>
              <a:t>* About half the vehicles will not get this item fixed or replaced if it fails</a:t>
            </a:r>
          </a:p>
        </p:txBody>
      </p:sp>
      <p:pic>
        <p:nvPicPr>
          <p:cNvPr id="4" name="Picture 3">
            <a:extLst>
              <a:ext uri="{FF2B5EF4-FFF2-40B4-BE49-F238E27FC236}">
                <a16:creationId xmlns:a16="http://schemas.microsoft.com/office/drawing/2014/main" id="{C66B32F6-6C8C-26E4-B717-B4D3D385BE3F}"/>
              </a:ext>
            </a:extLst>
          </p:cNvPr>
          <p:cNvPicPr>
            <a:picLocks noChangeAspect="1"/>
          </p:cNvPicPr>
          <p:nvPr/>
        </p:nvPicPr>
        <p:blipFill rotWithShape="1">
          <a:blip r:embed="rId3"/>
          <a:srcRect t="36215" b="32932"/>
          <a:stretch/>
        </p:blipFill>
        <p:spPr>
          <a:xfrm>
            <a:off x="10430798" y="5965525"/>
            <a:ext cx="1761202" cy="310136"/>
          </a:xfrm>
          <a:prstGeom prst="rect">
            <a:avLst/>
          </a:prstGeom>
        </p:spPr>
      </p:pic>
    </p:spTree>
    <p:extLst>
      <p:ext uri="{BB962C8B-B14F-4D97-AF65-F5344CB8AC3E}">
        <p14:creationId xmlns:p14="http://schemas.microsoft.com/office/powerpoint/2010/main" val="1065750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045358-1050-4E0D-9712-7F32CFF54517}"/>
              </a:ext>
            </a:extLst>
          </p:cNvPr>
          <p:cNvSpPr txBox="1"/>
          <p:nvPr/>
        </p:nvSpPr>
        <p:spPr>
          <a:xfrm>
            <a:off x="126690" y="102145"/>
            <a:ext cx="11991246" cy="89255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3200" b="1">
                <a:solidFill>
                  <a:srgbClr val="E31937"/>
                </a:solidFill>
                <a:latin typeface="Montserrat"/>
              </a:defRPr>
            </a:lvl1pPr>
          </a:lstStyle>
          <a:p>
            <a:r>
              <a:rPr lang="en-US">
                <a:latin typeface="+mj-lt"/>
              </a:rPr>
              <a:t>ESTIMATED COOLING SYSTEM AND A/C MARKET SHARE: 2021</a:t>
            </a:r>
          </a:p>
          <a:p>
            <a:r>
              <a:rPr lang="en-US" sz="2000">
                <a:solidFill>
                  <a:srgbClr val="626366"/>
                </a:solidFill>
                <a:latin typeface="+mj-lt"/>
              </a:rPr>
              <a:t>Using Purchase Incidence</a:t>
            </a:r>
          </a:p>
        </p:txBody>
      </p:sp>
      <p:sp>
        <p:nvSpPr>
          <p:cNvPr id="16" name="TextBox 15">
            <a:extLst>
              <a:ext uri="{FF2B5EF4-FFF2-40B4-BE49-F238E27FC236}">
                <a16:creationId xmlns:a16="http://schemas.microsoft.com/office/drawing/2014/main" id="{64CD89C3-C62B-49F0-82BD-8ACDF3185F9F}"/>
              </a:ext>
            </a:extLst>
          </p:cNvPr>
          <p:cNvSpPr txBox="1"/>
          <p:nvPr/>
        </p:nvSpPr>
        <p:spPr>
          <a:xfrm>
            <a:off x="8606336" y="5443093"/>
            <a:ext cx="2567070" cy="338554"/>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800" b="0" i="1" u="none" strike="noStrike" cap="none" spc="0" normalizeH="0" baseline="0">
                <a:ln>
                  <a:noFill/>
                </a:ln>
                <a:solidFill>
                  <a:srgbClr val="000000"/>
                </a:solidFill>
                <a:effectLst/>
                <a:uLnTx/>
                <a:uFillTx/>
              </a:defRPr>
            </a:lvl1pPr>
          </a:lstStyle>
          <a:p>
            <a:r>
              <a:rPr lang="en-US"/>
              <a:t>Sources: DesRosiers Automotive Consultants Inc. and </a:t>
            </a:r>
            <a:r>
              <a:rPr lang="en-US" err="1"/>
              <a:t>AutoCount</a:t>
            </a:r>
            <a:r>
              <a:rPr lang="en-US"/>
              <a:t>@ data from Experian Automotive</a:t>
            </a:r>
          </a:p>
        </p:txBody>
      </p:sp>
      <p:graphicFrame>
        <p:nvGraphicFramePr>
          <p:cNvPr id="14" name="Table 3">
            <a:extLst>
              <a:ext uri="{FF2B5EF4-FFF2-40B4-BE49-F238E27FC236}">
                <a16:creationId xmlns:a16="http://schemas.microsoft.com/office/drawing/2014/main" id="{14A36FB7-B09C-4D97-90E7-63F03D125A22}"/>
              </a:ext>
            </a:extLst>
          </p:cNvPr>
          <p:cNvGraphicFramePr>
            <a:graphicFrameLocks noGrp="1"/>
          </p:cNvGraphicFramePr>
          <p:nvPr>
            <p:extLst>
              <p:ext uri="{D42A27DB-BD31-4B8C-83A1-F6EECF244321}">
                <p14:modId xmlns:p14="http://schemas.microsoft.com/office/powerpoint/2010/main" val="1527319671"/>
              </p:ext>
            </p:extLst>
          </p:nvPr>
        </p:nvGraphicFramePr>
        <p:xfrm>
          <a:off x="1552352" y="1162705"/>
          <a:ext cx="9522048" cy="4287894"/>
        </p:xfrm>
        <a:graphic>
          <a:graphicData uri="http://schemas.openxmlformats.org/drawingml/2006/table">
            <a:tbl>
              <a:tblPr firstRow="1" bandRow="1">
                <a:tableStyleId>{6E25E649-3F16-4E02-A733-19D2CDBF48F0}</a:tableStyleId>
              </a:tblPr>
              <a:tblGrid>
                <a:gridCol w="2380512">
                  <a:extLst>
                    <a:ext uri="{9D8B030D-6E8A-4147-A177-3AD203B41FA5}">
                      <a16:colId xmlns:a16="http://schemas.microsoft.com/office/drawing/2014/main" val="208348321"/>
                    </a:ext>
                  </a:extLst>
                </a:gridCol>
                <a:gridCol w="2380512">
                  <a:extLst>
                    <a:ext uri="{9D8B030D-6E8A-4147-A177-3AD203B41FA5}">
                      <a16:colId xmlns:a16="http://schemas.microsoft.com/office/drawing/2014/main" val="387993847"/>
                    </a:ext>
                  </a:extLst>
                </a:gridCol>
                <a:gridCol w="2380512">
                  <a:extLst>
                    <a:ext uri="{9D8B030D-6E8A-4147-A177-3AD203B41FA5}">
                      <a16:colId xmlns:a16="http://schemas.microsoft.com/office/drawing/2014/main" val="398981594"/>
                    </a:ext>
                  </a:extLst>
                </a:gridCol>
                <a:gridCol w="2380512">
                  <a:extLst>
                    <a:ext uri="{9D8B030D-6E8A-4147-A177-3AD203B41FA5}">
                      <a16:colId xmlns:a16="http://schemas.microsoft.com/office/drawing/2014/main" val="1102855189"/>
                    </a:ext>
                  </a:extLst>
                </a:gridCol>
              </a:tblGrid>
              <a:tr h="474172">
                <a:tc>
                  <a:txBody>
                    <a:bodyPr/>
                    <a:lstStyle/>
                    <a:p>
                      <a:pPr algn="ctr" fontAlgn="b"/>
                      <a:r>
                        <a:rPr lang="en-US" sz="1100" b="1" i="0" u="none" strike="noStrike">
                          <a:solidFill>
                            <a:srgbClr val="FFFFFF"/>
                          </a:solidFill>
                          <a:effectLst/>
                          <a:latin typeface="Roboto" panose="02000000000000000000" pitchFamily="2" charset="0"/>
                          <a:cs typeface="Calibri Light" panose="020F0302020204030204" pitchFamily="34" charset="0"/>
                        </a:rPr>
                        <a:t>CATEGORY</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100" b="1" i="0" u="none" strike="noStrike">
                          <a:solidFill>
                            <a:srgbClr val="FFFFFF"/>
                          </a:solidFill>
                          <a:effectLst/>
                          <a:latin typeface="Roboto" panose="02000000000000000000" pitchFamily="2" charset="0"/>
                          <a:cs typeface="Calibri Light" panose="020F0302020204030204" pitchFamily="34" charset="0"/>
                        </a:rPr>
                        <a:t>PURCHASE INCIDENCE</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100" b="1" i="0" u="none" strike="noStrike">
                          <a:solidFill>
                            <a:srgbClr val="FFFFFF"/>
                          </a:solidFill>
                          <a:effectLst/>
                          <a:latin typeface="Roboto" panose="02000000000000000000" pitchFamily="2" charset="0"/>
                          <a:cs typeface="Calibri Light" panose="020F0302020204030204" pitchFamily="34" charset="0"/>
                        </a:rPr>
                        <a:t>UNITS PURCHASED</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100" b="1" i="0" u="none" strike="noStrike">
                          <a:solidFill>
                            <a:srgbClr val="FFFFFF"/>
                          </a:solidFill>
                          <a:effectLst/>
                          <a:latin typeface="Roboto" panose="02000000000000000000" pitchFamily="2" charset="0"/>
                          <a:cs typeface="Calibri Light" panose="020F0302020204030204" pitchFamily="34" charset="0"/>
                        </a:rPr>
                        <a:t>MARKET SIZE ($)</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extLst>
                  <a:ext uri="{0D108BD9-81ED-4DB2-BD59-A6C34878D82A}">
                    <a16:rowId xmlns:a16="http://schemas.microsoft.com/office/drawing/2014/main" val="3848940414"/>
                  </a:ext>
                </a:extLst>
              </a:tr>
              <a:tr h="457623">
                <a:tc>
                  <a:txBody>
                    <a:bodyPr/>
                    <a:lstStyle/>
                    <a:p>
                      <a:pPr algn="ctr" fontAlgn="b"/>
                      <a:r>
                        <a:rPr lang="en-US" sz="1100" b="0" i="0" u="none" strike="noStrike">
                          <a:effectLst/>
                          <a:latin typeface="Roboto" panose="02000000000000000000" pitchFamily="2" charset="0"/>
                          <a:cs typeface="Calibri Light" panose="020F0302020204030204" pitchFamily="34" charset="0"/>
                        </a:rPr>
                        <a:t>A/C HEATER BLOWERS*</a:t>
                      </a:r>
                    </a:p>
                  </a:txBody>
                  <a:tcPr marL="9525" marR="9525" marT="9525" marB="0" anchor="ctr">
                    <a:lnT w="25400" cmpd="sng">
                      <a:noFill/>
                    </a:lnT>
                  </a:tcPr>
                </a:tc>
                <a:tc>
                  <a:txBody>
                    <a:bodyPr/>
                    <a:lstStyle/>
                    <a:p>
                      <a:pPr algn="ctr" fontAlgn="b"/>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0.02</a:t>
                      </a:r>
                    </a:p>
                  </a:txBody>
                  <a:tcPr marL="9525" marR="9525" marT="9525" marB="0" anchor="ctr">
                    <a:lnT w="25400" cmpd="sng">
                      <a:noFill/>
                    </a:lnT>
                  </a:tcPr>
                </a:tc>
                <a:tc>
                  <a:txBody>
                    <a:bodyPr/>
                    <a:lstStyle/>
                    <a:p>
                      <a:pPr algn="ctr" fontAlgn="b"/>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4,619,496.7</a:t>
                      </a:r>
                    </a:p>
                  </a:txBody>
                  <a:tcPr marL="9525" marR="9525" marT="9525" marB="0" anchor="ctr">
                    <a:lnT w="25400" cmpd="sng">
                      <a:noFill/>
                    </a:lnT>
                  </a:tcPr>
                </a:tc>
                <a:tc>
                  <a:txBody>
                    <a:bodyPr/>
                    <a:lstStyle/>
                    <a:p>
                      <a:pPr algn="ctr" fontAlgn="b"/>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$1,268,361,688</a:t>
                      </a:r>
                    </a:p>
                  </a:txBody>
                  <a:tcPr marL="9525" marR="9525" marT="9525" marB="0" anchor="ctr">
                    <a:lnT w="25400" cmpd="sng">
                      <a:noFill/>
                    </a:lnT>
                  </a:tcPr>
                </a:tc>
                <a:extLst>
                  <a:ext uri="{0D108BD9-81ED-4DB2-BD59-A6C34878D82A}">
                    <a16:rowId xmlns:a16="http://schemas.microsoft.com/office/drawing/2014/main" val="4076496910"/>
                  </a:ext>
                </a:extLst>
              </a:tr>
              <a:tr h="396646">
                <a:tc>
                  <a:txBody>
                    <a:bodyPr/>
                    <a:lstStyle/>
                    <a:p>
                      <a:pPr algn="ctr" fontAlgn="b"/>
                      <a:r>
                        <a:rPr lang="en-US" sz="1100" b="0" i="0" u="none" strike="noStrike">
                          <a:effectLst/>
                          <a:latin typeface="Roboto" panose="02000000000000000000" pitchFamily="2" charset="0"/>
                          <a:cs typeface="Calibri Light" panose="020F0302020204030204" pitchFamily="34" charset="0"/>
                        </a:rPr>
                        <a:t>A/C COMPRESSORS*</a:t>
                      </a:r>
                    </a:p>
                  </a:txBody>
                  <a:tcPr marL="9525" marR="9525" marT="9525" marB="0" anchor="ctr"/>
                </a:tc>
                <a:tc>
                  <a:txBody>
                    <a:bodyPr/>
                    <a:lstStyle/>
                    <a:p>
                      <a:pPr algn="ctr" fontAlgn="b"/>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0.08</a:t>
                      </a:r>
                    </a:p>
                  </a:txBody>
                  <a:tcPr marL="9525" marR="9525" marT="9525" marB="0" anchor="ctr"/>
                </a:tc>
                <a:tc>
                  <a:txBody>
                    <a:bodyPr/>
                    <a:lstStyle/>
                    <a:p>
                      <a:pPr algn="ctr" fontAlgn="b"/>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21,350,165.8</a:t>
                      </a:r>
                    </a:p>
                  </a:txBody>
                  <a:tcPr marL="9525" marR="9525" marT="9525" marB="0" anchor="ctr"/>
                </a:tc>
                <a:tc>
                  <a:txBody>
                    <a:bodyPr/>
                    <a:lstStyle/>
                    <a:p>
                      <a:pPr algn="ctr" fontAlgn="b"/>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$12,845,450,275</a:t>
                      </a:r>
                    </a:p>
                  </a:txBody>
                  <a:tcPr marL="9525" marR="9525" marT="9525" marB="0" anchor="ctr"/>
                </a:tc>
                <a:extLst>
                  <a:ext uri="{0D108BD9-81ED-4DB2-BD59-A6C34878D82A}">
                    <a16:rowId xmlns:a16="http://schemas.microsoft.com/office/drawing/2014/main" val="3919184708"/>
                  </a:ext>
                </a:extLst>
              </a:tr>
              <a:tr h="396646">
                <a:tc>
                  <a:txBody>
                    <a:bodyPr/>
                    <a:lstStyle/>
                    <a:p>
                      <a:pPr algn="ctr" fontAlgn="b"/>
                      <a:r>
                        <a:rPr lang="en-US" sz="1100" b="0" i="0" u="none" strike="noStrike">
                          <a:effectLst/>
                          <a:latin typeface="Roboto" panose="02000000000000000000" pitchFamily="2" charset="0"/>
                          <a:cs typeface="Calibri Light" panose="020F0302020204030204" pitchFamily="34" charset="0"/>
                        </a:rPr>
                        <a:t>A/C CONDENSERS*</a:t>
                      </a:r>
                    </a:p>
                  </a:txBody>
                  <a:tcPr marL="9525" marR="9525" marT="9525" marB="0" anchor="ctr"/>
                </a:tc>
                <a:tc>
                  <a:txBody>
                    <a:bodyPr/>
                    <a:lstStyle/>
                    <a:p>
                      <a:pPr algn="ctr" fontAlgn="b"/>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0.02</a:t>
                      </a:r>
                    </a:p>
                  </a:txBody>
                  <a:tcPr marL="9525" marR="9525" marT="9525" marB="0" anchor="ctr"/>
                </a:tc>
                <a:tc>
                  <a:txBody>
                    <a:bodyPr/>
                    <a:lstStyle/>
                    <a:p>
                      <a:pPr algn="ctr" fontAlgn="b"/>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6,876,722.2</a:t>
                      </a:r>
                    </a:p>
                  </a:txBody>
                  <a:tcPr marL="9525" marR="9525" marT="9525" marB="0" anchor="ctr"/>
                </a:tc>
                <a:tc>
                  <a:txBody>
                    <a:bodyPr/>
                    <a:lstStyle/>
                    <a:p>
                      <a:pPr algn="ctr" fontAlgn="b"/>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$3,237,980,516</a:t>
                      </a:r>
                    </a:p>
                  </a:txBody>
                  <a:tcPr marL="9525" marR="9525" marT="9525" marB="0" anchor="ctr"/>
                </a:tc>
                <a:extLst>
                  <a:ext uri="{0D108BD9-81ED-4DB2-BD59-A6C34878D82A}">
                    <a16:rowId xmlns:a16="http://schemas.microsoft.com/office/drawing/2014/main" val="3358547749"/>
                  </a:ext>
                </a:extLst>
              </a:tr>
              <a:tr h="457623">
                <a:tc>
                  <a:txBody>
                    <a:bodyPr/>
                    <a:lstStyle/>
                    <a:p>
                      <a:pPr algn="ctr" fontAlgn="b"/>
                      <a:r>
                        <a:rPr lang="en-US" sz="1100" b="0" i="0" u="none" strike="noStrike">
                          <a:effectLst/>
                          <a:latin typeface="Roboto" panose="02000000000000000000" pitchFamily="2" charset="0"/>
                          <a:cs typeface="Calibri Light" panose="020F0302020204030204" pitchFamily="34" charset="0"/>
                        </a:rPr>
                        <a:t>RADIATORS REPLACED</a:t>
                      </a:r>
                    </a:p>
                  </a:txBody>
                  <a:tcPr marL="9525" marR="9525" marT="9525" marB="0" anchor="ctr"/>
                </a:tc>
                <a:tc>
                  <a:txBody>
                    <a:bodyPr/>
                    <a:lstStyle/>
                    <a:p>
                      <a:pPr algn="ctr" fontAlgn="b"/>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0.02</a:t>
                      </a:r>
                    </a:p>
                  </a:txBody>
                  <a:tcPr marL="9525" marR="9525" marT="9525" marB="0" anchor="ctr"/>
                </a:tc>
                <a:tc>
                  <a:txBody>
                    <a:bodyPr/>
                    <a:lstStyle/>
                    <a:p>
                      <a:pPr algn="ctr" fontAlgn="b"/>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5,710,810.5</a:t>
                      </a:r>
                    </a:p>
                  </a:txBody>
                  <a:tcPr marL="9525" marR="9525" marT="9525" marB="0" anchor="ctr"/>
                </a:tc>
                <a:tc>
                  <a:txBody>
                    <a:bodyPr/>
                    <a:lstStyle/>
                    <a:p>
                      <a:pPr algn="ctr" fontAlgn="b"/>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$3,361,247,643</a:t>
                      </a:r>
                    </a:p>
                  </a:txBody>
                  <a:tcPr marL="9525" marR="9525" marT="9525" marB="0" anchor="ctr"/>
                </a:tc>
                <a:extLst>
                  <a:ext uri="{0D108BD9-81ED-4DB2-BD59-A6C34878D82A}">
                    <a16:rowId xmlns:a16="http://schemas.microsoft.com/office/drawing/2014/main" val="3554901405"/>
                  </a:ext>
                </a:extLst>
              </a:tr>
              <a:tr h="396646">
                <a:tc>
                  <a:txBody>
                    <a:bodyPr/>
                    <a:lstStyle/>
                    <a:p>
                      <a:pPr algn="ctr" fontAlgn="b"/>
                      <a:r>
                        <a:rPr lang="en-US" sz="1100" b="0" i="0" u="none" strike="noStrike">
                          <a:effectLst/>
                          <a:latin typeface="Roboto" panose="02000000000000000000" pitchFamily="2" charset="0"/>
                          <a:cs typeface="Calibri Light" panose="020F0302020204030204" pitchFamily="34" charset="0"/>
                        </a:rPr>
                        <a:t>THERMOSTATS</a:t>
                      </a:r>
                    </a:p>
                  </a:txBody>
                  <a:tcPr marL="9525" marR="9525" marT="9525" marB="0" anchor="ctr"/>
                </a:tc>
                <a:tc>
                  <a:txBody>
                    <a:bodyPr/>
                    <a:lstStyle/>
                    <a:p>
                      <a:pPr algn="ctr" fontAlgn="b"/>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0.07</a:t>
                      </a:r>
                    </a:p>
                  </a:txBody>
                  <a:tcPr marL="9525" marR="9525" marT="9525" marB="0" anchor="ctr"/>
                </a:tc>
                <a:tc>
                  <a:txBody>
                    <a:bodyPr/>
                    <a:lstStyle/>
                    <a:p>
                      <a:pPr algn="ctr" fontAlgn="b"/>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21,790,765.6</a:t>
                      </a:r>
                    </a:p>
                  </a:txBody>
                  <a:tcPr marL="9525" marR="9525" marT="9525" marB="0" anchor="ctr"/>
                </a:tc>
                <a:tc>
                  <a:txBody>
                    <a:bodyPr/>
                    <a:lstStyle/>
                    <a:p>
                      <a:pPr algn="ctr" fontAlgn="b"/>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$1,595,473,815</a:t>
                      </a:r>
                    </a:p>
                  </a:txBody>
                  <a:tcPr marL="9525" marR="9525" marT="9525" marB="0" anchor="ctr"/>
                </a:tc>
                <a:extLst>
                  <a:ext uri="{0D108BD9-81ED-4DB2-BD59-A6C34878D82A}">
                    <a16:rowId xmlns:a16="http://schemas.microsoft.com/office/drawing/2014/main" val="3219902957"/>
                  </a:ext>
                </a:extLst>
              </a:tr>
              <a:tr h="396646">
                <a:tc>
                  <a:txBody>
                    <a:bodyPr/>
                    <a:lstStyle/>
                    <a:p>
                      <a:pPr algn="ctr" fontAlgn="b"/>
                      <a:r>
                        <a:rPr lang="en-US" sz="1100" b="0" i="0" u="none" strike="noStrike">
                          <a:effectLst/>
                          <a:latin typeface="Roboto" panose="02000000000000000000" pitchFamily="2" charset="0"/>
                          <a:cs typeface="Calibri Light" panose="020F0302020204030204" pitchFamily="34" charset="0"/>
                        </a:rPr>
                        <a:t>WATER PUMPS</a:t>
                      </a:r>
                    </a:p>
                  </a:txBody>
                  <a:tcPr marL="9525" marR="9525" marT="9525" marB="0" anchor="ctr"/>
                </a:tc>
                <a:tc>
                  <a:txBody>
                    <a:bodyPr/>
                    <a:lstStyle/>
                    <a:p>
                      <a:pPr algn="ctr" fontAlgn="b"/>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0.02</a:t>
                      </a:r>
                    </a:p>
                  </a:txBody>
                  <a:tcPr marL="9525" marR="9525" marT="9525" marB="0" anchor="ctr"/>
                </a:tc>
                <a:tc>
                  <a:txBody>
                    <a:bodyPr/>
                    <a:lstStyle/>
                    <a:p>
                      <a:pPr algn="ctr" fontAlgn="b"/>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6,084,872.9</a:t>
                      </a:r>
                    </a:p>
                  </a:txBody>
                  <a:tcPr marL="9525" marR="9525" marT="9525" marB="0" anchor="ctr"/>
                </a:tc>
                <a:tc>
                  <a:txBody>
                    <a:bodyPr/>
                    <a:lstStyle/>
                    <a:p>
                      <a:pPr algn="ctr" fontAlgn="b"/>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$2,626,368,726</a:t>
                      </a:r>
                    </a:p>
                  </a:txBody>
                  <a:tcPr marL="9525" marR="9525" marT="9525" marB="0" anchor="ctr"/>
                </a:tc>
                <a:extLst>
                  <a:ext uri="{0D108BD9-81ED-4DB2-BD59-A6C34878D82A}">
                    <a16:rowId xmlns:a16="http://schemas.microsoft.com/office/drawing/2014/main" val="1587467947"/>
                  </a:ext>
                </a:extLst>
              </a:tr>
              <a:tr h="457623">
                <a:tc>
                  <a:txBody>
                    <a:bodyPr/>
                    <a:lstStyle/>
                    <a:p>
                      <a:pPr algn="ctr" fontAlgn="b"/>
                      <a:r>
                        <a:rPr lang="en-US" sz="1100" b="0" i="0" u="none" strike="noStrike">
                          <a:effectLst/>
                          <a:latin typeface="Roboto" panose="02000000000000000000" pitchFamily="2" charset="0"/>
                          <a:cs typeface="Calibri Light" panose="020F0302020204030204" pitchFamily="34" charset="0"/>
                        </a:rPr>
                        <a:t>COOLING SYSTEM FLUSHES</a:t>
                      </a:r>
                    </a:p>
                  </a:txBody>
                  <a:tcPr marL="9525" marR="9525" marT="9525" marB="0" anchor="ctr"/>
                </a:tc>
                <a:tc>
                  <a:txBody>
                    <a:bodyPr/>
                    <a:lstStyle/>
                    <a:p>
                      <a:pPr algn="ctr" fontAlgn="b"/>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0.04</a:t>
                      </a:r>
                    </a:p>
                  </a:txBody>
                  <a:tcPr marL="9525" marR="9525" marT="9525" marB="0" anchor="ctr"/>
                </a:tc>
                <a:tc>
                  <a:txBody>
                    <a:bodyPr/>
                    <a:lstStyle/>
                    <a:p>
                      <a:pPr algn="ctr" fontAlgn="b"/>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104,072.6</a:t>
                      </a:r>
                    </a:p>
                  </a:txBody>
                  <a:tcPr marL="9525" marR="9525" marT="9525" marB="0" anchor="ctr"/>
                </a:tc>
                <a:tc>
                  <a:txBody>
                    <a:bodyPr/>
                    <a:lstStyle/>
                    <a:p>
                      <a:pPr algn="ctr" fontAlgn="b"/>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$12,250,931</a:t>
                      </a:r>
                    </a:p>
                  </a:txBody>
                  <a:tcPr marL="9525" marR="9525" marT="9525" marB="0" anchor="ctr"/>
                </a:tc>
                <a:extLst>
                  <a:ext uri="{0D108BD9-81ED-4DB2-BD59-A6C34878D82A}">
                    <a16:rowId xmlns:a16="http://schemas.microsoft.com/office/drawing/2014/main" val="1255726404"/>
                  </a:ext>
                </a:extLst>
              </a:tr>
              <a:tr h="457623">
                <a:tc>
                  <a:txBody>
                    <a:bodyPr/>
                    <a:lstStyle/>
                    <a:p>
                      <a:pPr algn="ctr" fontAlgn="b"/>
                      <a:r>
                        <a:rPr lang="en-US" sz="1100" b="0" i="0" u="none" strike="noStrike">
                          <a:effectLst/>
                          <a:latin typeface="Roboto" panose="02000000000000000000" pitchFamily="2" charset="0"/>
                          <a:cs typeface="Calibri Light" panose="020F0302020204030204" pitchFamily="34" charset="0"/>
                        </a:rPr>
                        <a:t>RADIATOR HOSES REPLACED</a:t>
                      </a:r>
                    </a:p>
                  </a:txBody>
                  <a:tcPr marL="9525" marR="9525" marT="9525" marB="0" anchor="ctr">
                    <a:lnB>
                      <a:noFill/>
                    </a:lnB>
                  </a:tcPr>
                </a:tc>
                <a:tc>
                  <a:txBody>
                    <a:bodyPr/>
                    <a:lstStyle/>
                    <a:p>
                      <a:pPr algn="ctr" fontAlgn="b"/>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0.02</a:t>
                      </a:r>
                    </a:p>
                  </a:txBody>
                  <a:tcPr marL="9525" marR="9525" marT="9525" marB="0" anchor="ctr">
                    <a:lnB>
                      <a:noFill/>
                    </a:lnB>
                  </a:tcPr>
                </a:tc>
                <a:tc>
                  <a:txBody>
                    <a:bodyPr/>
                    <a:lstStyle/>
                    <a:p>
                      <a:pPr algn="ctr" fontAlgn="b"/>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8,756,131.6</a:t>
                      </a:r>
                    </a:p>
                  </a:txBody>
                  <a:tcPr marL="9525" marR="9525" marT="9525" marB="0" anchor="ctr">
                    <a:lnB>
                      <a:noFill/>
                    </a:lnB>
                  </a:tcPr>
                </a:tc>
                <a:tc>
                  <a:txBody>
                    <a:bodyPr/>
                    <a:lstStyle/>
                    <a:p>
                      <a:pPr algn="ctr" fontAlgn="b"/>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$961,658,179</a:t>
                      </a:r>
                    </a:p>
                  </a:txBody>
                  <a:tcPr marL="9525" marR="9525" marT="9525" marB="0" anchor="ctr">
                    <a:lnB>
                      <a:noFill/>
                    </a:lnB>
                  </a:tcPr>
                </a:tc>
                <a:extLst>
                  <a:ext uri="{0D108BD9-81ED-4DB2-BD59-A6C34878D82A}">
                    <a16:rowId xmlns:a16="http://schemas.microsoft.com/office/drawing/2014/main" val="521370810"/>
                  </a:ext>
                </a:extLst>
              </a:tr>
              <a:tr h="396646">
                <a:tc>
                  <a:txBody>
                    <a:bodyPr/>
                    <a:lstStyle/>
                    <a:p>
                      <a:pPr algn="ctr" fontAlgn="b"/>
                      <a:r>
                        <a:rPr lang="en-US" sz="1100" b="1" i="0" u="none" strike="noStrike">
                          <a:solidFill>
                            <a:schemeClr val="bg1"/>
                          </a:solidFill>
                          <a:effectLst/>
                          <a:latin typeface="Roboto" panose="02000000000000000000" pitchFamily="2" charset="0"/>
                          <a:cs typeface="Calibri Light" panose="020F0302020204030204" pitchFamily="34" charset="0"/>
                        </a:rPr>
                        <a:t>TOTAL</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algn="ctr" fontAlgn="b"/>
                      <a:endParaRPr lang="en-US" sz="1100" b="0" i="0" u="none" strike="noStrike" kern="1200">
                        <a:solidFill>
                          <a:schemeClr val="dk1"/>
                        </a:solidFill>
                        <a:effectLst/>
                        <a:latin typeface="Roboto" panose="02000000000000000000" pitchFamily="2" charset="0"/>
                        <a:ea typeface="+mn-ea"/>
                        <a:cs typeface="Calibri Light" panose="020F0302020204030204" pitchFamily="34" charset="0"/>
                      </a:endParaRP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algn="ctr" fontAlgn="b"/>
                      <a:endParaRPr lang="en-US" sz="1100" b="0" i="0" u="none" strike="noStrike" kern="1200">
                        <a:solidFill>
                          <a:schemeClr val="dk1"/>
                        </a:solidFill>
                        <a:effectLst/>
                        <a:latin typeface="Roboto" panose="02000000000000000000" pitchFamily="2" charset="0"/>
                        <a:ea typeface="+mn-ea"/>
                        <a:cs typeface="Calibri Light" panose="020F0302020204030204" pitchFamily="34" charset="0"/>
                      </a:endParaRP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marL="0" algn="ctr" defTabSz="914400" rtl="0" eaLnBrk="1" fontAlgn="b" latinLnBrk="0" hangingPunct="1"/>
                      <a:r>
                        <a:rPr lang="en-US" sz="1100" b="1" i="0" u="none" strike="noStrike" kern="1200">
                          <a:solidFill>
                            <a:schemeClr val="bg1"/>
                          </a:solidFill>
                          <a:effectLst/>
                          <a:latin typeface="Roboto" panose="02000000000000000000" pitchFamily="2" charset="0"/>
                          <a:ea typeface="+mn-ea"/>
                          <a:cs typeface="Calibri Light" panose="020F0302020204030204" pitchFamily="34" charset="0"/>
                        </a:rPr>
                        <a:t>$25,908,791,773</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3917084"/>
                  </a:ext>
                </a:extLst>
              </a:tr>
            </a:tbl>
          </a:graphicData>
        </a:graphic>
      </p:graphicFrame>
      <p:sp>
        <p:nvSpPr>
          <p:cNvPr id="2" name="Slide Number Placeholder 1">
            <a:extLst>
              <a:ext uri="{FF2B5EF4-FFF2-40B4-BE49-F238E27FC236}">
                <a16:creationId xmlns:a16="http://schemas.microsoft.com/office/drawing/2014/main" id="{8E0A7292-3288-47C2-A26C-9E8CCAF6CB04}"/>
              </a:ext>
            </a:extLst>
          </p:cNvPr>
          <p:cNvSpPr>
            <a:spLocks noGrp="1"/>
          </p:cNvSpPr>
          <p:nvPr>
            <p:ph type="sldNum" sz="quarter" idx="4"/>
          </p:nvPr>
        </p:nvSpPr>
        <p:spPr/>
        <p:txBody>
          <a:bodyPr/>
          <a:lstStyle/>
          <a:p>
            <a:fld id="{712E29C6-EE55-43BD-857B-236F68ABA214}" type="slidenum">
              <a:rPr lang="en-US" smtClean="0"/>
              <a:pPr/>
              <a:t>25</a:t>
            </a:fld>
            <a:endParaRPr lang="en-US"/>
          </a:p>
        </p:txBody>
      </p:sp>
      <p:sp>
        <p:nvSpPr>
          <p:cNvPr id="10" name="TextBox 9">
            <a:extLst>
              <a:ext uri="{FF2B5EF4-FFF2-40B4-BE49-F238E27FC236}">
                <a16:creationId xmlns:a16="http://schemas.microsoft.com/office/drawing/2014/main" id="{A91F8198-52A9-F21A-DC56-59D4E58BEECA}"/>
              </a:ext>
            </a:extLst>
          </p:cNvPr>
          <p:cNvSpPr txBox="1"/>
          <p:nvPr/>
        </p:nvSpPr>
        <p:spPr>
          <a:xfrm>
            <a:off x="-3032" y="5906329"/>
            <a:ext cx="2148647" cy="369332"/>
          </a:xfrm>
          <a:prstGeom prst="rect">
            <a:avLst/>
          </a:prstGeom>
          <a:noFill/>
        </p:spPr>
        <p:txBody>
          <a:bodyPr wrap="square" rtlCol="0">
            <a:spAutoFit/>
          </a:bodyPr>
          <a:lstStyle/>
          <a:p>
            <a:r>
              <a:rPr lang="en-US" sz="900"/>
              <a:t>After downloading workbook, navigate to the corresponding tab.</a:t>
            </a:r>
          </a:p>
        </p:txBody>
      </p:sp>
      <p:sp>
        <p:nvSpPr>
          <p:cNvPr id="3" name="Oval 2">
            <a:hlinkClick r:id="rId2"/>
            <a:extLst>
              <a:ext uri="{FF2B5EF4-FFF2-40B4-BE49-F238E27FC236}">
                <a16:creationId xmlns:a16="http://schemas.microsoft.com/office/drawing/2014/main" id="{DF673E4E-DAA9-A902-EBE9-6181DEA97C41}"/>
              </a:ext>
            </a:extLst>
          </p:cNvPr>
          <p:cNvSpPr/>
          <p:nvPr/>
        </p:nvSpPr>
        <p:spPr>
          <a:xfrm>
            <a:off x="0" y="5450599"/>
            <a:ext cx="1552353" cy="453366"/>
          </a:xfrm>
          <a:prstGeom prst="ellipse">
            <a:avLst/>
          </a:prstGeom>
          <a:solidFill>
            <a:schemeClr val="accent3">
              <a:lumMod val="60000"/>
              <a:lumOff val="40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850" b="1" i="0" strike="noStrike" kern="1200" cap="none" spc="0" normalizeH="0" baseline="0" noProof="0">
                <a:ln>
                  <a:noFill/>
                </a:ln>
                <a:solidFill>
                  <a:srgbClr val="C00000"/>
                </a:solidFill>
                <a:effectLst/>
                <a:uLnTx/>
                <a:uFillTx/>
                <a:latin typeface="Calibri" panose="020F0502020204030204"/>
                <a:hlinkClick r:id="rId2">
                  <a:extLst>
                    <a:ext uri="{A12FA001-AC4F-418D-AE19-62706E023703}">
                      <ahyp:hlinkClr xmlns:ahyp="http://schemas.microsoft.com/office/drawing/2018/hyperlinkcolor" val="tx"/>
                    </a:ext>
                  </a:extLst>
                </a:hlinkClick>
              </a:rPr>
              <a:t>Click here for Data</a:t>
            </a:r>
            <a:endParaRPr lang="en-US" sz="850" b="1">
              <a:solidFill>
                <a:srgbClr val="C00000"/>
              </a:solidFill>
            </a:endParaRPr>
          </a:p>
        </p:txBody>
      </p:sp>
      <p:sp>
        <p:nvSpPr>
          <p:cNvPr id="4" name="TextBox 3">
            <a:extLst>
              <a:ext uri="{FF2B5EF4-FFF2-40B4-BE49-F238E27FC236}">
                <a16:creationId xmlns:a16="http://schemas.microsoft.com/office/drawing/2014/main" id="{0A33CA77-6A73-619E-8599-5922853DB04D}"/>
              </a:ext>
            </a:extLst>
          </p:cNvPr>
          <p:cNvSpPr txBox="1"/>
          <p:nvPr/>
        </p:nvSpPr>
        <p:spPr>
          <a:xfrm>
            <a:off x="1552353" y="5424280"/>
            <a:ext cx="3408778" cy="400110"/>
          </a:xfrm>
          <a:prstGeom prst="rect">
            <a:avLst/>
          </a:prstGeom>
          <a:noFill/>
        </p:spPr>
        <p:txBody>
          <a:bodyPr wrap="square" rtlCol="0">
            <a:spAutoFit/>
          </a:bodyPr>
          <a:lstStyle/>
          <a:p>
            <a:r>
              <a:rPr lang="en-US" sz="1000"/>
              <a:t>* About half the vehicles will not get this item fixed or replaced even if it fails</a:t>
            </a:r>
          </a:p>
        </p:txBody>
      </p:sp>
      <p:pic>
        <p:nvPicPr>
          <p:cNvPr id="5" name="Picture 4">
            <a:extLst>
              <a:ext uri="{FF2B5EF4-FFF2-40B4-BE49-F238E27FC236}">
                <a16:creationId xmlns:a16="http://schemas.microsoft.com/office/drawing/2014/main" id="{F0816D98-BBC1-020B-F6E3-F775BD367AA8}"/>
              </a:ext>
            </a:extLst>
          </p:cNvPr>
          <p:cNvPicPr>
            <a:picLocks noChangeAspect="1"/>
          </p:cNvPicPr>
          <p:nvPr/>
        </p:nvPicPr>
        <p:blipFill rotWithShape="1">
          <a:blip r:embed="rId3"/>
          <a:srcRect t="36215" b="32932"/>
          <a:stretch/>
        </p:blipFill>
        <p:spPr>
          <a:xfrm>
            <a:off x="10430798" y="5965525"/>
            <a:ext cx="1761202" cy="310136"/>
          </a:xfrm>
          <a:prstGeom prst="rect">
            <a:avLst/>
          </a:prstGeom>
        </p:spPr>
      </p:pic>
    </p:spTree>
    <p:extLst>
      <p:ext uri="{BB962C8B-B14F-4D97-AF65-F5344CB8AC3E}">
        <p14:creationId xmlns:p14="http://schemas.microsoft.com/office/powerpoint/2010/main" val="4082595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517E1B-58A4-44F6-AA44-75D8167E47A4}"/>
              </a:ext>
            </a:extLst>
          </p:cNvPr>
          <p:cNvSpPr>
            <a:spLocks noGrp="1"/>
          </p:cNvSpPr>
          <p:nvPr>
            <p:ph type="sldNum" sz="quarter" idx="4"/>
          </p:nvPr>
        </p:nvSpPr>
        <p:spPr/>
        <p:txBody>
          <a:bodyPr/>
          <a:lstStyle/>
          <a:p>
            <a:fld id="{712E29C6-EE55-43BD-857B-236F68ABA214}" type="slidenum">
              <a:rPr lang="en-US" smtClean="0"/>
              <a:pPr/>
              <a:t>26</a:t>
            </a:fld>
            <a:endParaRPr lang="en-US"/>
          </a:p>
        </p:txBody>
      </p:sp>
      <p:sp>
        <p:nvSpPr>
          <p:cNvPr id="7" name="TextBox 6">
            <a:extLst>
              <a:ext uri="{FF2B5EF4-FFF2-40B4-BE49-F238E27FC236}">
                <a16:creationId xmlns:a16="http://schemas.microsoft.com/office/drawing/2014/main" id="{5471784B-C263-44DA-BB74-5AC61CD084F4}"/>
              </a:ext>
            </a:extLst>
          </p:cNvPr>
          <p:cNvSpPr txBox="1"/>
          <p:nvPr/>
        </p:nvSpPr>
        <p:spPr>
          <a:xfrm>
            <a:off x="7752577" y="310853"/>
            <a:ext cx="1945712"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a:solidFill>
                  <a:srgbClr val="E31937"/>
                </a:solidFill>
                <a:latin typeface="+mj-lt"/>
              </a:rPr>
              <a:t>UNPERFORMED MAINTENANCE</a:t>
            </a:r>
            <a:endParaRPr kumimoji="0" lang="en-US" sz="1800" b="0" i="0" u="none" strike="noStrike" kern="1200" cap="none" spc="0" normalizeH="0" baseline="0" noProof="0">
              <a:ln>
                <a:noFill/>
              </a:ln>
              <a:solidFill>
                <a:srgbClr val="E31937"/>
              </a:solidFill>
              <a:effectLst/>
              <a:uLnTx/>
              <a:uFillTx/>
              <a:latin typeface="+mj-lt"/>
              <a:ea typeface="+mn-ea"/>
              <a:cs typeface="+mn-cs"/>
            </a:endParaRPr>
          </a:p>
        </p:txBody>
      </p:sp>
      <p:sp>
        <p:nvSpPr>
          <p:cNvPr id="8" name="TextBox 7">
            <a:extLst>
              <a:ext uri="{FF2B5EF4-FFF2-40B4-BE49-F238E27FC236}">
                <a16:creationId xmlns:a16="http://schemas.microsoft.com/office/drawing/2014/main" id="{E96DEA2D-DA62-47D2-975A-3A18674ABBF1}"/>
              </a:ext>
            </a:extLst>
          </p:cNvPr>
          <p:cNvSpPr txBox="1"/>
          <p:nvPr/>
        </p:nvSpPr>
        <p:spPr>
          <a:xfrm>
            <a:off x="9694257" y="-214664"/>
            <a:ext cx="2786743" cy="221599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noFill/>
                </a:ln>
                <a:solidFill>
                  <a:srgbClr val="E31937"/>
                </a:solidFill>
                <a:effectLst/>
                <a:uLnTx/>
                <a:uFillTx/>
                <a:latin typeface="+mj-lt"/>
                <a:ea typeface="+mn-ea"/>
                <a:cs typeface="+mn-cs"/>
              </a:rPr>
              <a:t>07</a:t>
            </a:r>
            <a:endParaRPr kumimoji="0" lang="en-US" sz="13800" b="0" i="0" u="none" strike="noStrike" kern="1200" cap="none" spc="0" normalizeH="0" baseline="0" noProof="0">
              <a:ln>
                <a:noFill/>
              </a:ln>
              <a:solidFill>
                <a:srgbClr val="E31937"/>
              </a:solidFill>
              <a:effectLst/>
              <a:uLnTx/>
              <a:uFillTx/>
              <a:latin typeface="+mj-lt"/>
              <a:ea typeface="+mn-ea"/>
              <a:cs typeface="+mn-cs"/>
            </a:endParaRPr>
          </a:p>
        </p:txBody>
      </p:sp>
      <p:sp>
        <p:nvSpPr>
          <p:cNvPr id="9" name="TextBox 8">
            <a:extLst>
              <a:ext uri="{FF2B5EF4-FFF2-40B4-BE49-F238E27FC236}">
                <a16:creationId xmlns:a16="http://schemas.microsoft.com/office/drawing/2014/main" id="{0E2DDD0F-A577-477C-B81B-7C9B18212202}"/>
              </a:ext>
            </a:extLst>
          </p:cNvPr>
          <p:cNvSpPr txBox="1"/>
          <p:nvPr/>
        </p:nvSpPr>
        <p:spPr>
          <a:xfrm>
            <a:off x="7752577" y="893331"/>
            <a:ext cx="145105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j-lt"/>
                <a:ea typeface="+mn-ea"/>
                <a:cs typeface="+mn-cs"/>
              </a:rPr>
              <a:t>CHAPTER 7</a:t>
            </a:r>
            <a:endParaRPr kumimoji="0" lang="en-US" sz="1800" b="0" i="0" u="none" strike="noStrike" kern="1200" cap="none" spc="0" normalizeH="0" baseline="0" noProof="0">
              <a:ln>
                <a:noFill/>
              </a:ln>
              <a:solidFill>
                <a:prstClr val="black"/>
              </a:solidFill>
              <a:effectLst/>
              <a:uLnTx/>
              <a:uFillTx/>
              <a:latin typeface="+mj-lt"/>
              <a:ea typeface="+mn-ea"/>
              <a:cs typeface="+mn-cs"/>
            </a:endParaRPr>
          </a:p>
        </p:txBody>
      </p:sp>
      <p:pic>
        <p:nvPicPr>
          <p:cNvPr id="5" name="Picture 4" descr="A picture containing person&#10;&#10;Description automatically generated">
            <a:extLst>
              <a:ext uri="{FF2B5EF4-FFF2-40B4-BE49-F238E27FC236}">
                <a16:creationId xmlns:a16="http://schemas.microsoft.com/office/drawing/2014/main" id="{8448C94A-606B-5C6B-3370-6F7E8AF0B54F}"/>
              </a:ext>
            </a:extLst>
          </p:cNvPr>
          <p:cNvPicPr>
            <a:picLocks noChangeAspect="1"/>
          </p:cNvPicPr>
          <p:nvPr/>
        </p:nvPicPr>
        <p:blipFill rotWithShape="1">
          <a:blip r:embed="rId2">
            <a:extLst>
              <a:ext uri="{28A0092B-C50C-407E-A947-70E740481C1C}">
                <a14:useLocalDpi xmlns:a14="http://schemas.microsoft.com/office/drawing/2010/main" val="0"/>
              </a:ext>
            </a:extLst>
          </a:blip>
          <a:srcRect l="17513" t="4534" r="20485" b="4185"/>
          <a:stretch/>
        </p:blipFill>
        <p:spPr>
          <a:xfrm>
            <a:off x="0" y="0"/>
            <a:ext cx="7559302" cy="6260124"/>
          </a:xfrm>
          <a:prstGeom prst="rect">
            <a:avLst/>
          </a:prstGeom>
        </p:spPr>
      </p:pic>
    </p:spTree>
    <p:extLst>
      <p:ext uri="{BB962C8B-B14F-4D97-AF65-F5344CB8AC3E}">
        <p14:creationId xmlns:p14="http://schemas.microsoft.com/office/powerpoint/2010/main" val="3106762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045358-1050-4E0D-9712-7F32CFF54517}"/>
              </a:ext>
            </a:extLst>
          </p:cNvPr>
          <p:cNvSpPr txBox="1"/>
          <p:nvPr/>
        </p:nvSpPr>
        <p:spPr>
          <a:xfrm>
            <a:off x="218672" y="157645"/>
            <a:ext cx="8557775"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3200" b="1">
                <a:solidFill>
                  <a:srgbClr val="E31937"/>
                </a:solidFill>
                <a:latin typeface="Montserrat"/>
              </a:defRPr>
            </a:lvl1pPr>
          </a:lstStyle>
          <a:p>
            <a:pPr defTabSz="457200">
              <a:defRPr/>
            </a:pPr>
            <a:r>
              <a:rPr lang="en-US">
                <a:latin typeface="+mj-lt"/>
              </a:rPr>
              <a:t>UNPEFORMED MAINTENANCE</a:t>
            </a:r>
          </a:p>
        </p:txBody>
      </p:sp>
      <p:sp>
        <p:nvSpPr>
          <p:cNvPr id="14" name="TextBox 13">
            <a:extLst>
              <a:ext uri="{FF2B5EF4-FFF2-40B4-BE49-F238E27FC236}">
                <a16:creationId xmlns:a16="http://schemas.microsoft.com/office/drawing/2014/main" id="{B0C14FD6-7DD2-402B-960A-6BB6CC990042}"/>
              </a:ext>
            </a:extLst>
          </p:cNvPr>
          <p:cNvSpPr txBox="1"/>
          <p:nvPr/>
        </p:nvSpPr>
        <p:spPr>
          <a:xfrm>
            <a:off x="218672" y="782121"/>
            <a:ext cx="8923890" cy="50167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00000"/>
                </a:solidFill>
                <a:effectLst/>
                <a:uLnTx/>
                <a:uFillTx/>
                <a:ea typeface="+mn-ea"/>
                <a:cs typeface="+mn-cs"/>
              </a:rPr>
              <a:t>Note on Methodology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prstClr val="black"/>
                </a:solidFill>
              </a:rPr>
              <a:t>Unperformed and underperformed maintenance represent a significant portion of the potential market for automotive market products, the part that AASA has long dubbed the “Missing Market” or the “Untapped Market.”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prstClr val="black"/>
                </a:solidFill>
              </a:rPr>
              <a:t>In 2021, unperformed and underperformed maintenance in the U.S. was $33.1 billion, an increase of $4.8 billion from 2020. Please note that unperformed maintenance is in end-consumer dollars and includes parts and labor.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prstClr val="black"/>
                </a:solidFill>
              </a:rPr>
              <a:t>The “Untapped Market” represents 13.5 percent of the total aftermarket potential, representing about a fifth of the industry’s potential market. In other words, while the portion of the automotive aftermarket covered in this analysis* totaled an estimated $245 billion in 2021, if consumers had performed the necessary maintenance to keep their vehicles safe, reliable and running efficiently, the aftermarket would have totaled $278 billion.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prstClr val="black"/>
                </a:solidFill>
              </a:rPr>
              <a:t>*The total market size mentioned here differs from the size described in Chapter 1 – Joint Channel Forecast, because it is based upon the method used by </a:t>
            </a:r>
            <a:r>
              <a:rPr lang="en-US" sz="1600" err="1">
                <a:solidFill>
                  <a:prstClr val="black"/>
                </a:solidFill>
              </a:rPr>
              <a:t>DesRosier</a:t>
            </a:r>
            <a:r>
              <a:rPr lang="en-US" sz="1600">
                <a:solidFill>
                  <a:prstClr val="black"/>
                </a:solidFill>
              </a:rPr>
              <a:t> as described in Appendix 1.</a:t>
            </a:r>
          </a:p>
        </p:txBody>
      </p:sp>
      <p:sp>
        <p:nvSpPr>
          <p:cNvPr id="2" name="Slide Number Placeholder 1">
            <a:extLst>
              <a:ext uri="{FF2B5EF4-FFF2-40B4-BE49-F238E27FC236}">
                <a16:creationId xmlns:a16="http://schemas.microsoft.com/office/drawing/2014/main" id="{DB0E4D30-456D-40C9-AB64-8D2FF83064F1}"/>
              </a:ext>
            </a:extLst>
          </p:cNvPr>
          <p:cNvSpPr>
            <a:spLocks noGrp="1"/>
          </p:cNvSpPr>
          <p:nvPr>
            <p:ph type="sldNum" sz="quarter" idx="4"/>
          </p:nvPr>
        </p:nvSpPr>
        <p:spPr/>
        <p:txBody>
          <a:bodyPr/>
          <a:lstStyle/>
          <a:p>
            <a:fld id="{712E29C6-EE55-43BD-857B-236F68ABA214}" type="slidenum">
              <a:rPr lang="en-US" smtClean="0"/>
              <a:pPr/>
              <a:t>27</a:t>
            </a:fld>
            <a:endParaRPr lang="en-US"/>
          </a:p>
        </p:txBody>
      </p:sp>
    </p:spTree>
    <p:extLst>
      <p:ext uri="{BB962C8B-B14F-4D97-AF65-F5344CB8AC3E}">
        <p14:creationId xmlns:p14="http://schemas.microsoft.com/office/powerpoint/2010/main" val="1759096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045358-1050-4E0D-9712-7F32CFF54517}"/>
              </a:ext>
            </a:extLst>
          </p:cNvPr>
          <p:cNvSpPr txBox="1"/>
          <p:nvPr/>
        </p:nvSpPr>
        <p:spPr>
          <a:xfrm>
            <a:off x="218672" y="157645"/>
            <a:ext cx="9592078"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3200" b="1">
                <a:solidFill>
                  <a:srgbClr val="E31937"/>
                </a:solidFill>
                <a:latin typeface="Montserrat"/>
              </a:defRPr>
            </a:lvl1pPr>
          </a:lstStyle>
          <a:p>
            <a:pPr defTabSz="457200">
              <a:defRPr/>
            </a:pPr>
            <a:r>
              <a:rPr lang="en-US">
                <a:latin typeface="+mj-lt"/>
              </a:rPr>
              <a:t>UNPERFORMED MAINTENANCE</a:t>
            </a:r>
          </a:p>
        </p:txBody>
      </p:sp>
      <p:sp>
        <p:nvSpPr>
          <p:cNvPr id="16" name="TextBox 15">
            <a:extLst>
              <a:ext uri="{FF2B5EF4-FFF2-40B4-BE49-F238E27FC236}">
                <a16:creationId xmlns:a16="http://schemas.microsoft.com/office/drawing/2014/main" id="{64CD89C3-C62B-49F0-82BD-8ACDF3185F9F}"/>
              </a:ext>
            </a:extLst>
          </p:cNvPr>
          <p:cNvSpPr txBox="1"/>
          <p:nvPr/>
        </p:nvSpPr>
        <p:spPr>
          <a:xfrm>
            <a:off x="6228941" y="5349102"/>
            <a:ext cx="6114548" cy="338554"/>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800" b="0" i="1" u="none" strike="noStrike" cap="none" spc="0" normalizeH="0" baseline="0">
                <a:ln>
                  <a:noFill/>
                </a:ln>
                <a:solidFill>
                  <a:srgbClr val="000000"/>
                </a:solidFill>
                <a:effectLst/>
                <a:uLnTx/>
                <a:uFillTx/>
              </a:defRPr>
            </a:lvl1pPr>
          </a:lstStyle>
          <a:p>
            <a:endParaRPr lang="en-US"/>
          </a:p>
          <a:p>
            <a:r>
              <a:rPr lang="en-US"/>
              <a:t>Source: DesRosiers Automotive Consultants Inc. and </a:t>
            </a:r>
            <a:r>
              <a:rPr lang="en-US" err="1"/>
              <a:t>AutoCount</a:t>
            </a:r>
            <a:r>
              <a:rPr lang="en-US"/>
              <a:t>@ data from Experian Automotive</a:t>
            </a:r>
          </a:p>
        </p:txBody>
      </p:sp>
      <p:sp>
        <p:nvSpPr>
          <p:cNvPr id="2" name="Slide Number Placeholder 1">
            <a:extLst>
              <a:ext uri="{FF2B5EF4-FFF2-40B4-BE49-F238E27FC236}">
                <a16:creationId xmlns:a16="http://schemas.microsoft.com/office/drawing/2014/main" id="{8B0DE895-3DC6-4A24-BFFD-DD2B364954A9}"/>
              </a:ext>
            </a:extLst>
          </p:cNvPr>
          <p:cNvSpPr>
            <a:spLocks noGrp="1"/>
          </p:cNvSpPr>
          <p:nvPr>
            <p:ph type="sldNum" sz="quarter" idx="4"/>
          </p:nvPr>
        </p:nvSpPr>
        <p:spPr/>
        <p:txBody>
          <a:bodyPr/>
          <a:lstStyle/>
          <a:p>
            <a:fld id="{712E29C6-EE55-43BD-857B-236F68ABA214}" type="slidenum">
              <a:rPr lang="en-US" smtClean="0"/>
              <a:pPr/>
              <a:t>28</a:t>
            </a:fld>
            <a:endParaRPr lang="en-US"/>
          </a:p>
        </p:txBody>
      </p:sp>
      <p:sp>
        <p:nvSpPr>
          <p:cNvPr id="10" name="TextBox 9">
            <a:extLst>
              <a:ext uri="{FF2B5EF4-FFF2-40B4-BE49-F238E27FC236}">
                <a16:creationId xmlns:a16="http://schemas.microsoft.com/office/drawing/2014/main" id="{C4059700-6877-0AD8-2FAF-D54EBD146A17}"/>
              </a:ext>
            </a:extLst>
          </p:cNvPr>
          <p:cNvSpPr txBox="1"/>
          <p:nvPr/>
        </p:nvSpPr>
        <p:spPr>
          <a:xfrm>
            <a:off x="-3032" y="5906329"/>
            <a:ext cx="2148647" cy="369332"/>
          </a:xfrm>
          <a:prstGeom prst="rect">
            <a:avLst/>
          </a:prstGeom>
          <a:noFill/>
        </p:spPr>
        <p:txBody>
          <a:bodyPr wrap="square" rtlCol="0">
            <a:spAutoFit/>
          </a:bodyPr>
          <a:lstStyle/>
          <a:p>
            <a:r>
              <a:rPr lang="en-US" sz="900"/>
              <a:t>After downloading workbook, navigate to the corresponding tab.</a:t>
            </a:r>
          </a:p>
        </p:txBody>
      </p:sp>
      <p:sp>
        <p:nvSpPr>
          <p:cNvPr id="14" name="Oval 13">
            <a:hlinkClick r:id="rId2"/>
            <a:extLst>
              <a:ext uri="{FF2B5EF4-FFF2-40B4-BE49-F238E27FC236}">
                <a16:creationId xmlns:a16="http://schemas.microsoft.com/office/drawing/2014/main" id="{F2C4220C-03BA-92A4-7934-EA42828D09FD}"/>
              </a:ext>
            </a:extLst>
          </p:cNvPr>
          <p:cNvSpPr/>
          <p:nvPr/>
        </p:nvSpPr>
        <p:spPr>
          <a:xfrm>
            <a:off x="77637" y="5452963"/>
            <a:ext cx="1552353" cy="453366"/>
          </a:xfrm>
          <a:prstGeom prst="ellipse">
            <a:avLst/>
          </a:prstGeom>
          <a:solidFill>
            <a:schemeClr val="accent3">
              <a:lumMod val="60000"/>
              <a:lumOff val="40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850" b="1" i="0" strike="noStrike" kern="1200" cap="none" spc="0" normalizeH="0" baseline="0" noProof="0">
                <a:ln>
                  <a:noFill/>
                </a:ln>
                <a:solidFill>
                  <a:srgbClr val="C00000"/>
                </a:solidFill>
                <a:effectLst/>
                <a:uLnTx/>
                <a:uFillTx/>
                <a:latin typeface="Calibri" panose="020F0502020204030204"/>
                <a:hlinkClick r:id="rId2">
                  <a:extLst>
                    <a:ext uri="{A12FA001-AC4F-418D-AE19-62706E023703}">
                      <ahyp:hlinkClr xmlns:ahyp="http://schemas.microsoft.com/office/drawing/2018/hyperlinkcolor" val="tx"/>
                    </a:ext>
                  </a:extLst>
                </a:hlinkClick>
              </a:rPr>
              <a:t>Click here for Data</a:t>
            </a:r>
            <a:endParaRPr lang="en-US" sz="850" b="1">
              <a:solidFill>
                <a:srgbClr val="C00000"/>
              </a:solidFill>
            </a:endParaRPr>
          </a:p>
        </p:txBody>
      </p:sp>
      <p:graphicFrame>
        <p:nvGraphicFramePr>
          <p:cNvPr id="3" name="Chart 2">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2193277014"/>
              </p:ext>
            </p:extLst>
          </p:nvPr>
        </p:nvGraphicFramePr>
        <p:xfrm>
          <a:off x="1502434" y="778540"/>
          <a:ext cx="9187131" cy="4781550"/>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a:extLst>
              <a:ext uri="{FF2B5EF4-FFF2-40B4-BE49-F238E27FC236}">
                <a16:creationId xmlns:a16="http://schemas.microsoft.com/office/drawing/2014/main" id="{D8796753-4366-80C9-9C37-55244829C9E4}"/>
              </a:ext>
            </a:extLst>
          </p:cNvPr>
          <p:cNvPicPr>
            <a:picLocks noChangeAspect="1"/>
          </p:cNvPicPr>
          <p:nvPr/>
        </p:nvPicPr>
        <p:blipFill rotWithShape="1">
          <a:blip r:embed="rId4"/>
          <a:srcRect t="36215" b="32932"/>
          <a:stretch/>
        </p:blipFill>
        <p:spPr>
          <a:xfrm>
            <a:off x="10430798" y="5965525"/>
            <a:ext cx="1761202" cy="310136"/>
          </a:xfrm>
          <a:prstGeom prst="rect">
            <a:avLst/>
          </a:prstGeom>
        </p:spPr>
      </p:pic>
    </p:spTree>
    <p:extLst>
      <p:ext uri="{BB962C8B-B14F-4D97-AF65-F5344CB8AC3E}">
        <p14:creationId xmlns:p14="http://schemas.microsoft.com/office/powerpoint/2010/main" val="2631815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045358-1050-4E0D-9712-7F32CFF54517}"/>
              </a:ext>
            </a:extLst>
          </p:cNvPr>
          <p:cNvSpPr txBox="1"/>
          <p:nvPr/>
        </p:nvSpPr>
        <p:spPr>
          <a:xfrm>
            <a:off x="218672" y="157645"/>
            <a:ext cx="8557775"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3200" b="1">
                <a:solidFill>
                  <a:srgbClr val="E31937"/>
                </a:solidFill>
                <a:latin typeface="Montserrat"/>
              </a:defRPr>
            </a:lvl1pPr>
          </a:lstStyle>
          <a:p>
            <a:pPr defTabSz="457200">
              <a:defRPr/>
            </a:pPr>
            <a:r>
              <a:rPr lang="en-US">
                <a:latin typeface="+mj-lt"/>
              </a:rPr>
              <a:t>TOTAL UNPERFORMED MAINTENANCE</a:t>
            </a:r>
          </a:p>
        </p:txBody>
      </p:sp>
      <p:graphicFrame>
        <p:nvGraphicFramePr>
          <p:cNvPr id="12" name="Table 3">
            <a:extLst>
              <a:ext uri="{FF2B5EF4-FFF2-40B4-BE49-F238E27FC236}">
                <a16:creationId xmlns:a16="http://schemas.microsoft.com/office/drawing/2014/main" id="{73E90EBF-6213-4184-81E8-DAE78AA8CEE5}"/>
              </a:ext>
            </a:extLst>
          </p:cNvPr>
          <p:cNvGraphicFramePr>
            <a:graphicFrameLocks noGrp="1"/>
          </p:cNvGraphicFramePr>
          <p:nvPr>
            <p:extLst>
              <p:ext uri="{D42A27DB-BD31-4B8C-83A1-F6EECF244321}">
                <p14:modId xmlns:p14="http://schemas.microsoft.com/office/powerpoint/2010/main" val="356906090"/>
              </p:ext>
            </p:extLst>
          </p:nvPr>
        </p:nvGraphicFramePr>
        <p:xfrm>
          <a:off x="2463576" y="1550964"/>
          <a:ext cx="7264848" cy="2901091"/>
        </p:xfrm>
        <a:graphic>
          <a:graphicData uri="http://schemas.openxmlformats.org/drawingml/2006/table">
            <a:tbl>
              <a:tblPr firstRow="1" bandRow="1">
                <a:tableStyleId>{6E25E649-3F16-4E02-A733-19D2CDBF48F0}</a:tableStyleId>
              </a:tblPr>
              <a:tblGrid>
                <a:gridCol w="2421616">
                  <a:extLst>
                    <a:ext uri="{9D8B030D-6E8A-4147-A177-3AD203B41FA5}">
                      <a16:colId xmlns:a16="http://schemas.microsoft.com/office/drawing/2014/main" val="208348321"/>
                    </a:ext>
                  </a:extLst>
                </a:gridCol>
                <a:gridCol w="2421616">
                  <a:extLst>
                    <a:ext uri="{9D8B030D-6E8A-4147-A177-3AD203B41FA5}">
                      <a16:colId xmlns:a16="http://schemas.microsoft.com/office/drawing/2014/main" val="398981594"/>
                    </a:ext>
                  </a:extLst>
                </a:gridCol>
                <a:gridCol w="2421616">
                  <a:extLst>
                    <a:ext uri="{9D8B030D-6E8A-4147-A177-3AD203B41FA5}">
                      <a16:colId xmlns:a16="http://schemas.microsoft.com/office/drawing/2014/main" val="3732875649"/>
                    </a:ext>
                  </a:extLst>
                </a:gridCol>
              </a:tblGrid>
              <a:tr h="488336">
                <a:tc>
                  <a:txBody>
                    <a:bodyPr/>
                    <a:lstStyle/>
                    <a:p>
                      <a:pPr algn="ctr" fontAlgn="b"/>
                      <a:endParaRPr lang="en-US" sz="1200" b="1" i="0" u="none" strike="noStrike">
                        <a:solidFill>
                          <a:srgbClr val="FFFFFF"/>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200" b="1" u="none" strike="noStrike">
                          <a:solidFill>
                            <a:srgbClr val="FFFFFF"/>
                          </a:solidFill>
                          <a:effectLst/>
                          <a:latin typeface="Roboto" panose="02000000000000000000" pitchFamily="2" charset="0"/>
                          <a:cs typeface="Calibri Light" panose="020F0302020204030204" pitchFamily="34" charset="0"/>
                        </a:rPr>
                        <a:t>2020 UNPERFORMED MAINTENANCE</a:t>
                      </a:r>
                      <a:endParaRPr lang="en-US" sz="1200" b="1" i="0" u="none" strike="noStrike">
                        <a:solidFill>
                          <a:srgbClr val="FFFFFF"/>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200" b="1" u="none" strike="noStrike">
                          <a:solidFill>
                            <a:srgbClr val="FFFFFF"/>
                          </a:solidFill>
                          <a:effectLst/>
                          <a:latin typeface="Roboto" panose="02000000000000000000" pitchFamily="2" charset="0"/>
                          <a:cs typeface="Calibri Light" panose="020F0302020204030204" pitchFamily="34" charset="0"/>
                        </a:rPr>
                        <a:t>2021 UNPERFORMED MAINTENANCE</a:t>
                      </a:r>
                      <a:endParaRPr lang="en-US" sz="1200" b="1" i="0" u="none" strike="noStrike">
                        <a:solidFill>
                          <a:srgbClr val="FFFFFF"/>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extLst>
                  <a:ext uri="{0D108BD9-81ED-4DB2-BD59-A6C34878D82A}">
                    <a16:rowId xmlns:a16="http://schemas.microsoft.com/office/drawing/2014/main" val="3848940414"/>
                  </a:ext>
                </a:extLst>
              </a:tr>
              <a:tr h="482551">
                <a:tc>
                  <a:txBody>
                    <a:bodyPr/>
                    <a:lstStyle/>
                    <a:p>
                      <a:pPr algn="ctr" fontAlgn="b"/>
                      <a:r>
                        <a:rPr lang="en-US" sz="1100" b="0" i="0" u="none" strike="noStrike">
                          <a:effectLst/>
                          <a:latin typeface="Roboto" panose="02000000000000000000" pitchFamily="2" charset="0"/>
                          <a:cs typeface="Calibri Light" panose="020F0302020204030204" pitchFamily="34" charset="0"/>
                        </a:rPr>
                        <a:t>REGULAR MAINTENANCE</a:t>
                      </a:r>
                    </a:p>
                  </a:txBody>
                  <a:tcPr marL="0" marR="0" marT="0" marB="0" anchor="ctr">
                    <a:lnT w="25400" cmpd="sng">
                      <a:noFill/>
                    </a:lnT>
                  </a:tcPr>
                </a:tc>
                <a:tc>
                  <a:txBody>
                    <a:bodyPr/>
                    <a:lstStyle/>
                    <a:p>
                      <a:pPr marL="0" algn="ctr" defTabSz="914400" rtl="0" eaLnBrk="1" fontAlgn="b" latinLnBrk="0" hangingPunct="1"/>
                      <a:r>
                        <a:rPr lang="en-US" sz="1200" b="0" i="0" u="none" strike="noStrike" kern="1200">
                          <a:solidFill>
                            <a:schemeClr val="dk1"/>
                          </a:solidFill>
                          <a:effectLst/>
                          <a:latin typeface="+mj-lt"/>
                          <a:ea typeface="+mn-ea"/>
                          <a:cs typeface="+mn-cs"/>
                        </a:rPr>
                        <a:t> $2,968,692,801 </a:t>
                      </a:r>
                    </a:p>
                  </a:txBody>
                  <a:tcPr marL="9525" marR="9525" marT="9525" marB="0" anchor="ctr">
                    <a:lnT w="25400" cmpd="sng">
                      <a:noFill/>
                    </a:lnT>
                  </a:tcPr>
                </a:tc>
                <a:tc>
                  <a:txBody>
                    <a:bodyPr/>
                    <a:lstStyle/>
                    <a:p>
                      <a:pPr marL="0" algn="ctr" defTabSz="914400" rtl="0" eaLnBrk="1" fontAlgn="b" latinLnBrk="0" hangingPunct="1"/>
                      <a:r>
                        <a:rPr lang="en-US" sz="1200" b="0" i="0" u="none" strike="noStrike" kern="1200">
                          <a:solidFill>
                            <a:schemeClr val="dk1"/>
                          </a:solidFill>
                          <a:effectLst/>
                          <a:latin typeface="+mj-lt"/>
                          <a:ea typeface="+mn-ea"/>
                          <a:cs typeface="+mn-cs"/>
                        </a:rPr>
                        <a:t> $10,075,963,355 </a:t>
                      </a:r>
                    </a:p>
                  </a:txBody>
                  <a:tcPr marL="9525" marR="9525" marT="9525" marB="0" anchor="ctr">
                    <a:lnT w="25400" cmpd="sng">
                      <a:noFill/>
                    </a:lnT>
                  </a:tcPr>
                </a:tc>
                <a:extLst>
                  <a:ext uri="{0D108BD9-81ED-4DB2-BD59-A6C34878D82A}">
                    <a16:rowId xmlns:a16="http://schemas.microsoft.com/office/drawing/2014/main" val="4076496910"/>
                  </a:ext>
                </a:extLst>
              </a:tr>
              <a:tr h="482551">
                <a:tc>
                  <a:txBody>
                    <a:bodyPr/>
                    <a:lstStyle/>
                    <a:p>
                      <a:pPr algn="ctr" fontAlgn="b"/>
                      <a:r>
                        <a:rPr lang="en-US" sz="1100" b="0" i="0" u="none" strike="noStrike">
                          <a:effectLst/>
                          <a:latin typeface="Roboto" panose="02000000000000000000" pitchFamily="2" charset="0"/>
                          <a:cs typeface="Calibri Light" panose="020F0302020204030204" pitchFamily="34" charset="0"/>
                        </a:rPr>
                        <a:t>ENGINE – POWERTRAIN</a:t>
                      </a:r>
                    </a:p>
                  </a:txBody>
                  <a:tcPr marL="0" marR="0" marT="0" marB="0" anchor="ctr"/>
                </a:tc>
                <a:tc>
                  <a:txBody>
                    <a:bodyPr/>
                    <a:lstStyle/>
                    <a:p>
                      <a:pPr marL="0" algn="ctr" defTabSz="914400" rtl="0" eaLnBrk="1" fontAlgn="b" latinLnBrk="0" hangingPunct="1"/>
                      <a:r>
                        <a:rPr lang="en-US" sz="1200" b="0" i="0" u="none" strike="noStrike" kern="1200">
                          <a:solidFill>
                            <a:schemeClr val="dk1"/>
                          </a:solidFill>
                          <a:effectLst/>
                          <a:latin typeface="+mj-lt"/>
                          <a:ea typeface="+mn-ea"/>
                          <a:cs typeface="+mn-cs"/>
                        </a:rPr>
                        <a:t> $9,949,154,781 </a:t>
                      </a:r>
                    </a:p>
                  </a:txBody>
                  <a:tcPr marL="9525" marR="9525" marT="9525" marB="0" anchor="ctr"/>
                </a:tc>
                <a:tc>
                  <a:txBody>
                    <a:bodyPr/>
                    <a:lstStyle/>
                    <a:p>
                      <a:pPr marL="0" algn="ctr" defTabSz="914400" rtl="0" eaLnBrk="1" fontAlgn="b" latinLnBrk="0" hangingPunct="1"/>
                      <a:r>
                        <a:rPr lang="en-US" sz="1200" b="0" i="0" u="none" strike="noStrike" kern="1200">
                          <a:solidFill>
                            <a:schemeClr val="dk1"/>
                          </a:solidFill>
                          <a:effectLst/>
                          <a:latin typeface="+mj-lt"/>
                          <a:ea typeface="+mn-ea"/>
                          <a:cs typeface="+mn-cs"/>
                        </a:rPr>
                        <a:t> $12,876,071,029 </a:t>
                      </a:r>
                    </a:p>
                  </a:txBody>
                  <a:tcPr marL="9525" marR="9525" marT="9525" marB="0" anchor="ctr"/>
                </a:tc>
                <a:extLst>
                  <a:ext uri="{0D108BD9-81ED-4DB2-BD59-A6C34878D82A}">
                    <a16:rowId xmlns:a16="http://schemas.microsoft.com/office/drawing/2014/main" val="3919184708"/>
                  </a:ext>
                </a:extLst>
              </a:tr>
              <a:tr h="482551">
                <a:tc>
                  <a:txBody>
                    <a:bodyPr/>
                    <a:lstStyle/>
                    <a:p>
                      <a:pPr algn="ctr" fontAlgn="b"/>
                      <a:r>
                        <a:rPr lang="en-US" sz="1100" b="0" i="0" u="none" strike="noStrike">
                          <a:effectLst/>
                          <a:latin typeface="Roboto" panose="02000000000000000000" pitchFamily="2" charset="0"/>
                          <a:cs typeface="Calibri Light" panose="020F0302020204030204" pitchFamily="34" charset="0"/>
                        </a:rPr>
                        <a:t>UNDERCAR WORK</a:t>
                      </a:r>
                    </a:p>
                  </a:txBody>
                  <a:tcPr marL="0" marR="0" marT="0" marB="0" anchor="ctr"/>
                </a:tc>
                <a:tc>
                  <a:txBody>
                    <a:bodyPr/>
                    <a:lstStyle/>
                    <a:p>
                      <a:pPr marL="0" algn="ctr" defTabSz="914400" rtl="0" eaLnBrk="1" fontAlgn="b" latinLnBrk="0" hangingPunct="1"/>
                      <a:r>
                        <a:rPr lang="en-US" sz="1200" b="0" i="0" u="none" strike="noStrike" kern="1200">
                          <a:solidFill>
                            <a:schemeClr val="dk1"/>
                          </a:solidFill>
                          <a:effectLst/>
                          <a:latin typeface="+mj-lt"/>
                          <a:ea typeface="+mn-ea"/>
                          <a:cs typeface="+mn-cs"/>
                        </a:rPr>
                        <a:t> $9,817,323,061 </a:t>
                      </a:r>
                    </a:p>
                  </a:txBody>
                  <a:tcPr marL="9525" marR="9525" marT="9525" marB="0" anchor="ctr"/>
                </a:tc>
                <a:tc>
                  <a:txBody>
                    <a:bodyPr/>
                    <a:lstStyle/>
                    <a:p>
                      <a:pPr marL="0" algn="ctr" defTabSz="914400" rtl="0" eaLnBrk="1" fontAlgn="b" latinLnBrk="0" hangingPunct="1"/>
                      <a:r>
                        <a:rPr lang="en-US" sz="1200" b="0" i="0" u="none" strike="noStrike" kern="1200">
                          <a:solidFill>
                            <a:schemeClr val="dk1"/>
                          </a:solidFill>
                          <a:effectLst/>
                          <a:latin typeface="+mj-lt"/>
                          <a:ea typeface="+mn-ea"/>
                          <a:cs typeface="+mn-cs"/>
                        </a:rPr>
                        <a:t> $3,018,711,356 </a:t>
                      </a:r>
                    </a:p>
                  </a:txBody>
                  <a:tcPr marL="9525" marR="9525" marT="9525" marB="0" anchor="ctr"/>
                </a:tc>
                <a:extLst>
                  <a:ext uri="{0D108BD9-81ED-4DB2-BD59-A6C34878D82A}">
                    <a16:rowId xmlns:a16="http://schemas.microsoft.com/office/drawing/2014/main" val="3358547749"/>
                  </a:ext>
                </a:extLst>
              </a:tr>
              <a:tr h="482551">
                <a:tc>
                  <a:txBody>
                    <a:bodyPr/>
                    <a:lstStyle/>
                    <a:p>
                      <a:pPr algn="ctr" fontAlgn="b"/>
                      <a:r>
                        <a:rPr lang="en-US" sz="1100" b="0" i="0" u="none" strike="noStrike">
                          <a:effectLst/>
                          <a:latin typeface="Roboto" panose="02000000000000000000" pitchFamily="2" charset="0"/>
                          <a:cs typeface="Calibri Light" panose="020F0302020204030204" pitchFamily="34" charset="0"/>
                        </a:rPr>
                        <a:t>COOLING SYSTEM – AC</a:t>
                      </a:r>
                    </a:p>
                  </a:txBody>
                  <a:tcPr marL="0" marR="0" marT="0" marB="0" anchor="ctr">
                    <a:lnB>
                      <a:noFill/>
                    </a:lnB>
                  </a:tcPr>
                </a:tc>
                <a:tc>
                  <a:txBody>
                    <a:bodyPr/>
                    <a:lstStyle/>
                    <a:p>
                      <a:pPr marL="0" algn="ctr" defTabSz="914400" rtl="0" eaLnBrk="1" fontAlgn="b" latinLnBrk="0" hangingPunct="1"/>
                      <a:r>
                        <a:rPr lang="en-US" sz="1200" b="0" i="0" u="none" strike="noStrike" kern="1200">
                          <a:solidFill>
                            <a:schemeClr val="dk1"/>
                          </a:solidFill>
                          <a:effectLst/>
                          <a:latin typeface="+mj-lt"/>
                          <a:ea typeface="+mn-ea"/>
                          <a:cs typeface="+mn-cs"/>
                        </a:rPr>
                        <a:t> $5,623,995,726 </a:t>
                      </a:r>
                    </a:p>
                  </a:txBody>
                  <a:tcPr marL="9525" marR="9525" marT="9525" marB="0" anchor="ctr">
                    <a:lnB>
                      <a:noFill/>
                    </a:lnB>
                  </a:tcPr>
                </a:tc>
                <a:tc>
                  <a:txBody>
                    <a:bodyPr/>
                    <a:lstStyle/>
                    <a:p>
                      <a:pPr marL="0" algn="ctr" defTabSz="914400" rtl="0" eaLnBrk="1" fontAlgn="b" latinLnBrk="0" hangingPunct="1"/>
                      <a:r>
                        <a:rPr lang="en-US" sz="1200" b="0" i="0" u="none" strike="noStrike" kern="1200">
                          <a:solidFill>
                            <a:schemeClr val="dk1"/>
                          </a:solidFill>
                          <a:effectLst/>
                          <a:latin typeface="+mj-lt"/>
                          <a:ea typeface="+mn-ea"/>
                          <a:cs typeface="+mn-cs"/>
                        </a:rPr>
                        <a:t> $7,146,754,958 </a:t>
                      </a:r>
                    </a:p>
                  </a:txBody>
                  <a:tcPr marL="9525" marR="9525" marT="9525" marB="0" anchor="ctr">
                    <a:lnB>
                      <a:noFill/>
                    </a:lnB>
                  </a:tcPr>
                </a:tc>
                <a:extLst>
                  <a:ext uri="{0D108BD9-81ED-4DB2-BD59-A6C34878D82A}">
                    <a16:rowId xmlns:a16="http://schemas.microsoft.com/office/drawing/2014/main" val="3554901405"/>
                  </a:ext>
                </a:extLst>
              </a:tr>
              <a:tr h="482551">
                <a:tc>
                  <a:txBody>
                    <a:bodyPr/>
                    <a:lstStyle/>
                    <a:p>
                      <a:pPr marL="0" algn="ctr" defTabSz="914400" rtl="0" eaLnBrk="1" fontAlgn="b" latinLnBrk="0" hangingPunct="1"/>
                      <a:r>
                        <a:rPr lang="en-US" sz="1100" b="1" i="0" u="none" strike="noStrike" kern="1200">
                          <a:solidFill>
                            <a:schemeClr val="bg1"/>
                          </a:solidFill>
                          <a:effectLst/>
                          <a:latin typeface="Roboto" panose="02000000000000000000" pitchFamily="2" charset="0"/>
                          <a:ea typeface="+mn-ea"/>
                          <a:cs typeface="Calibri Light" panose="020F0302020204030204" pitchFamily="34" charset="0"/>
                        </a:rPr>
                        <a:t>TOTAL</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marL="0" algn="ctr" defTabSz="914400" rtl="0" eaLnBrk="1" fontAlgn="b" latinLnBrk="0" hangingPunct="1"/>
                      <a:r>
                        <a:rPr lang="en-US" sz="1100" b="1" i="0" u="none" strike="noStrike" kern="1200">
                          <a:solidFill>
                            <a:schemeClr val="bg1"/>
                          </a:solidFill>
                          <a:effectLst/>
                          <a:latin typeface="Roboto" panose="02000000000000000000" pitchFamily="2" charset="0"/>
                          <a:ea typeface="+mn-ea"/>
                          <a:cs typeface="Calibri Light" panose="020F0302020204030204" pitchFamily="34" charset="0"/>
                        </a:rPr>
                        <a:t> $28,359,166,369 </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marL="0" algn="ctr" defTabSz="914400" rtl="0" eaLnBrk="1" fontAlgn="b" latinLnBrk="0" hangingPunct="1"/>
                      <a:r>
                        <a:rPr lang="en-US" sz="1100" b="1" i="0" u="none" strike="noStrike" kern="1200">
                          <a:solidFill>
                            <a:schemeClr val="bg1"/>
                          </a:solidFill>
                          <a:effectLst/>
                          <a:latin typeface="Roboto" panose="02000000000000000000" pitchFamily="2" charset="0"/>
                          <a:ea typeface="+mn-ea"/>
                          <a:cs typeface="Calibri Light" panose="020F0302020204030204" pitchFamily="34" charset="0"/>
                        </a:rPr>
                        <a:t> $33,117,500,700 </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219902957"/>
                  </a:ext>
                </a:extLst>
              </a:tr>
            </a:tbl>
          </a:graphicData>
        </a:graphic>
      </p:graphicFrame>
      <p:sp>
        <p:nvSpPr>
          <p:cNvPr id="16" name="TextBox 15">
            <a:extLst>
              <a:ext uri="{FF2B5EF4-FFF2-40B4-BE49-F238E27FC236}">
                <a16:creationId xmlns:a16="http://schemas.microsoft.com/office/drawing/2014/main" id="{64CD89C3-C62B-49F0-82BD-8ACDF3185F9F}"/>
              </a:ext>
            </a:extLst>
          </p:cNvPr>
          <p:cNvSpPr txBox="1"/>
          <p:nvPr/>
        </p:nvSpPr>
        <p:spPr>
          <a:xfrm>
            <a:off x="2372265" y="4347823"/>
            <a:ext cx="6114548" cy="338554"/>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800" b="0" i="1" u="none" strike="noStrike" cap="none" spc="0" normalizeH="0" baseline="0">
                <a:ln>
                  <a:noFill/>
                </a:ln>
                <a:solidFill>
                  <a:srgbClr val="000000"/>
                </a:solidFill>
                <a:effectLst/>
                <a:uLnTx/>
                <a:uFillTx/>
              </a:defRPr>
            </a:lvl1pPr>
          </a:lstStyle>
          <a:p>
            <a:endParaRPr lang="en-US"/>
          </a:p>
          <a:p>
            <a:r>
              <a:rPr lang="en-US"/>
              <a:t>Source: DesRosiers Automotive Consultants Inc. and </a:t>
            </a:r>
            <a:r>
              <a:rPr lang="en-US" err="1"/>
              <a:t>AutoCount</a:t>
            </a:r>
            <a:r>
              <a:rPr lang="en-US"/>
              <a:t>@ data from Experian Automotive</a:t>
            </a:r>
          </a:p>
        </p:txBody>
      </p:sp>
      <p:sp>
        <p:nvSpPr>
          <p:cNvPr id="2" name="Slide Number Placeholder 1">
            <a:extLst>
              <a:ext uri="{FF2B5EF4-FFF2-40B4-BE49-F238E27FC236}">
                <a16:creationId xmlns:a16="http://schemas.microsoft.com/office/drawing/2014/main" id="{8B0DE895-3DC6-4A24-BFFD-DD2B364954A9}"/>
              </a:ext>
            </a:extLst>
          </p:cNvPr>
          <p:cNvSpPr>
            <a:spLocks noGrp="1"/>
          </p:cNvSpPr>
          <p:nvPr>
            <p:ph type="sldNum" sz="quarter" idx="4"/>
          </p:nvPr>
        </p:nvSpPr>
        <p:spPr/>
        <p:txBody>
          <a:bodyPr/>
          <a:lstStyle/>
          <a:p>
            <a:fld id="{712E29C6-EE55-43BD-857B-236F68ABA214}" type="slidenum">
              <a:rPr lang="en-US" smtClean="0"/>
              <a:pPr/>
              <a:t>29</a:t>
            </a:fld>
            <a:endParaRPr lang="en-US"/>
          </a:p>
        </p:txBody>
      </p:sp>
      <p:sp>
        <p:nvSpPr>
          <p:cNvPr id="10" name="TextBox 9">
            <a:extLst>
              <a:ext uri="{FF2B5EF4-FFF2-40B4-BE49-F238E27FC236}">
                <a16:creationId xmlns:a16="http://schemas.microsoft.com/office/drawing/2014/main" id="{C4059700-6877-0AD8-2FAF-D54EBD146A17}"/>
              </a:ext>
            </a:extLst>
          </p:cNvPr>
          <p:cNvSpPr txBox="1"/>
          <p:nvPr/>
        </p:nvSpPr>
        <p:spPr>
          <a:xfrm>
            <a:off x="-3032" y="5906329"/>
            <a:ext cx="2148647" cy="369332"/>
          </a:xfrm>
          <a:prstGeom prst="rect">
            <a:avLst/>
          </a:prstGeom>
          <a:noFill/>
        </p:spPr>
        <p:txBody>
          <a:bodyPr wrap="square" rtlCol="0">
            <a:spAutoFit/>
          </a:bodyPr>
          <a:lstStyle/>
          <a:p>
            <a:r>
              <a:rPr lang="en-US" sz="900"/>
              <a:t>After downloading workbook, navigate to the corresponding tab.</a:t>
            </a:r>
          </a:p>
        </p:txBody>
      </p:sp>
      <p:sp>
        <p:nvSpPr>
          <p:cNvPr id="14" name="Oval 13">
            <a:hlinkClick r:id="rId2"/>
            <a:extLst>
              <a:ext uri="{FF2B5EF4-FFF2-40B4-BE49-F238E27FC236}">
                <a16:creationId xmlns:a16="http://schemas.microsoft.com/office/drawing/2014/main" id="{F2C4220C-03BA-92A4-7934-EA42828D09FD}"/>
              </a:ext>
            </a:extLst>
          </p:cNvPr>
          <p:cNvSpPr/>
          <p:nvPr/>
        </p:nvSpPr>
        <p:spPr>
          <a:xfrm>
            <a:off x="77637" y="5452963"/>
            <a:ext cx="1552353" cy="453366"/>
          </a:xfrm>
          <a:prstGeom prst="ellipse">
            <a:avLst/>
          </a:prstGeom>
          <a:solidFill>
            <a:schemeClr val="accent3">
              <a:lumMod val="60000"/>
              <a:lumOff val="40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850" b="1" i="0" strike="noStrike" kern="1200" cap="none" spc="0" normalizeH="0" baseline="0" noProof="0">
                <a:ln>
                  <a:noFill/>
                </a:ln>
                <a:solidFill>
                  <a:srgbClr val="C00000"/>
                </a:solidFill>
                <a:effectLst/>
                <a:uLnTx/>
                <a:uFillTx/>
                <a:latin typeface="Calibri" panose="020F0502020204030204"/>
                <a:hlinkClick r:id="rId2">
                  <a:extLst>
                    <a:ext uri="{A12FA001-AC4F-418D-AE19-62706E023703}">
                      <ahyp:hlinkClr xmlns:ahyp="http://schemas.microsoft.com/office/drawing/2018/hyperlinkcolor" val="tx"/>
                    </a:ext>
                  </a:extLst>
                </a:hlinkClick>
              </a:rPr>
              <a:t>Click here for Data</a:t>
            </a:r>
            <a:endParaRPr lang="en-US" sz="850" b="1">
              <a:solidFill>
                <a:srgbClr val="C00000"/>
              </a:solidFill>
            </a:endParaRPr>
          </a:p>
        </p:txBody>
      </p:sp>
      <p:pic>
        <p:nvPicPr>
          <p:cNvPr id="3" name="Picture 2">
            <a:extLst>
              <a:ext uri="{FF2B5EF4-FFF2-40B4-BE49-F238E27FC236}">
                <a16:creationId xmlns:a16="http://schemas.microsoft.com/office/drawing/2014/main" id="{82172ED4-6979-4B58-79C6-FF664C6513FA}"/>
              </a:ext>
            </a:extLst>
          </p:cNvPr>
          <p:cNvPicPr>
            <a:picLocks noChangeAspect="1"/>
          </p:cNvPicPr>
          <p:nvPr/>
        </p:nvPicPr>
        <p:blipFill rotWithShape="1">
          <a:blip r:embed="rId3"/>
          <a:srcRect t="36215" b="32932"/>
          <a:stretch/>
        </p:blipFill>
        <p:spPr>
          <a:xfrm>
            <a:off x="10430798" y="5965525"/>
            <a:ext cx="1761202" cy="310136"/>
          </a:xfrm>
          <a:prstGeom prst="rect">
            <a:avLst/>
          </a:prstGeom>
        </p:spPr>
      </p:pic>
    </p:spTree>
    <p:extLst>
      <p:ext uri="{BB962C8B-B14F-4D97-AF65-F5344CB8AC3E}">
        <p14:creationId xmlns:p14="http://schemas.microsoft.com/office/powerpoint/2010/main" val="2081086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356F7-EA9D-B172-2126-D22795CBD676}"/>
              </a:ext>
            </a:extLst>
          </p:cNvPr>
          <p:cNvSpPr>
            <a:spLocks noGrp="1"/>
          </p:cNvSpPr>
          <p:nvPr>
            <p:ph type="title"/>
          </p:nvPr>
        </p:nvSpPr>
        <p:spPr/>
        <p:txBody>
          <a:bodyPr/>
          <a:lstStyle/>
          <a:p>
            <a:r>
              <a:rPr lang="en-US"/>
              <a:t>Directions for Download</a:t>
            </a:r>
          </a:p>
        </p:txBody>
      </p:sp>
      <p:sp>
        <p:nvSpPr>
          <p:cNvPr id="3" name="Slide Number Placeholder 2">
            <a:extLst>
              <a:ext uri="{FF2B5EF4-FFF2-40B4-BE49-F238E27FC236}">
                <a16:creationId xmlns:a16="http://schemas.microsoft.com/office/drawing/2014/main" id="{B15FFCA0-566E-DEC5-3C11-990822C87994}"/>
              </a:ext>
            </a:extLst>
          </p:cNvPr>
          <p:cNvSpPr>
            <a:spLocks noGrp="1"/>
          </p:cNvSpPr>
          <p:nvPr>
            <p:ph type="sldNum" sz="quarter" idx="12"/>
          </p:nvPr>
        </p:nvSpPr>
        <p:spPr/>
        <p:txBody>
          <a:bodyPr/>
          <a:lstStyle/>
          <a:p>
            <a:fld id="{F95D3BBE-AFEC-4E33-83EA-05E0BC405798}" type="slidenum">
              <a:rPr lang="en-US" smtClean="0"/>
              <a:t>3</a:t>
            </a:fld>
            <a:endParaRPr lang="en-US"/>
          </a:p>
        </p:txBody>
      </p:sp>
      <p:sp>
        <p:nvSpPr>
          <p:cNvPr id="4" name="TextBox 3">
            <a:extLst>
              <a:ext uri="{FF2B5EF4-FFF2-40B4-BE49-F238E27FC236}">
                <a16:creationId xmlns:a16="http://schemas.microsoft.com/office/drawing/2014/main" id="{83B1512A-5BEB-E819-4112-20064C985C8A}"/>
              </a:ext>
            </a:extLst>
          </p:cNvPr>
          <p:cNvSpPr txBox="1"/>
          <p:nvPr/>
        </p:nvSpPr>
        <p:spPr>
          <a:xfrm>
            <a:off x="352425" y="1081087"/>
            <a:ext cx="11487150" cy="1179810"/>
          </a:xfrm>
          <a:prstGeom prst="rect">
            <a:avLst/>
          </a:prstGeom>
          <a:noFill/>
        </p:spPr>
        <p:txBody>
          <a:bodyPr wrap="square" lIns="91440" tIns="45720" rIns="91440" bIns="45720" rtlCol="0" anchor="t">
            <a:spAutoFit/>
          </a:bodyPr>
          <a:lstStyle/>
          <a:p>
            <a:pPr marL="274320" indent="-285750">
              <a:spcBef>
                <a:spcPts val="1000"/>
              </a:spcBef>
              <a:buFont typeface="Arial" panose="020B0604020202020204" pitchFamily="34" charset="0"/>
              <a:buChar char="•"/>
            </a:pPr>
            <a:r>
              <a:rPr lang="en-US"/>
              <a:t>To download the data workbooks, hold control + click on the links below the graphs and tables in this report</a:t>
            </a:r>
          </a:p>
          <a:p>
            <a:pPr marL="274320" indent="-285750">
              <a:spcBef>
                <a:spcPts val="1000"/>
              </a:spcBef>
              <a:buFont typeface="Arial" panose="020B0604020202020204" pitchFamily="34" charset="0"/>
              <a:buChar char="•"/>
            </a:pPr>
            <a:r>
              <a:rPr lang="en-US"/>
              <a:t>The link will open an option to download the workbook</a:t>
            </a:r>
            <a:endParaRPr lang="en-US">
              <a:ea typeface="Roboto"/>
            </a:endParaRPr>
          </a:p>
          <a:p>
            <a:pPr marL="274320" indent="-285750">
              <a:spcBef>
                <a:spcPts val="1000"/>
              </a:spcBef>
              <a:buFont typeface="Arial" panose="020B0604020202020204" pitchFamily="34" charset="0"/>
              <a:buChar char="•"/>
            </a:pPr>
            <a:r>
              <a:rPr lang="en-US"/>
              <a:t>After downloading the workbook, open it and navigate to the necessary tab for the expanded dataset</a:t>
            </a:r>
            <a:endParaRPr lang="en-US">
              <a:ea typeface="Roboto"/>
            </a:endParaRPr>
          </a:p>
        </p:txBody>
      </p:sp>
      <p:pic>
        <p:nvPicPr>
          <p:cNvPr id="6" name="Picture 5">
            <a:extLst>
              <a:ext uri="{FF2B5EF4-FFF2-40B4-BE49-F238E27FC236}">
                <a16:creationId xmlns:a16="http://schemas.microsoft.com/office/drawing/2014/main" id="{AD93A623-E693-1278-D73B-4F937FCB54AF}"/>
              </a:ext>
            </a:extLst>
          </p:cNvPr>
          <p:cNvPicPr>
            <a:picLocks noChangeAspect="1"/>
          </p:cNvPicPr>
          <p:nvPr/>
        </p:nvPicPr>
        <p:blipFill>
          <a:blip r:embed="rId2"/>
          <a:stretch>
            <a:fillRect/>
          </a:stretch>
        </p:blipFill>
        <p:spPr>
          <a:xfrm>
            <a:off x="523643" y="3533683"/>
            <a:ext cx="3315163" cy="1314633"/>
          </a:xfrm>
          <a:prstGeom prst="rect">
            <a:avLst/>
          </a:prstGeom>
        </p:spPr>
      </p:pic>
      <p:sp>
        <p:nvSpPr>
          <p:cNvPr id="7" name="Oval 6">
            <a:extLst>
              <a:ext uri="{FF2B5EF4-FFF2-40B4-BE49-F238E27FC236}">
                <a16:creationId xmlns:a16="http://schemas.microsoft.com/office/drawing/2014/main" id="{4DAF9E1A-85CA-7930-0A89-C4C2AFFA26F1}"/>
              </a:ext>
            </a:extLst>
          </p:cNvPr>
          <p:cNvSpPr/>
          <p:nvPr/>
        </p:nvSpPr>
        <p:spPr>
          <a:xfrm>
            <a:off x="885825" y="3827971"/>
            <a:ext cx="2828925" cy="48577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EB5DFB8-230D-64E3-B791-E1A0735E7F27}"/>
              </a:ext>
            </a:extLst>
          </p:cNvPr>
          <p:cNvSpPr txBox="1"/>
          <p:nvPr/>
        </p:nvSpPr>
        <p:spPr>
          <a:xfrm>
            <a:off x="523643" y="5130582"/>
            <a:ext cx="3315163" cy="646331"/>
          </a:xfrm>
          <a:prstGeom prst="rect">
            <a:avLst/>
          </a:prstGeom>
          <a:noFill/>
        </p:spPr>
        <p:txBody>
          <a:bodyPr wrap="square" rtlCol="0">
            <a:spAutoFit/>
          </a:bodyPr>
          <a:lstStyle/>
          <a:p>
            <a:pPr algn="ctr"/>
            <a:r>
              <a:rPr lang="en-US"/>
              <a:t>Hold Control + Click on these links</a:t>
            </a:r>
          </a:p>
        </p:txBody>
      </p:sp>
      <p:pic>
        <p:nvPicPr>
          <p:cNvPr id="10" name="Picture 9">
            <a:extLst>
              <a:ext uri="{FF2B5EF4-FFF2-40B4-BE49-F238E27FC236}">
                <a16:creationId xmlns:a16="http://schemas.microsoft.com/office/drawing/2014/main" id="{5069182A-B140-4F46-3D61-66E803F81B83}"/>
              </a:ext>
            </a:extLst>
          </p:cNvPr>
          <p:cNvPicPr>
            <a:picLocks noChangeAspect="1"/>
          </p:cNvPicPr>
          <p:nvPr/>
        </p:nvPicPr>
        <p:blipFill>
          <a:blip r:embed="rId3"/>
          <a:stretch>
            <a:fillRect/>
          </a:stretch>
        </p:blipFill>
        <p:spPr>
          <a:xfrm>
            <a:off x="4523750" y="2818893"/>
            <a:ext cx="3629650" cy="2058089"/>
          </a:xfrm>
          <a:prstGeom prst="rect">
            <a:avLst/>
          </a:prstGeom>
        </p:spPr>
      </p:pic>
      <p:sp>
        <p:nvSpPr>
          <p:cNvPr id="15" name="TextBox 14">
            <a:extLst>
              <a:ext uri="{FF2B5EF4-FFF2-40B4-BE49-F238E27FC236}">
                <a16:creationId xmlns:a16="http://schemas.microsoft.com/office/drawing/2014/main" id="{2538767C-E777-1D5A-FB1B-4744FE0151F3}"/>
              </a:ext>
            </a:extLst>
          </p:cNvPr>
          <p:cNvSpPr txBox="1"/>
          <p:nvPr/>
        </p:nvSpPr>
        <p:spPr>
          <a:xfrm>
            <a:off x="4680993" y="5130582"/>
            <a:ext cx="3315163" cy="646331"/>
          </a:xfrm>
          <a:prstGeom prst="rect">
            <a:avLst/>
          </a:prstGeom>
          <a:noFill/>
        </p:spPr>
        <p:txBody>
          <a:bodyPr wrap="square" rtlCol="0">
            <a:spAutoFit/>
          </a:bodyPr>
          <a:lstStyle/>
          <a:p>
            <a:pPr algn="ctr"/>
            <a:r>
              <a:rPr lang="en-US"/>
              <a:t>Accept the file download and open the workbook</a:t>
            </a:r>
          </a:p>
        </p:txBody>
      </p:sp>
      <p:pic>
        <p:nvPicPr>
          <p:cNvPr id="17" name="Picture 16">
            <a:extLst>
              <a:ext uri="{FF2B5EF4-FFF2-40B4-BE49-F238E27FC236}">
                <a16:creationId xmlns:a16="http://schemas.microsoft.com/office/drawing/2014/main" id="{8D4FB0C2-4165-D566-467D-E27DF4BFE9C6}"/>
              </a:ext>
            </a:extLst>
          </p:cNvPr>
          <p:cNvPicPr>
            <a:picLocks noChangeAspect="1"/>
          </p:cNvPicPr>
          <p:nvPr/>
        </p:nvPicPr>
        <p:blipFill rotWithShape="1">
          <a:blip r:embed="rId4"/>
          <a:srcRect l="-1" r="67406" b="8479"/>
          <a:stretch/>
        </p:blipFill>
        <p:spPr>
          <a:xfrm>
            <a:off x="8838344" y="2336799"/>
            <a:ext cx="2546036" cy="2641600"/>
          </a:xfrm>
          <a:prstGeom prst="rect">
            <a:avLst/>
          </a:prstGeom>
        </p:spPr>
      </p:pic>
      <p:sp>
        <p:nvSpPr>
          <p:cNvPr id="18" name="TextBox 17">
            <a:extLst>
              <a:ext uri="{FF2B5EF4-FFF2-40B4-BE49-F238E27FC236}">
                <a16:creationId xmlns:a16="http://schemas.microsoft.com/office/drawing/2014/main" id="{186E0D4C-FE5C-A5A6-29A7-85E391513B94}"/>
              </a:ext>
            </a:extLst>
          </p:cNvPr>
          <p:cNvSpPr txBox="1"/>
          <p:nvPr/>
        </p:nvSpPr>
        <p:spPr>
          <a:xfrm>
            <a:off x="8453780" y="5130582"/>
            <a:ext cx="3315163" cy="646331"/>
          </a:xfrm>
          <a:prstGeom prst="rect">
            <a:avLst/>
          </a:prstGeom>
          <a:noFill/>
        </p:spPr>
        <p:txBody>
          <a:bodyPr wrap="square" rtlCol="0">
            <a:spAutoFit/>
          </a:bodyPr>
          <a:lstStyle/>
          <a:p>
            <a:pPr algn="ctr"/>
            <a:r>
              <a:rPr lang="en-US"/>
              <a:t>View the expanded dataset in the downloaded workbook</a:t>
            </a:r>
          </a:p>
        </p:txBody>
      </p:sp>
    </p:spTree>
    <p:extLst>
      <p:ext uri="{BB962C8B-B14F-4D97-AF65-F5344CB8AC3E}">
        <p14:creationId xmlns:p14="http://schemas.microsoft.com/office/powerpoint/2010/main" val="42367785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045358-1050-4E0D-9712-7F32CFF54517}"/>
              </a:ext>
            </a:extLst>
          </p:cNvPr>
          <p:cNvSpPr txBox="1"/>
          <p:nvPr/>
        </p:nvSpPr>
        <p:spPr>
          <a:xfrm>
            <a:off x="218672" y="157645"/>
            <a:ext cx="9592078"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3200" b="1">
                <a:solidFill>
                  <a:srgbClr val="E31937"/>
                </a:solidFill>
                <a:latin typeface="Montserrat"/>
              </a:defRPr>
            </a:lvl1pPr>
          </a:lstStyle>
          <a:p>
            <a:pPr defTabSz="457200">
              <a:defRPr/>
            </a:pPr>
            <a:r>
              <a:rPr lang="en-US">
                <a:latin typeface="+mj-lt"/>
              </a:rPr>
              <a:t>TOTAL AFTERMARKET POTENTIAL PARTS SALES</a:t>
            </a:r>
          </a:p>
        </p:txBody>
      </p:sp>
      <p:sp>
        <p:nvSpPr>
          <p:cNvPr id="16" name="TextBox 15">
            <a:extLst>
              <a:ext uri="{FF2B5EF4-FFF2-40B4-BE49-F238E27FC236}">
                <a16:creationId xmlns:a16="http://schemas.microsoft.com/office/drawing/2014/main" id="{64CD89C3-C62B-49F0-82BD-8ACDF3185F9F}"/>
              </a:ext>
            </a:extLst>
          </p:cNvPr>
          <p:cNvSpPr txBox="1"/>
          <p:nvPr/>
        </p:nvSpPr>
        <p:spPr>
          <a:xfrm>
            <a:off x="5999815" y="5510369"/>
            <a:ext cx="6114548" cy="338554"/>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800" b="0" i="1" u="none" strike="noStrike" cap="none" spc="0" normalizeH="0" baseline="0">
                <a:ln>
                  <a:noFill/>
                </a:ln>
                <a:solidFill>
                  <a:srgbClr val="000000"/>
                </a:solidFill>
                <a:effectLst/>
                <a:uLnTx/>
                <a:uFillTx/>
              </a:defRPr>
            </a:lvl1pPr>
          </a:lstStyle>
          <a:p>
            <a:endParaRPr lang="en-US"/>
          </a:p>
          <a:p>
            <a:r>
              <a:rPr lang="en-US"/>
              <a:t>Source: DesRosiers Automotive Consultants Inc. </a:t>
            </a:r>
            <a:r>
              <a:rPr lang="en-US" err="1"/>
              <a:t>AutoCount</a:t>
            </a:r>
            <a:r>
              <a:rPr lang="en-US"/>
              <a:t>@ data from Experian Automotive</a:t>
            </a:r>
          </a:p>
        </p:txBody>
      </p:sp>
      <p:sp>
        <p:nvSpPr>
          <p:cNvPr id="2" name="Slide Number Placeholder 1">
            <a:extLst>
              <a:ext uri="{FF2B5EF4-FFF2-40B4-BE49-F238E27FC236}">
                <a16:creationId xmlns:a16="http://schemas.microsoft.com/office/drawing/2014/main" id="{8B0DE895-3DC6-4A24-BFFD-DD2B364954A9}"/>
              </a:ext>
            </a:extLst>
          </p:cNvPr>
          <p:cNvSpPr>
            <a:spLocks noGrp="1"/>
          </p:cNvSpPr>
          <p:nvPr>
            <p:ph type="sldNum" sz="quarter" idx="4"/>
          </p:nvPr>
        </p:nvSpPr>
        <p:spPr/>
        <p:txBody>
          <a:bodyPr/>
          <a:lstStyle/>
          <a:p>
            <a:fld id="{712E29C6-EE55-43BD-857B-236F68ABA214}" type="slidenum">
              <a:rPr lang="en-US" smtClean="0"/>
              <a:pPr/>
              <a:t>30</a:t>
            </a:fld>
            <a:endParaRPr lang="en-US"/>
          </a:p>
        </p:txBody>
      </p:sp>
      <p:sp>
        <p:nvSpPr>
          <p:cNvPr id="10" name="TextBox 9">
            <a:extLst>
              <a:ext uri="{FF2B5EF4-FFF2-40B4-BE49-F238E27FC236}">
                <a16:creationId xmlns:a16="http://schemas.microsoft.com/office/drawing/2014/main" id="{C4059700-6877-0AD8-2FAF-D54EBD146A17}"/>
              </a:ext>
            </a:extLst>
          </p:cNvPr>
          <p:cNvSpPr txBox="1"/>
          <p:nvPr/>
        </p:nvSpPr>
        <p:spPr>
          <a:xfrm>
            <a:off x="-3032" y="5906329"/>
            <a:ext cx="2148647" cy="369332"/>
          </a:xfrm>
          <a:prstGeom prst="rect">
            <a:avLst/>
          </a:prstGeom>
          <a:noFill/>
        </p:spPr>
        <p:txBody>
          <a:bodyPr wrap="square" rtlCol="0">
            <a:spAutoFit/>
          </a:bodyPr>
          <a:lstStyle/>
          <a:p>
            <a:r>
              <a:rPr lang="en-US" sz="900"/>
              <a:t>After downloading workbook, navigate to the corresponding tab.</a:t>
            </a:r>
          </a:p>
        </p:txBody>
      </p:sp>
      <p:sp>
        <p:nvSpPr>
          <p:cNvPr id="14" name="Oval 13">
            <a:hlinkClick r:id="rId2"/>
            <a:extLst>
              <a:ext uri="{FF2B5EF4-FFF2-40B4-BE49-F238E27FC236}">
                <a16:creationId xmlns:a16="http://schemas.microsoft.com/office/drawing/2014/main" id="{F2C4220C-03BA-92A4-7934-EA42828D09FD}"/>
              </a:ext>
            </a:extLst>
          </p:cNvPr>
          <p:cNvSpPr/>
          <p:nvPr/>
        </p:nvSpPr>
        <p:spPr>
          <a:xfrm>
            <a:off x="77637" y="5452963"/>
            <a:ext cx="1552353" cy="453366"/>
          </a:xfrm>
          <a:prstGeom prst="ellipse">
            <a:avLst/>
          </a:prstGeom>
          <a:solidFill>
            <a:schemeClr val="accent3">
              <a:lumMod val="60000"/>
              <a:lumOff val="40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850" b="1" i="0" strike="noStrike" kern="1200" cap="none" spc="0" normalizeH="0" baseline="0" noProof="0">
                <a:ln>
                  <a:noFill/>
                </a:ln>
                <a:solidFill>
                  <a:srgbClr val="C00000"/>
                </a:solidFill>
                <a:effectLst/>
                <a:uLnTx/>
                <a:uFillTx/>
                <a:latin typeface="Calibri" panose="020F0502020204030204"/>
                <a:hlinkClick r:id="rId2">
                  <a:extLst>
                    <a:ext uri="{A12FA001-AC4F-418D-AE19-62706E023703}">
                      <ahyp:hlinkClr xmlns:ahyp="http://schemas.microsoft.com/office/drawing/2018/hyperlinkcolor" val="tx"/>
                    </a:ext>
                  </a:extLst>
                </a:hlinkClick>
              </a:rPr>
              <a:t>Click here for Data</a:t>
            </a:r>
            <a:endParaRPr lang="en-US" sz="850" b="1">
              <a:solidFill>
                <a:srgbClr val="C00000"/>
              </a:solidFill>
            </a:endParaRPr>
          </a:p>
        </p:txBody>
      </p:sp>
      <p:sp>
        <p:nvSpPr>
          <p:cNvPr id="5" name="Text Box 1">
            <a:extLst>
              <a:ext uri="{FF2B5EF4-FFF2-40B4-BE49-F238E27FC236}">
                <a16:creationId xmlns:a16="http://schemas.microsoft.com/office/drawing/2014/main" id="{38538D70-89D2-4493-9B75-049CAAFFA8D2}"/>
              </a:ext>
            </a:extLst>
          </p:cNvPr>
          <p:cNvSpPr txBox="1">
            <a:spLocks noChangeArrowheads="1"/>
          </p:cNvSpPr>
          <p:nvPr/>
        </p:nvSpPr>
        <p:spPr bwMode="auto">
          <a:xfrm>
            <a:off x="158306" y="1195786"/>
            <a:ext cx="3671569" cy="3966764"/>
          </a:xfrm>
          <a:prstGeom prst="rect">
            <a:avLst/>
          </a:prstGeom>
          <a:solidFill>
            <a:srgbClr val="FFFFFF"/>
          </a:solidFill>
          <a:ln w="9525">
            <a:noFill/>
            <a:miter lim="800000"/>
            <a:headEnd/>
            <a:tailEnd/>
          </a:ln>
        </p:spPr>
        <p:txBody>
          <a:bodyPr wrap="square" lIns="27432" tIns="27432"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en-US" sz="1200" b="1">
                <a:solidFill>
                  <a:srgbClr val="626366"/>
                </a:solidFill>
                <a:cs typeface="Calibri"/>
              </a:rPr>
              <a:t>Methodology</a:t>
            </a:r>
          </a:p>
          <a:p>
            <a:pPr algn="l" rtl="0">
              <a:defRPr sz="1000"/>
            </a:pPr>
            <a:endParaRPr lang="en-US" sz="1200" b="0" i="0" u="none" strike="noStrike" baseline="0">
              <a:solidFill>
                <a:srgbClr val="000000"/>
              </a:solidFill>
              <a:cs typeface="Calibri"/>
            </a:endParaRPr>
          </a:p>
          <a:p>
            <a:pPr algn="l" rtl="0">
              <a:defRPr sz="1000"/>
            </a:pPr>
            <a:r>
              <a:rPr lang="en-US" sz="1200" b="0" i="0" u="none" strike="noStrike" baseline="0">
                <a:solidFill>
                  <a:srgbClr val="000000"/>
                </a:solidFill>
                <a:cs typeface="Calibri"/>
              </a:rPr>
              <a:t>AASA and MEMA have reported the estimate of vehicle maintenance that annually goes unperformed or underperformed since 1978.</a:t>
            </a:r>
          </a:p>
          <a:p>
            <a:pPr algn="l" rtl="0">
              <a:defRPr sz="1000"/>
            </a:pPr>
            <a:r>
              <a:rPr lang="en-US" sz="1200" b="0" i="0" u="none" strike="noStrike" baseline="0">
                <a:solidFill>
                  <a:srgbClr val="000000"/>
                </a:solidFill>
                <a:cs typeface="Calibri"/>
              </a:rPr>
              <a:t>The methodology used since 1998 to estimate unperformed maintenance is based on analysis of a broad basket of product groups, specifically regular maintenance, engine, undercar and cooling and A/C.</a:t>
            </a:r>
          </a:p>
          <a:p>
            <a:pPr algn="l" rtl="0">
              <a:defRPr sz="1000"/>
            </a:pPr>
            <a:endParaRPr lang="en-US" sz="1200" b="0" i="0" u="none" strike="noStrike" baseline="0">
              <a:solidFill>
                <a:srgbClr val="000000"/>
              </a:solidFill>
              <a:cs typeface="Calibri"/>
            </a:endParaRPr>
          </a:p>
          <a:p>
            <a:pPr algn="l" rtl="0">
              <a:defRPr sz="1000"/>
            </a:pPr>
            <a:r>
              <a:rPr lang="en-US" sz="1200" b="0" i="0" u="none" strike="noStrike" baseline="0">
                <a:solidFill>
                  <a:srgbClr val="000000"/>
                </a:solidFill>
                <a:cs typeface="Calibri"/>
              </a:rPr>
              <a:t>There have been two methodology changes over time:</a:t>
            </a:r>
          </a:p>
          <a:p>
            <a:pPr marL="171450" indent="-171450" algn="l" rtl="0">
              <a:buFont typeface="Arial" panose="020B0604020202020204" pitchFamily="34" charset="0"/>
              <a:buChar char="•"/>
              <a:defRPr sz="1000"/>
            </a:pPr>
            <a:r>
              <a:rPr lang="en-US" sz="1200" b="0" i="0" u="none" strike="noStrike" baseline="0">
                <a:solidFill>
                  <a:srgbClr val="000000"/>
                </a:solidFill>
                <a:cs typeface="Calibri"/>
              </a:rPr>
              <a:t>From 1978 to 1998, unperformed maintenance was based on a market basket of 33 parts, a narrower set than now used.</a:t>
            </a:r>
          </a:p>
          <a:p>
            <a:pPr marL="171450" indent="-171450" algn="l" rtl="0">
              <a:buFont typeface="Arial" panose="020B0604020202020204" pitchFamily="34" charset="0"/>
              <a:buChar char="•"/>
              <a:defRPr sz="1000"/>
            </a:pPr>
            <a:r>
              <a:rPr lang="en-US" sz="1200" b="0" i="0" u="none" strike="noStrike" baseline="0">
                <a:solidFill>
                  <a:srgbClr val="000000"/>
                </a:solidFill>
                <a:cs typeface="Calibri"/>
              </a:rPr>
              <a:t>In 2003, the methodology was updated so that it removed the negative impact to the estimate that occurs when maintenance for certain items is performed at a rate higher than normal or recommended maintenance intervals (as, for example, in the tire segment).</a:t>
            </a:r>
          </a:p>
        </p:txBody>
      </p:sp>
      <p:graphicFrame>
        <p:nvGraphicFramePr>
          <p:cNvPr id="7" name="Chart 6">
            <a:extLst>
              <a:ext uri="{FF2B5EF4-FFF2-40B4-BE49-F238E27FC236}">
                <a16:creationId xmlns:a16="http://schemas.microsoft.com/office/drawing/2014/main" id="{D8AB1C39-A492-4549-8795-0985557AC87A}"/>
              </a:ext>
            </a:extLst>
          </p:cNvPr>
          <p:cNvGraphicFramePr>
            <a:graphicFrameLocks/>
          </p:cNvGraphicFramePr>
          <p:nvPr>
            <p:extLst>
              <p:ext uri="{D42A27DB-BD31-4B8C-83A1-F6EECF244321}">
                <p14:modId xmlns:p14="http://schemas.microsoft.com/office/powerpoint/2010/main" val="1314200166"/>
              </p:ext>
            </p:extLst>
          </p:nvPr>
        </p:nvGraphicFramePr>
        <p:xfrm>
          <a:off x="4426169" y="767005"/>
          <a:ext cx="7437588" cy="4912837"/>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a:extLst>
              <a:ext uri="{FF2B5EF4-FFF2-40B4-BE49-F238E27FC236}">
                <a16:creationId xmlns:a16="http://schemas.microsoft.com/office/drawing/2014/main" id="{1812046A-215B-1966-1F71-F4D26D6AA99D}"/>
              </a:ext>
            </a:extLst>
          </p:cNvPr>
          <p:cNvPicPr>
            <a:picLocks noChangeAspect="1"/>
          </p:cNvPicPr>
          <p:nvPr/>
        </p:nvPicPr>
        <p:blipFill rotWithShape="1">
          <a:blip r:embed="rId4"/>
          <a:srcRect t="36215" b="32932"/>
          <a:stretch/>
        </p:blipFill>
        <p:spPr>
          <a:xfrm>
            <a:off x="10430798" y="5965525"/>
            <a:ext cx="1761202" cy="310136"/>
          </a:xfrm>
          <a:prstGeom prst="rect">
            <a:avLst/>
          </a:prstGeom>
        </p:spPr>
      </p:pic>
    </p:spTree>
    <p:extLst>
      <p:ext uri="{BB962C8B-B14F-4D97-AF65-F5344CB8AC3E}">
        <p14:creationId xmlns:p14="http://schemas.microsoft.com/office/powerpoint/2010/main" val="1056106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045358-1050-4E0D-9712-7F32CFF54517}"/>
              </a:ext>
            </a:extLst>
          </p:cNvPr>
          <p:cNvSpPr txBox="1"/>
          <p:nvPr/>
        </p:nvSpPr>
        <p:spPr>
          <a:xfrm>
            <a:off x="218672" y="157645"/>
            <a:ext cx="9592078"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3200" b="1">
                <a:solidFill>
                  <a:srgbClr val="E31937"/>
                </a:solidFill>
                <a:latin typeface="Montserrat"/>
              </a:defRPr>
            </a:lvl1pPr>
          </a:lstStyle>
          <a:p>
            <a:pPr defTabSz="457200">
              <a:defRPr/>
            </a:pPr>
            <a:r>
              <a:rPr lang="en-US">
                <a:latin typeface="+mj-lt"/>
              </a:rPr>
              <a:t>TOTAL AFTERMARKET POTENTIAL PARTS SALES</a:t>
            </a:r>
          </a:p>
        </p:txBody>
      </p:sp>
      <p:sp>
        <p:nvSpPr>
          <p:cNvPr id="16" name="TextBox 15">
            <a:extLst>
              <a:ext uri="{FF2B5EF4-FFF2-40B4-BE49-F238E27FC236}">
                <a16:creationId xmlns:a16="http://schemas.microsoft.com/office/drawing/2014/main" id="{64CD89C3-C62B-49F0-82BD-8ACDF3185F9F}"/>
              </a:ext>
            </a:extLst>
          </p:cNvPr>
          <p:cNvSpPr txBox="1"/>
          <p:nvPr/>
        </p:nvSpPr>
        <p:spPr>
          <a:xfrm>
            <a:off x="3813544" y="5283686"/>
            <a:ext cx="6114548" cy="338554"/>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800" b="0" i="1" u="none" strike="noStrike" cap="none" spc="0" normalizeH="0" baseline="0">
                <a:ln>
                  <a:noFill/>
                </a:ln>
                <a:solidFill>
                  <a:srgbClr val="000000"/>
                </a:solidFill>
                <a:effectLst/>
                <a:uLnTx/>
                <a:uFillTx/>
              </a:defRPr>
            </a:lvl1pPr>
          </a:lstStyle>
          <a:p>
            <a:endParaRPr lang="en-US"/>
          </a:p>
          <a:p>
            <a:r>
              <a:rPr lang="en-US"/>
              <a:t>Source: DesRosiers Automotive Consultants Inc. and </a:t>
            </a:r>
            <a:r>
              <a:rPr lang="en-US" err="1"/>
              <a:t>AutoCount</a:t>
            </a:r>
            <a:r>
              <a:rPr lang="en-US"/>
              <a:t>@ data from Experian Automotive</a:t>
            </a:r>
          </a:p>
        </p:txBody>
      </p:sp>
      <p:sp>
        <p:nvSpPr>
          <p:cNvPr id="2" name="Slide Number Placeholder 1">
            <a:extLst>
              <a:ext uri="{FF2B5EF4-FFF2-40B4-BE49-F238E27FC236}">
                <a16:creationId xmlns:a16="http://schemas.microsoft.com/office/drawing/2014/main" id="{8B0DE895-3DC6-4A24-BFFD-DD2B364954A9}"/>
              </a:ext>
            </a:extLst>
          </p:cNvPr>
          <p:cNvSpPr>
            <a:spLocks noGrp="1"/>
          </p:cNvSpPr>
          <p:nvPr>
            <p:ph type="sldNum" sz="quarter" idx="4"/>
          </p:nvPr>
        </p:nvSpPr>
        <p:spPr/>
        <p:txBody>
          <a:bodyPr/>
          <a:lstStyle/>
          <a:p>
            <a:fld id="{712E29C6-EE55-43BD-857B-236F68ABA214}" type="slidenum">
              <a:rPr lang="en-US" smtClean="0"/>
              <a:pPr/>
              <a:t>31</a:t>
            </a:fld>
            <a:endParaRPr lang="en-US"/>
          </a:p>
        </p:txBody>
      </p:sp>
      <p:sp>
        <p:nvSpPr>
          <p:cNvPr id="10" name="TextBox 9">
            <a:extLst>
              <a:ext uri="{FF2B5EF4-FFF2-40B4-BE49-F238E27FC236}">
                <a16:creationId xmlns:a16="http://schemas.microsoft.com/office/drawing/2014/main" id="{C4059700-6877-0AD8-2FAF-D54EBD146A17}"/>
              </a:ext>
            </a:extLst>
          </p:cNvPr>
          <p:cNvSpPr txBox="1"/>
          <p:nvPr/>
        </p:nvSpPr>
        <p:spPr>
          <a:xfrm>
            <a:off x="-3032" y="5906329"/>
            <a:ext cx="2148647" cy="369332"/>
          </a:xfrm>
          <a:prstGeom prst="rect">
            <a:avLst/>
          </a:prstGeom>
          <a:noFill/>
        </p:spPr>
        <p:txBody>
          <a:bodyPr wrap="square" rtlCol="0">
            <a:spAutoFit/>
          </a:bodyPr>
          <a:lstStyle/>
          <a:p>
            <a:r>
              <a:rPr lang="en-US" sz="900"/>
              <a:t>After downloading workbook, navigate to the corresponding tab.</a:t>
            </a:r>
          </a:p>
        </p:txBody>
      </p:sp>
      <p:sp>
        <p:nvSpPr>
          <p:cNvPr id="14" name="Oval 13">
            <a:hlinkClick r:id="rId2"/>
            <a:extLst>
              <a:ext uri="{FF2B5EF4-FFF2-40B4-BE49-F238E27FC236}">
                <a16:creationId xmlns:a16="http://schemas.microsoft.com/office/drawing/2014/main" id="{F2C4220C-03BA-92A4-7934-EA42828D09FD}"/>
              </a:ext>
            </a:extLst>
          </p:cNvPr>
          <p:cNvSpPr/>
          <p:nvPr/>
        </p:nvSpPr>
        <p:spPr>
          <a:xfrm>
            <a:off x="77637" y="5452963"/>
            <a:ext cx="1552353" cy="453366"/>
          </a:xfrm>
          <a:prstGeom prst="ellipse">
            <a:avLst/>
          </a:prstGeom>
          <a:solidFill>
            <a:schemeClr val="accent3">
              <a:lumMod val="60000"/>
              <a:lumOff val="40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850" b="1" i="0" strike="noStrike" kern="1200" cap="none" spc="0" normalizeH="0" baseline="0" noProof="0">
                <a:ln>
                  <a:noFill/>
                </a:ln>
                <a:solidFill>
                  <a:srgbClr val="C00000"/>
                </a:solidFill>
                <a:effectLst/>
                <a:uLnTx/>
                <a:uFillTx/>
                <a:latin typeface="Calibri" panose="020F0502020204030204"/>
                <a:hlinkClick r:id="rId2">
                  <a:extLst>
                    <a:ext uri="{A12FA001-AC4F-418D-AE19-62706E023703}">
                      <ahyp:hlinkClr xmlns:ahyp="http://schemas.microsoft.com/office/drawing/2018/hyperlinkcolor" val="tx"/>
                    </a:ext>
                  </a:extLst>
                </a:hlinkClick>
              </a:rPr>
              <a:t>Click here for Data</a:t>
            </a:r>
            <a:endParaRPr lang="en-US" sz="850" b="1">
              <a:solidFill>
                <a:srgbClr val="C00000"/>
              </a:solidFill>
            </a:endParaRPr>
          </a:p>
        </p:txBody>
      </p:sp>
      <p:graphicFrame>
        <p:nvGraphicFramePr>
          <p:cNvPr id="3" name="Chart 2">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611602651"/>
              </p:ext>
            </p:extLst>
          </p:nvPr>
        </p:nvGraphicFramePr>
        <p:xfrm>
          <a:off x="2475107" y="869299"/>
          <a:ext cx="7241786" cy="4583664"/>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a:extLst>
              <a:ext uri="{FF2B5EF4-FFF2-40B4-BE49-F238E27FC236}">
                <a16:creationId xmlns:a16="http://schemas.microsoft.com/office/drawing/2014/main" id="{DD15E21D-083E-FFD3-F5B7-027F0DF1C48D}"/>
              </a:ext>
            </a:extLst>
          </p:cNvPr>
          <p:cNvPicPr>
            <a:picLocks noChangeAspect="1"/>
          </p:cNvPicPr>
          <p:nvPr/>
        </p:nvPicPr>
        <p:blipFill rotWithShape="1">
          <a:blip r:embed="rId4"/>
          <a:srcRect t="36215" b="32932"/>
          <a:stretch/>
        </p:blipFill>
        <p:spPr>
          <a:xfrm>
            <a:off x="10430798" y="5965525"/>
            <a:ext cx="1761202" cy="310136"/>
          </a:xfrm>
          <a:prstGeom prst="rect">
            <a:avLst/>
          </a:prstGeom>
        </p:spPr>
      </p:pic>
    </p:spTree>
    <p:extLst>
      <p:ext uri="{BB962C8B-B14F-4D97-AF65-F5344CB8AC3E}">
        <p14:creationId xmlns:p14="http://schemas.microsoft.com/office/powerpoint/2010/main" val="22855140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517E1B-58A4-44F6-AA44-75D8167E47A4}"/>
              </a:ext>
            </a:extLst>
          </p:cNvPr>
          <p:cNvSpPr>
            <a:spLocks noGrp="1"/>
          </p:cNvSpPr>
          <p:nvPr>
            <p:ph type="sldNum" sz="quarter" idx="4"/>
          </p:nvPr>
        </p:nvSpPr>
        <p:spPr/>
        <p:txBody>
          <a:bodyPr/>
          <a:lstStyle/>
          <a:p>
            <a:fld id="{712E29C6-EE55-43BD-857B-236F68ABA214}" type="slidenum">
              <a:rPr lang="en-US" smtClean="0"/>
              <a:pPr/>
              <a:t>32</a:t>
            </a:fld>
            <a:endParaRPr lang="en-US"/>
          </a:p>
        </p:txBody>
      </p:sp>
      <p:sp>
        <p:nvSpPr>
          <p:cNvPr id="7" name="TextBox 6">
            <a:extLst>
              <a:ext uri="{FF2B5EF4-FFF2-40B4-BE49-F238E27FC236}">
                <a16:creationId xmlns:a16="http://schemas.microsoft.com/office/drawing/2014/main" id="{5471784B-C263-44DA-BB74-5AC61CD084F4}"/>
              </a:ext>
            </a:extLst>
          </p:cNvPr>
          <p:cNvSpPr txBox="1"/>
          <p:nvPr/>
        </p:nvSpPr>
        <p:spPr>
          <a:xfrm>
            <a:off x="7752577" y="310853"/>
            <a:ext cx="1945712"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a:solidFill>
                  <a:srgbClr val="E31937"/>
                </a:solidFill>
                <a:latin typeface="+mj-lt"/>
              </a:rPr>
              <a:t>DO-IT-YOURSELF MARKET</a:t>
            </a:r>
            <a:endParaRPr kumimoji="0" lang="en-US" sz="1800" b="0" i="0" u="none" strike="noStrike" kern="1200" cap="none" spc="0" normalizeH="0" baseline="0" noProof="0">
              <a:ln>
                <a:noFill/>
              </a:ln>
              <a:solidFill>
                <a:srgbClr val="E31937"/>
              </a:solidFill>
              <a:effectLst/>
              <a:uLnTx/>
              <a:uFillTx/>
              <a:latin typeface="+mj-lt"/>
              <a:ea typeface="+mn-ea"/>
              <a:cs typeface="+mn-cs"/>
            </a:endParaRPr>
          </a:p>
        </p:txBody>
      </p:sp>
      <p:sp>
        <p:nvSpPr>
          <p:cNvPr id="8" name="TextBox 7">
            <a:extLst>
              <a:ext uri="{FF2B5EF4-FFF2-40B4-BE49-F238E27FC236}">
                <a16:creationId xmlns:a16="http://schemas.microsoft.com/office/drawing/2014/main" id="{E96DEA2D-DA62-47D2-975A-3A18674ABBF1}"/>
              </a:ext>
            </a:extLst>
          </p:cNvPr>
          <p:cNvSpPr txBox="1"/>
          <p:nvPr/>
        </p:nvSpPr>
        <p:spPr>
          <a:xfrm>
            <a:off x="9694257" y="-214664"/>
            <a:ext cx="2786743" cy="221599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noFill/>
                </a:ln>
                <a:solidFill>
                  <a:srgbClr val="E31937"/>
                </a:solidFill>
                <a:effectLst/>
                <a:uLnTx/>
                <a:uFillTx/>
                <a:latin typeface="+mj-lt"/>
                <a:ea typeface="+mn-ea"/>
                <a:cs typeface="+mn-cs"/>
              </a:rPr>
              <a:t>08</a:t>
            </a:r>
            <a:endParaRPr kumimoji="0" lang="en-US" sz="13800" b="0" i="0" u="none" strike="noStrike" kern="1200" cap="none" spc="0" normalizeH="0" baseline="0" noProof="0">
              <a:ln>
                <a:noFill/>
              </a:ln>
              <a:solidFill>
                <a:srgbClr val="E31937"/>
              </a:solidFill>
              <a:effectLst/>
              <a:uLnTx/>
              <a:uFillTx/>
              <a:latin typeface="+mj-lt"/>
              <a:ea typeface="+mn-ea"/>
              <a:cs typeface="+mn-cs"/>
            </a:endParaRPr>
          </a:p>
        </p:txBody>
      </p:sp>
      <p:sp>
        <p:nvSpPr>
          <p:cNvPr id="9" name="TextBox 8">
            <a:extLst>
              <a:ext uri="{FF2B5EF4-FFF2-40B4-BE49-F238E27FC236}">
                <a16:creationId xmlns:a16="http://schemas.microsoft.com/office/drawing/2014/main" id="{0E2DDD0F-A577-477C-B81B-7C9B18212202}"/>
              </a:ext>
            </a:extLst>
          </p:cNvPr>
          <p:cNvSpPr txBox="1"/>
          <p:nvPr/>
        </p:nvSpPr>
        <p:spPr>
          <a:xfrm>
            <a:off x="7752577" y="1161659"/>
            <a:ext cx="145105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j-lt"/>
                <a:ea typeface="+mn-ea"/>
                <a:cs typeface="+mn-cs"/>
              </a:rPr>
              <a:t>CHAPTER 8</a:t>
            </a:r>
            <a:endParaRPr kumimoji="0" lang="en-US" sz="1800" b="0" i="0" u="none" strike="noStrike" kern="1200" cap="none" spc="0" normalizeH="0" baseline="0" noProof="0">
              <a:ln>
                <a:noFill/>
              </a:ln>
              <a:solidFill>
                <a:prstClr val="black"/>
              </a:solidFill>
              <a:effectLst/>
              <a:uLnTx/>
              <a:uFillTx/>
              <a:latin typeface="+mj-lt"/>
              <a:ea typeface="+mn-ea"/>
              <a:cs typeface="+mn-cs"/>
            </a:endParaRPr>
          </a:p>
        </p:txBody>
      </p:sp>
      <p:pic>
        <p:nvPicPr>
          <p:cNvPr id="5" name="Picture 4" descr="A person working on a car&#10;&#10;Description automatically generated with low confidence">
            <a:extLst>
              <a:ext uri="{FF2B5EF4-FFF2-40B4-BE49-F238E27FC236}">
                <a16:creationId xmlns:a16="http://schemas.microsoft.com/office/drawing/2014/main" id="{AB76ECCB-A5A2-8604-7FF9-E959132C1A44}"/>
              </a:ext>
            </a:extLst>
          </p:cNvPr>
          <p:cNvPicPr>
            <a:picLocks noChangeAspect="1"/>
          </p:cNvPicPr>
          <p:nvPr/>
        </p:nvPicPr>
        <p:blipFill rotWithShape="1">
          <a:blip r:embed="rId2">
            <a:extLst>
              <a:ext uri="{28A0092B-C50C-407E-A947-70E740481C1C}">
                <a14:useLocalDpi xmlns:a14="http://schemas.microsoft.com/office/drawing/2010/main" val="0"/>
              </a:ext>
            </a:extLst>
          </a:blip>
          <a:srcRect l="23795" t="4870" r="14398" b="3818"/>
          <a:stretch/>
        </p:blipFill>
        <p:spPr>
          <a:xfrm>
            <a:off x="0" y="0"/>
            <a:ext cx="7563395" cy="6262164"/>
          </a:xfrm>
          <a:prstGeom prst="rect">
            <a:avLst/>
          </a:prstGeom>
        </p:spPr>
      </p:pic>
    </p:spTree>
    <p:extLst>
      <p:ext uri="{BB962C8B-B14F-4D97-AF65-F5344CB8AC3E}">
        <p14:creationId xmlns:p14="http://schemas.microsoft.com/office/powerpoint/2010/main" val="11322297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5C1CF37-ABC1-4899-BF10-8B7960F359F3}"/>
              </a:ext>
            </a:extLst>
          </p:cNvPr>
          <p:cNvSpPr txBox="1"/>
          <p:nvPr/>
        </p:nvSpPr>
        <p:spPr>
          <a:xfrm>
            <a:off x="253747" y="128257"/>
            <a:ext cx="11334350" cy="1200329"/>
          </a:xfrm>
          <a:prstGeom prst="rect">
            <a:avLst/>
          </a:prstGeom>
          <a:noFill/>
        </p:spPr>
        <p:txBody>
          <a:bodyPr wrap="square" rtlCol="0">
            <a:spAutoFit/>
          </a:bodyPr>
          <a:lstStyle/>
          <a:p>
            <a:pPr defTabSz="457200">
              <a:defRPr/>
            </a:pPr>
            <a:r>
              <a:rPr lang="en-US" sz="3200" b="1">
                <a:solidFill>
                  <a:srgbClr val="E31937"/>
                </a:solidFill>
                <a:latin typeface="Roboto Medium" panose="02000000000000000000" pitchFamily="2" charset="0"/>
                <a:ea typeface="Roboto Medium" panose="02000000000000000000" pitchFamily="2" charset="0"/>
              </a:rPr>
              <a:t>DO-IT-YOURSELF MARKET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0082B0"/>
              </a:solidFill>
              <a:effectLst/>
              <a:uLnTx/>
              <a:uFillTx/>
              <a:latin typeface="Roboto Medium" panose="02000000000000000000" pitchFamily="2" charset="0"/>
              <a:ea typeface="+mn-ea"/>
              <a:cs typeface="+mn-cs"/>
            </a:endParaRPr>
          </a:p>
        </p:txBody>
      </p:sp>
      <p:sp>
        <p:nvSpPr>
          <p:cNvPr id="9" name="TextBox 8">
            <a:extLst>
              <a:ext uri="{FF2B5EF4-FFF2-40B4-BE49-F238E27FC236}">
                <a16:creationId xmlns:a16="http://schemas.microsoft.com/office/drawing/2014/main" id="{E66FF002-7865-4D3A-B7AA-1CFE9A31C174}"/>
              </a:ext>
            </a:extLst>
          </p:cNvPr>
          <p:cNvSpPr txBox="1"/>
          <p:nvPr/>
        </p:nvSpPr>
        <p:spPr>
          <a:xfrm>
            <a:off x="253747" y="966787"/>
            <a:ext cx="9327998" cy="449353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ea typeface="+mn-ea"/>
                <a:cs typeface="+mn-cs"/>
              </a:rPr>
              <a:t>The following pages detail where the changes in DIY occurred across age of vehicle, income, and other descriptive attributes.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ea typeface="+mn-ea"/>
                <a:cs typeface="+mn-cs"/>
              </a:rPr>
              <a:t>A REMINDER: The DIY market is often misunderstood and frequently overestimated.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ea typeface="+mn-ea"/>
                <a:cs typeface="+mn-cs"/>
              </a:rPr>
              <a:t>One reason for the overestimation is the large volume of motor vehicle parts that are purchased by professional installers at outlets that are considered retail establishments. These over-the-counter (OTC) sales obscure the true size of the DIY market. This is unique to the automotive aftermarket. Analogies of professional OTC sales in other industries would be physicians shopping for medical supplies at the local drug store, or restaurant managers buying produce at the supermarket; it might happen, but it is not common practice.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ea typeface="+mn-ea"/>
                <a:cs typeface="+mn-cs"/>
              </a:rPr>
              <a:t>In addition, the trend toward ever more complex and technically sophisticated vehicles has led to a long-term shift in favor of the do-it-for-me (DIFM) market.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p:txBody>
      </p:sp>
      <p:sp>
        <p:nvSpPr>
          <p:cNvPr id="2" name="Slide Number Placeholder 1">
            <a:extLst>
              <a:ext uri="{FF2B5EF4-FFF2-40B4-BE49-F238E27FC236}">
                <a16:creationId xmlns:a16="http://schemas.microsoft.com/office/drawing/2014/main" id="{DC2AF457-9C40-46C8-8E77-372E669C5543}"/>
              </a:ext>
            </a:extLst>
          </p:cNvPr>
          <p:cNvSpPr>
            <a:spLocks noGrp="1"/>
          </p:cNvSpPr>
          <p:nvPr>
            <p:ph type="sldNum" sz="quarter" idx="4"/>
          </p:nvPr>
        </p:nvSpPr>
        <p:spPr/>
        <p:txBody>
          <a:bodyPr/>
          <a:lstStyle/>
          <a:p>
            <a:fld id="{712E29C6-EE55-43BD-857B-236F68ABA214}" type="slidenum">
              <a:rPr lang="en-US" smtClean="0"/>
              <a:pPr/>
              <a:t>33</a:t>
            </a:fld>
            <a:endParaRPr lang="en-US"/>
          </a:p>
        </p:txBody>
      </p:sp>
    </p:spTree>
    <p:extLst>
      <p:ext uri="{BB962C8B-B14F-4D97-AF65-F5344CB8AC3E}">
        <p14:creationId xmlns:p14="http://schemas.microsoft.com/office/powerpoint/2010/main" val="21641162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66FF002-7865-4D3A-B7AA-1CFE9A31C174}"/>
              </a:ext>
            </a:extLst>
          </p:cNvPr>
          <p:cNvSpPr txBox="1"/>
          <p:nvPr/>
        </p:nvSpPr>
        <p:spPr>
          <a:xfrm>
            <a:off x="253747" y="927777"/>
            <a:ext cx="9195053" cy="604780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ea typeface="+mn-ea"/>
                <a:cs typeface="+mn-cs"/>
              </a:rPr>
              <a:t>The DIY market is comprised of people of all ages and backgrounds who perform some of their own vehicle maintenance. Consumers do their own automotive maintenance for a variety of reasons including cost and performance. That said, many DIYers are not capable of, nor have the equipment for, many of the service tasks that a modern motor vehicle requires. Although some may be able to perform major system overhauls, most are limited to simple tasks such as windshield wiper replacement or checking and topping off fluid levels.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ea typeface="+mn-ea"/>
                <a:cs typeface="+mn-cs"/>
              </a:rPr>
              <a:t>To aid in analysis, AASA sub-divides the DIY market in three categories depending on the complexity of the maintenance and repair task: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ea typeface="+mn-ea"/>
                <a:cs typeface="+mn-cs"/>
              </a:rPr>
              <a:t>• Difficult DIY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ea typeface="+mn-ea"/>
                <a:cs typeface="+mn-cs"/>
              </a:rPr>
              <a:t>• Moderate DIY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ea typeface="+mn-ea"/>
                <a:cs typeface="+mn-cs"/>
              </a:rPr>
              <a:t>• Easy DIY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ea typeface="+mn-ea"/>
                <a:cs typeface="+mn-cs"/>
              </a:rPr>
              <a:t>These three categories were defined based on the results of a dedicated AASA survey and market study. For each of the difficulty categories, the study identified a “basket” of representative service tasks which have been tracked over time. Details on which maintenance jobs are assigned to which “basket” are shown at the end of this chapter.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ea typeface="+mn-ea"/>
                <a:cs typeface="+mn-cs"/>
              </a:rPr>
              <a:t>Analysis of these baskets of difficult, moderate, and easy DIY tasks reveals trends in DIY versus DIFM activity and allow continuity of analysis over time. Note that the baskets were not designed to be all-inclusive indicators of the scope, value, or number of DIY jobs performed.</a:t>
            </a:r>
            <a:endParaRPr kumimoji="0" lang="en-US" sz="1400" b="0" i="0" u="none" strike="noStrike" kern="1200" cap="none" spc="0" normalizeH="0" baseline="0" noProof="0">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p:txBody>
      </p:sp>
      <p:sp>
        <p:nvSpPr>
          <p:cNvPr id="6" name="TextBox 5">
            <a:extLst>
              <a:ext uri="{FF2B5EF4-FFF2-40B4-BE49-F238E27FC236}">
                <a16:creationId xmlns:a16="http://schemas.microsoft.com/office/drawing/2014/main" id="{D1076F43-38E0-4D6A-82A6-D0CB56BAC3AA}"/>
              </a:ext>
            </a:extLst>
          </p:cNvPr>
          <p:cNvSpPr txBox="1"/>
          <p:nvPr/>
        </p:nvSpPr>
        <p:spPr>
          <a:xfrm>
            <a:off x="253747" y="128257"/>
            <a:ext cx="11334350" cy="1200329"/>
          </a:xfrm>
          <a:prstGeom prst="rect">
            <a:avLst/>
          </a:prstGeom>
          <a:noFill/>
        </p:spPr>
        <p:txBody>
          <a:bodyPr wrap="square" rtlCol="0">
            <a:spAutoFit/>
          </a:bodyPr>
          <a:lstStyle/>
          <a:p>
            <a:pPr defTabSz="457200">
              <a:defRPr/>
            </a:pPr>
            <a:r>
              <a:rPr lang="en-US" sz="3200" b="1">
                <a:solidFill>
                  <a:srgbClr val="E31937"/>
                </a:solidFill>
                <a:latin typeface="Roboto Medium" panose="02000000000000000000" pitchFamily="2" charset="0"/>
                <a:ea typeface="Roboto Medium" panose="02000000000000000000" pitchFamily="2" charset="0"/>
              </a:rPr>
              <a:t>DO-IT-YOURSELF MARKET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0082B0"/>
              </a:solidFill>
              <a:effectLst/>
              <a:uLnTx/>
              <a:uFillTx/>
              <a:latin typeface="Roboto Medium" panose="02000000000000000000" pitchFamily="2" charset="0"/>
              <a:ea typeface="+mn-ea"/>
              <a:cs typeface="+mn-cs"/>
            </a:endParaRPr>
          </a:p>
        </p:txBody>
      </p:sp>
      <p:sp>
        <p:nvSpPr>
          <p:cNvPr id="2" name="Slide Number Placeholder 1">
            <a:extLst>
              <a:ext uri="{FF2B5EF4-FFF2-40B4-BE49-F238E27FC236}">
                <a16:creationId xmlns:a16="http://schemas.microsoft.com/office/drawing/2014/main" id="{757C1709-C4E1-4153-B131-17C32A08001B}"/>
              </a:ext>
            </a:extLst>
          </p:cNvPr>
          <p:cNvSpPr>
            <a:spLocks noGrp="1"/>
          </p:cNvSpPr>
          <p:nvPr>
            <p:ph type="sldNum" sz="quarter" idx="4"/>
          </p:nvPr>
        </p:nvSpPr>
        <p:spPr/>
        <p:txBody>
          <a:bodyPr/>
          <a:lstStyle/>
          <a:p>
            <a:fld id="{712E29C6-EE55-43BD-857B-236F68ABA214}" type="slidenum">
              <a:rPr lang="en-US" smtClean="0"/>
              <a:pPr/>
              <a:t>34</a:t>
            </a:fld>
            <a:endParaRPr lang="en-US"/>
          </a:p>
        </p:txBody>
      </p:sp>
    </p:spTree>
    <p:extLst>
      <p:ext uri="{BB962C8B-B14F-4D97-AF65-F5344CB8AC3E}">
        <p14:creationId xmlns:p14="http://schemas.microsoft.com/office/powerpoint/2010/main" val="40134861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A3ABD5D-D280-46A9-9355-D5FB731917B3}"/>
              </a:ext>
            </a:extLst>
          </p:cNvPr>
          <p:cNvSpPr txBox="1"/>
          <p:nvPr/>
        </p:nvSpPr>
        <p:spPr>
          <a:xfrm>
            <a:off x="253747" y="128257"/>
            <a:ext cx="11334350" cy="1692771"/>
          </a:xfrm>
          <a:prstGeom prst="rect">
            <a:avLst/>
          </a:prstGeom>
          <a:noFill/>
        </p:spPr>
        <p:txBody>
          <a:bodyPr wrap="square" rtlCol="0">
            <a:spAutoFit/>
          </a:bodyPr>
          <a:lstStyle/>
          <a:p>
            <a:pPr defTabSz="457200">
              <a:defRPr/>
            </a:pPr>
            <a:r>
              <a:rPr lang="en-US" sz="3200" b="1">
                <a:solidFill>
                  <a:srgbClr val="E31937"/>
                </a:solidFill>
                <a:latin typeface="Roboto Medium" panose="02000000000000000000" pitchFamily="2" charset="0"/>
                <a:ea typeface="Roboto Medium" panose="02000000000000000000" pitchFamily="2" charset="0"/>
              </a:rPr>
              <a:t>SHARE OF DIY ACTIVITY BY REPAIR DIFFICULTY: 2021 vs. 2020 vs. 2019</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0082B0"/>
              </a:solidFill>
              <a:effectLst/>
              <a:uLnTx/>
              <a:uFillTx/>
              <a:latin typeface="Roboto Medium" panose="02000000000000000000" pitchFamily="2" charset="0"/>
              <a:ea typeface="+mn-ea"/>
              <a:cs typeface="+mn-cs"/>
            </a:endParaRPr>
          </a:p>
        </p:txBody>
      </p:sp>
      <p:sp>
        <p:nvSpPr>
          <p:cNvPr id="2" name="Slide Number Placeholder 1">
            <a:extLst>
              <a:ext uri="{FF2B5EF4-FFF2-40B4-BE49-F238E27FC236}">
                <a16:creationId xmlns:a16="http://schemas.microsoft.com/office/drawing/2014/main" id="{FD34F8BA-14DE-4B7C-A309-0EACAACC3E76}"/>
              </a:ext>
            </a:extLst>
          </p:cNvPr>
          <p:cNvSpPr>
            <a:spLocks noGrp="1"/>
          </p:cNvSpPr>
          <p:nvPr>
            <p:ph type="sldNum" sz="quarter" idx="4"/>
          </p:nvPr>
        </p:nvSpPr>
        <p:spPr/>
        <p:txBody>
          <a:bodyPr/>
          <a:lstStyle/>
          <a:p>
            <a:fld id="{712E29C6-EE55-43BD-857B-236F68ABA214}" type="slidenum">
              <a:rPr lang="en-US" smtClean="0"/>
              <a:pPr/>
              <a:t>35</a:t>
            </a:fld>
            <a:endParaRPr lang="en-US"/>
          </a:p>
        </p:txBody>
      </p:sp>
      <p:sp>
        <p:nvSpPr>
          <p:cNvPr id="8" name="TextBox 7">
            <a:extLst>
              <a:ext uri="{FF2B5EF4-FFF2-40B4-BE49-F238E27FC236}">
                <a16:creationId xmlns:a16="http://schemas.microsoft.com/office/drawing/2014/main" id="{AB73BB84-C563-4314-8FB7-CBC1398BDE92}"/>
              </a:ext>
            </a:extLst>
          </p:cNvPr>
          <p:cNvSpPr txBox="1"/>
          <p:nvPr/>
        </p:nvSpPr>
        <p:spPr>
          <a:xfrm>
            <a:off x="9289279" y="5900614"/>
            <a:ext cx="2963642" cy="215444"/>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800" b="0" i="1" u="none" strike="noStrike" cap="none" spc="0" normalizeH="0" baseline="0">
                <a:ln>
                  <a:noFill/>
                </a:ln>
                <a:solidFill>
                  <a:srgbClr val="000000"/>
                </a:solidFill>
                <a:effectLst/>
                <a:uLnTx/>
                <a:uFillTx/>
              </a:defRPr>
            </a:lvl1pPr>
          </a:lstStyle>
          <a:p>
            <a:r>
              <a:rPr lang="en-US"/>
              <a:t>Graph by DesRosiers Automotive Consultants Inc. </a:t>
            </a:r>
          </a:p>
        </p:txBody>
      </p:sp>
      <p:pic>
        <p:nvPicPr>
          <p:cNvPr id="9" name="Picture 8">
            <a:extLst>
              <a:ext uri="{FF2B5EF4-FFF2-40B4-BE49-F238E27FC236}">
                <a16:creationId xmlns:a16="http://schemas.microsoft.com/office/drawing/2014/main" id="{70980783-A05C-4C7D-AA9B-4FC69C7D120F}"/>
              </a:ext>
            </a:extLst>
          </p:cNvPr>
          <p:cNvPicPr>
            <a:picLocks noChangeAspect="1"/>
          </p:cNvPicPr>
          <p:nvPr/>
        </p:nvPicPr>
        <p:blipFill rotWithShape="1">
          <a:blip r:embed="rId2"/>
          <a:srcRect t="36215" b="32932"/>
          <a:stretch/>
        </p:blipFill>
        <p:spPr>
          <a:xfrm>
            <a:off x="7528077" y="5900614"/>
            <a:ext cx="1761202" cy="310136"/>
          </a:xfrm>
          <a:prstGeom prst="rect">
            <a:avLst/>
          </a:prstGeom>
        </p:spPr>
      </p:pic>
      <p:graphicFrame>
        <p:nvGraphicFramePr>
          <p:cNvPr id="11" name="Chart 10">
            <a:extLst>
              <a:ext uri="{FF2B5EF4-FFF2-40B4-BE49-F238E27FC236}">
                <a16:creationId xmlns:a16="http://schemas.microsoft.com/office/drawing/2014/main" id="{B7A61800-B1B3-4254-8639-B7E622ED09D1}"/>
              </a:ext>
            </a:extLst>
          </p:cNvPr>
          <p:cNvGraphicFramePr>
            <a:graphicFrameLocks/>
          </p:cNvGraphicFramePr>
          <p:nvPr>
            <p:extLst>
              <p:ext uri="{D42A27DB-BD31-4B8C-83A1-F6EECF244321}">
                <p14:modId xmlns:p14="http://schemas.microsoft.com/office/powerpoint/2010/main" val="3317225759"/>
              </p:ext>
            </p:extLst>
          </p:nvPr>
        </p:nvGraphicFramePr>
        <p:xfrm>
          <a:off x="1286540" y="1459194"/>
          <a:ext cx="9133367" cy="422922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1BD43576-34C7-7363-A52C-47D2BCCF29E4}"/>
              </a:ext>
            </a:extLst>
          </p:cNvPr>
          <p:cNvSpPr txBox="1"/>
          <p:nvPr/>
        </p:nvSpPr>
        <p:spPr>
          <a:xfrm>
            <a:off x="-3032" y="5906329"/>
            <a:ext cx="2148647" cy="369332"/>
          </a:xfrm>
          <a:prstGeom prst="rect">
            <a:avLst/>
          </a:prstGeom>
          <a:noFill/>
        </p:spPr>
        <p:txBody>
          <a:bodyPr wrap="square" rtlCol="0">
            <a:spAutoFit/>
          </a:bodyPr>
          <a:lstStyle/>
          <a:p>
            <a:r>
              <a:rPr lang="en-US" sz="900"/>
              <a:t>After downloading workbook, navigate to the corresponding tab.</a:t>
            </a:r>
          </a:p>
        </p:txBody>
      </p:sp>
      <p:sp>
        <p:nvSpPr>
          <p:cNvPr id="13" name="Oval 12">
            <a:hlinkClick r:id="rId4"/>
            <a:extLst>
              <a:ext uri="{FF2B5EF4-FFF2-40B4-BE49-F238E27FC236}">
                <a16:creationId xmlns:a16="http://schemas.microsoft.com/office/drawing/2014/main" id="{E1957620-C6DE-C583-70BC-1A3CAA1BA484}"/>
              </a:ext>
            </a:extLst>
          </p:cNvPr>
          <p:cNvSpPr/>
          <p:nvPr/>
        </p:nvSpPr>
        <p:spPr>
          <a:xfrm>
            <a:off x="0" y="5450599"/>
            <a:ext cx="1552353" cy="453366"/>
          </a:xfrm>
          <a:prstGeom prst="ellipse">
            <a:avLst/>
          </a:prstGeom>
          <a:solidFill>
            <a:schemeClr val="accent3">
              <a:lumMod val="60000"/>
              <a:lumOff val="40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850" b="1" i="0" strike="noStrike" kern="1200" cap="none" spc="0" normalizeH="0" baseline="0" noProof="0">
                <a:ln>
                  <a:noFill/>
                </a:ln>
                <a:solidFill>
                  <a:srgbClr val="C00000"/>
                </a:solidFill>
                <a:effectLst/>
                <a:uLnTx/>
                <a:uFillTx/>
                <a:latin typeface="Calibri" panose="020F0502020204030204"/>
                <a:hlinkClick r:id="rId4">
                  <a:extLst>
                    <a:ext uri="{A12FA001-AC4F-418D-AE19-62706E023703}">
                      <ahyp:hlinkClr xmlns:ahyp="http://schemas.microsoft.com/office/drawing/2018/hyperlinkcolor" val="tx"/>
                    </a:ext>
                  </a:extLst>
                </a:hlinkClick>
              </a:rPr>
              <a:t>Click here for Data</a:t>
            </a:r>
            <a:endParaRPr lang="en-US" sz="850" b="1">
              <a:solidFill>
                <a:srgbClr val="C00000"/>
              </a:solidFill>
            </a:endParaRPr>
          </a:p>
        </p:txBody>
      </p:sp>
    </p:spTree>
    <p:extLst>
      <p:ext uri="{BB962C8B-B14F-4D97-AF65-F5344CB8AC3E}">
        <p14:creationId xmlns:p14="http://schemas.microsoft.com/office/powerpoint/2010/main" val="24982304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60FBD3F-65A2-4F4E-BB00-69AE3388FE02}"/>
              </a:ext>
            </a:extLst>
          </p:cNvPr>
          <p:cNvSpPr txBox="1"/>
          <p:nvPr/>
        </p:nvSpPr>
        <p:spPr>
          <a:xfrm>
            <a:off x="8595557" y="1740106"/>
            <a:ext cx="3514926" cy="32316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ea typeface="+mn-ea"/>
                <a:cs typeface="+mn-cs"/>
              </a:rPr>
              <a:t>DIY repair is most often performed by those in households with lower-than-average income. The elimination of labor charges provides significant savings, and this is important for the most cost-conscious consumers. When targeting their marketing efforts to these DIYers, manufacturers should be aware that this cost consciousness extends to the price of the parts selected by consumers in this largest segment of the DIY population. While professional installers can pass on costs of expedited or premium parts to the vehicle owner, there is no such option for the DIY customer. While a professional service operation cannot afford a part failure or problem that would tie up the technician and the service bay, the cost-benefit calculation may be different for a DIY consumer.</a:t>
            </a:r>
            <a:endParaRPr kumimoji="0" lang="en-US" sz="1050" b="0" i="0" u="none" strike="noStrike" kern="1200" cap="none" spc="0" normalizeH="0" baseline="0" noProof="0">
              <a:ln>
                <a:noFill/>
              </a:ln>
              <a:solidFill>
                <a:prstClr val="black"/>
              </a:solidFill>
              <a:effectLst/>
              <a:uLnTx/>
              <a:uFillTx/>
              <a:ea typeface="+mn-ea"/>
              <a:cs typeface="+mn-cs"/>
            </a:endParaRPr>
          </a:p>
        </p:txBody>
      </p:sp>
      <p:sp>
        <p:nvSpPr>
          <p:cNvPr id="8" name="TextBox 7">
            <a:extLst>
              <a:ext uri="{FF2B5EF4-FFF2-40B4-BE49-F238E27FC236}">
                <a16:creationId xmlns:a16="http://schemas.microsoft.com/office/drawing/2014/main" id="{D1044C4B-B151-42C4-88FB-B6DF77E53255}"/>
              </a:ext>
            </a:extLst>
          </p:cNvPr>
          <p:cNvSpPr txBox="1"/>
          <p:nvPr/>
        </p:nvSpPr>
        <p:spPr>
          <a:xfrm>
            <a:off x="253747" y="128257"/>
            <a:ext cx="11334350" cy="1200329"/>
          </a:xfrm>
          <a:prstGeom prst="rect">
            <a:avLst/>
          </a:prstGeom>
          <a:noFill/>
        </p:spPr>
        <p:txBody>
          <a:bodyPr wrap="square" rtlCol="0">
            <a:spAutoFit/>
          </a:bodyPr>
          <a:lstStyle/>
          <a:p>
            <a:pPr defTabSz="457200">
              <a:defRPr/>
            </a:pPr>
            <a:r>
              <a:rPr lang="en-US" sz="3200" b="1">
                <a:solidFill>
                  <a:srgbClr val="E31937"/>
                </a:solidFill>
                <a:latin typeface="Roboto Medium" panose="02000000000000000000" pitchFamily="2" charset="0"/>
                <a:ea typeface="Roboto Medium" panose="02000000000000000000" pitchFamily="2" charset="0"/>
              </a:rPr>
              <a:t>DIY BY INCOME: 2021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0082B0"/>
              </a:solidFill>
              <a:effectLst/>
              <a:uLnTx/>
              <a:uFillTx/>
              <a:latin typeface="Roboto Medium" panose="02000000000000000000" pitchFamily="2" charset="0"/>
              <a:ea typeface="+mn-ea"/>
              <a:cs typeface="+mn-cs"/>
            </a:endParaRPr>
          </a:p>
        </p:txBody>
      </p:sp>
      <p:sp>
        <p:nvSpPr>
          <p:cNvPr id="2" name="Slide Number Placeholder 1">
            <a:extLst>
              <a:ext uri="{FF2B5EF4-FFF2-40B4-BE49-F238E27FC236}">
                <a16:creationId xmlns:a16="http://schemas.microsoft.com/office/drawing/2014/main" id="{FD11C4BE-F90A-4BF9-B0CF-0B7586CD09A7}"/>
              </a:ext>
            </a:extLst>
          </p:cNvPr>
          <p:cNvSpPr>
            <a:spLocks noGrp="1"/>
          </p:cNvSpPr>
          <p:nvPr>
            <p:ph type="sldNum" sz="quarter" idx="4"/>
          </p:nvPr>
        </p:nvSpPr>
        <p:spPr/>
        <p:txBody>
          <a:bodyPr/>
          <a:lstStyle/>
          <a:p>
            <a:fld id="{712E29C6-EE55-43BD-857B-236F68ABA214}" type="slidenum">
              <a:rPr lang="en-US" smtClean="0"/>
              <a:pPr/>
              <a:t>36</a:t>
            </a:fld>
            <a:endParaRPr lang="en-US"/>
          </a:p>
        </p:txBody>
      </p:sp>
      <p:sp>
        <p:nvSpPr>
          <p:cNvPr id="9" name="TextBox 8">
            <a:extLst>
              <a:ext uri="{FF2B5EF4-FFF2-40B4-BE49-F238E27FC236}">
                <a16:creationId xmlns:a16="http://schemas.microsoft.com/office/drawing/2014/main" id="{3E5B8D57-0028-4BED-94BB-A9C4102DF259}"/>
              </a:ext>
            </a:extLst>
          </p:cNvPr>
          <p:cNvSpPr txBox="1"/>
          <p:nvPr/>
        </p:nvSpPr>
        <p:spPr>
          <a:xfrm>
            <a:off x="9289279" y="5935667"/>
            <a:ext cx="2963642" cy="215444"/>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800" b="0" i="1" u="none" strike="noStrike" cap="none" spc="0" normalizeH="0" baseline="0">
                <a:ln>
                  <a:noFill/>
                </a:ln>
                <a:solidFill>
                  <a:srgbClr val="000000"/>
                </a:solidFill>
                <a:effectLst/>
                <a:uLnTx/>
                <a:uFillTx/>
              </a:defRPr>
            </a:lvl1pPr>
          </a:lstStyle>
          <a:p>
            <a:r>
              <a:rPr lang="en-US"/>
              <a:t>Graph by DesRosiers Automotive Consultants Inc. </a:t>
            </a:r>
          </a:p>
        </p:txBody>
      </p:sp>
      <p:pic>
        <p:nvPicPr>
          <p:cNvPr id="12" name="Picture 11">
            <a:extLst>
              <a:ext uri="{FF2B5EF4-FFF2-40B4-BE49-F238E27FC236}">
                <a16:creationId xmlns:a16="http://schemas.microsoft.com/office/drawing/2014/main" id="{0CE17C43-15E7-494D-9F3C-14118BBB2380}"/>
              </a:ext>
            </a:extLst>
          </p:cNvPr>
          <p:cNvPicPr>
            <a:picLocks noChangeAspect="1"/>
          </p:cNvPicPr>
          <p:nvPr/>
        </p:nvPicPr>
        <p:blipFill rotWithShape="1">
          <a:blip r:embed="rId2"/>
          <a:srcRect t="36215" b="32932"/>
          <a:stretch/>
        </p:blipFill>
        <p:spPr>
          <a:xfrm>
            <a:off x="7528077" y="5900614"/>
            <a:ext cx="1761202" cy="310136"/>
          </a:xfrm>
          <a:prstGeom prst="rect">
            <a:avLst/>
          </a:prstGeom>
        </p:spPr>
      </p:pic>
      <p:graphicFrame>
        <p:nvGraphicFramePr>
          <p:cNvPr id="16" name="Chart 15">
            <a:extLst>
              <a:ext uri="{FF2B5EF4-FFF2-40B4-BE49-F238E27FC236}">
                <a16:creationId xmlns:a16="http://schemas.microsoft.com/office/drawing/2014/main" id="{00000000-0008-0000-0300-000002000000}"/>
              </a:ext>
            </a:extLst>
          </p:cNvPr>
          <p:cNvGraphicFramePr>
            <a:graphicFrameLocks/>
          </p:cNvGraphicFramePr>
          <p:nvPr>
            <p:extLst>
              <p:ext uri="{D42A27DB-BD31-4B8C-83A1-F6EECF244321}">
                <p14:modId xmlns:p14="http://schemas.microsoft.com/office/powerpoint/2010/main" val="447532463"/>
              </p:ext>
            </p:extLst>
          </p:nvPr>
        </p:nvGraphicFramePr>
        <p:xfrm>
          <a:off x="714539" y="1697831"/>
          <a:ext cx="7658100" cy="3462338"/>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A15D271C-B081-B949-4BBA-B2B4BFB21D32}"/>
              </a:ext>
            </a:extLst>
          </p:cNvPr>
          <p:cNvSpPr txBox="1"/>
          <p:nvPr/>
        </p:nvSpPr>
        <p:spPr>
          <a:xfrm>
            <a:off x="-3032" y="5906329"/>
            <a:ext cx="2148647" cy="369332"/>
          </a:xfrm>
          <a:prstGeom prst="rect">
            <a:avLst/>
          </a:prstGeom>
          <a:noFill/>
        </p:spPr>
        <p:txBody>
          <a:bodyPr wrap="square" rtlCol="0">
            <a:spAutoFit/>
          </a:bodyPr>
          <a:lstStyle/>
          <a:p>
            <a:r>
              <a:rPr lang="en-US" sz="900"/>
              <a:t>After downloading workbook, navigate to the corresponding tab.</a:t>
            </a:r>
          </a:p>
        </p:txBody>
      </p:sp>
      <p:sp>
        <p:nvSpPr>
          <p:cNvPr id="15" name="Oval 14">
            <a:hlinkClick r:id="rId4"/>
            <a:extLst>
              <a:ext uri="{FF2B5EF4-FFF2-40B4-BE49-F238E27FC236}">
                <a16:creationId xmlns:a16="http://schemas.microsoft.com/office/drawing/2014/main" id="{6838CFCD-B4C9-C341-21FB-970374763360}"/>
              </a:ext>
            </a:extLst>
          </p:cNvPr>
          <p:cNvSpPr/>
          <p:nvPr/>
        </p:nvSpPr>
        <p:spPr>
          <a:xfrm>
            <a:off x="90593" y="5447248"/>
            <a:ext cx="1552353" cy="453366"/>
          </a:xfrm>
          <a:prstGeom prst="ellipse">
            <a:avLst/>
          </a:prstGeom>
          <a:solidFill>
            <a:schemeClr val="accent3">
              <a:lumMod val="60000"/>
              <a:lumOff val="40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850" b="1" i="0" strike="noStrike" kern="1200" cap="none" spc="0" normalizeH="0" baseline="0" noProof="0">
                <a:ln>
                  <a:noFill/>
                </a:ln>
                <a:solidFill>
                  <a:srgbClr val="C00000"/>
                </a:solidFill>
                <a:effectLst/>
                <a:uLnTx/>
                <a:uFillTx/>
                <a:latin typeface="Calibri" panose="020F0502020204030204"/>
                <a:hlinkClick r:id="rId4">
                  <a:extLst>
                    <a:ext uri="{A12FA001-AC4F-418D-AE19-62706E023703}">
                      <ahyp:hlinkClr xmlns:ahyp="http://schemas.microsoft.com/office/drawing/2018/hyperlinkcolor" val="tx"/>
                    </a:ext>
                  </a:extLst>
                </a:hlinkClick>
              </a:rPr>
              <a:t>Click here for Data</a:t>
            </a:r>
            <a:endParaRPr lang="en-US" sz="850" b="1">
              <a:solidFill>
                <a:srgbClr val="C00000"/>
              </a:solidFill>
            </a:endParaRPr>
          </a:p>
        </p:txBody>
      </p:sp>
    </p:spTree>
    <p:extLst>
      <p:ext uri="{BB962C8B-B14F-4D97-AF65-F5344CB8AC3E}">
        <p14:creationId xmlns:p14="http://schemas.microsoft.com/office/powerpoint/2010/main" val="24811426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60FBD3F-65A2-4F4E-BB00-69AE3388FE02}"/>
              </a:ext>
            </a:extLst>
          </p:cNvPr>
          <p:cNvSpPr txBox="1"/>
          <p:nvPr/>
        </p:nvSpPr>
        <p:spPr>
          <a:xfrm>
            <a:off x="9286429" y="1383275"/>
            <a:ext cx="2743200" cy="36009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ea typeface="+mn-ea"/>
                <a:cs typeface="+mn-cs"/>
              </a:rPr>
              <a:t>Most aftermarket activity increases as vehicles age and parts wear out or fail, and DIY activity follows 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ea typeface="+mn-ea"/>
                <a:cs typeface="+mn-cs"/>
              </a:rPr>
              <a:t>similar pattern.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ea typeface="+mn-ea"/>
                <a:cs typeface="+mn-cs"/>
              </a:rPr>
              <a:t>As vehicles age, the cost of a repair represents a greater proportion of the value of a car. Therefore, lowering the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ea typeface="+mn-ea"/>
                <a:cs typeface="+mn-cs"/>
              </a:rPr>
              <a:t>cost of a car repair by doing the repair yourself has a greater economic value. In addition, older vehicles tend to be lower cost and, hence, are more accessible to consumers in lower income brackets. Those in the lower income brackets also have the greatest participation in DIY. Thus, vehicle age and household income are linked and reinforce one another in leading to higher levels of DIY as vehicles age.</a:t>
            </a:r>
            <a:endParaRPr kumimoji="0" lang="en-US" sz="1050" b="0" i="0" u="none" strike="noStrike" kern="1200" cap="none" spc="0" normalizeH="0" baseline="0" noProof="0">
              <a:ln>
                <a:noFill/>
              </a:ln>
              <a:solidFill>
                <a:prstClr val="black"/>
              </a:solidFill>
              <a:effectLst/>
              <a:uLnTx/>
              <a:uFillTx/>
              <a:ea typeface="+mn-ea"/>
              <a:cs typeface="+mn-cs"/>
            </a:endParaRPr>
          </a:p>
        </p:txBody>
      </p:sp>
      <p:sp>
        <p:nvSpPr>
          <p:cNvPr id="8" name="TextBox 7">
            <a:extLst>
              <a:ext uri="{FF2B5EF4-FFF2-40B4-BE49-F238E27FC236}">
                <a16:creationId xmlns:a16="http://schemas.microsoft.com/office/drawing/2014/main" id="{55D4ACEA-A0C5-4F94-95C7-AF459CB39015}"/>
              </a:ext>
            </a:extLst>
          </p:cNvPr>
          <p:cNvSpPr txBox="1"/>
          <p:nvPr/>
        </p:nvSpPr>
        <p:spPr>
          <a:xfrm>
            <a:off x="253747" y="128257"/>
            <a:ext cx="11334350" cy="1200329"/>
          </a:xfrm>
          <a:prstGeom prst="rect">
            <a:avLst/>
          </a:prstGeom>
          <a:noFill/>
        </p:spPr>
        <p:txBody>
          <a:bodyPr wrap="square" rtlCol="0">
            <a:spAutoFit/>
          </a:bodyPr>
          <a:lstStyle/>
          <a:p>
            <a:pPr defTabSz="457200">
              <a:defRPr/>
            </a:pPr>
            <a:r>
              <a:rPr lang="en-US" sz="3200" b="1">
                <a:solidFill>
                  <a:srgbClr val="E31937"/>
                </a:solidFill>
                <a:latin typeface="Roboto Medium" panose="02000000000000000000" pitchFamily="2" charset="0"/>
                <a:ea typeface="Roboto Medium" panose="02000000000000000000" pitchFamily="2" charset="0"/>
              </a:rPr>
              <a:t>DIY BY VEHICLE AGE: 2021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0082B0"/>
              </a:solidFill>
              <a:effectLst/>
              <a:uLnTx/>
              <a:uFillTx/>
              <a:latin typeface="Roboto Medium" panose="02000000000000000000" pitchFamily="2" charset="0"/>
              <a:ea typeface="+mn-ea"/>
              <a:cs typeface="+mn-cs"/>
            </a:endParaRPr>
          </a:p>
        </p:txBody>
      </p:sp>
      <p:sp>
        <p:nvSpPr>
          <p:cNvPr id="2" name="Slide Number Placeholder 1">
            <a:extLst>
              <a:ext uri="{FF2B5EF4-FFF2-40B4-BE49-F238E27FC236}">
                <a16:creationId xmlns:a16="http://schemas.microsoft.com/office/drawing/2014/main" id="{17C845CC-99F2-4F2C-96B2-4CC6FAD39600}"/>
              </a:ext>
            </a:extLst>
          </p:cNvPr>
          <p:cNvSpPr>
            <a:spLocks noGrp="1"/>
          </p:cNvSpPr>
          <p:nvPr>
            <p:ph type="sldNum" sz="quarter" idx="4"/>
          </p:nvPr>
        </p:nvSpPr>
        <p:spPr/>
        <p:txBody>
          <a:bodyPr/>
          <a:lstStyle/>
          <a:p>
            <a:fld id="{712E29C6-EE55-43BD-857B-236F68ABA214}" type="slidenum">
              <a:rPr lang="en-US" smtClean="0"/>
              <a:pPr/>
              <a:t>37</a:t>
            </a:fld>
            <a:endParaRPr lang="en-US"/>
          </a:p>
        </p:txBody>
      </p:sp>
      <p:sp>
        <p:nvSpPr>
          <p:cNvPr id="9" name="TextBox 8">
            <a:extLst>
              <a:ext uri="{FF2B5EF4-FFF2-40B4-BE49-F238E27FC236}">
                <a16:creationId xmlns:a16="http://schemas.microsoft.com/office/drawing/2014/main" id="{882D4F33-6A16-4D33-AFA2-9563C551AF22}"/>
              </a:ext>
            </a:extLst>
          </p:cNvPr>
          <p:cNvSpPr txBox="1"/>
          <p:nvPr/>
        </p:nvSpPr>
        <p:spPr>
          <a:xfrm>
            <a:off x="9228358" y="5900614"/>
            <a:ext cx="2963642" cy="215444"/>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800" b="0" i="1" u="none" strike="noStrike" cap="none" spc="0" normalizeH="0" baseline="0">
                <a:ln>
                  <a:noFill/>
                </a:ln>
                <a:solidFill>
                  <a:srgbClr val="000000"/>
                </a:solidFill>
                <a:effectLst/>
                <a:uLnTx/>
                <a:uFillTx/>
              </a:defRPr>
            </a:lvl1pPr>
          </a:lstStyle>
          <a:p>
            <a:r>
              <a:rPr lang="en-US"/>
              <a:t>Graph by DesRosiers Automotive Consultants Inc. </a:t>
            </a:r>
          </a:p>
        </p:txBody>
      </p:sp>
      <p:pic>
        <p:nvPicPr>
          <p:cNvPr id="12" name="Picture 11">
            <a:extLst>
              <a:ext uri="{FF2B5EF4-FFF2-40B4-BE49-F238E27FC236}">
                <a16:creationId xmlns:a16="http://schemas.microsoft.com/office/drawing/2014/main" id="{F85F1617-F831-4076-942E-92594E58E4BD}"/>
              </a:ext>
            </a:extLst>
          </p:cNvPr>
          <p:cNvPicPr>
            <a:picLocks noChangeAspect="1"/>
          </p:cNvPicPr>
          <p:nvPr/>
        </p:nvPicPr>
        <p:blipFill rotWithShape="1">
          <a:blip r:embed="rId2"/>
          <a:srcRect t="36215" b="32932"/>
          <a:stretch/>
        </p:blipFill>
        <p:spPr>
          <a:xfrm>
            <a:off x="7528077" y="5900614"/>
            <a:ext cx="1761202" cy="310136"/>
          </a:xfrm>
          <a:prstGeom prst="rect">
            <a:avLst/>
          </a:prstGeom>
        </p:spPr>
      </p:pic>
      <p:graphicFrame>
        <p:nvGraphicFramePr>
          <p:cNvPr id="13" name="Chart 12">
            <a:extLst>
              <a:ext uri="{FF2B5EF4-FFF2-40B4-BE49-F238E27FC236}">
                <a16:creationId xmlns:a16="http://schemas.microsoft.com/office/drawing/2014/main" id="{00000000-0008-0000-0400-000002000000}"/>
              </a:ext>
            </a:extLst>
          </p:cNvPr>
          <p:cNvGraphicFramePr>
            <a:graphicFrameLocks/>
          </p:cNvGraphicFramePr>
          <p:nvPr>
            <p:extLst>
              <p:ext uri="{D42A27DB-BD31-4B8C-83A1-F6EECF244321}">
                <p14:modId xmlns:p14="http://schemas.microsoft.com/office/powerpoint/2010/main" val="919476444"/>
              </p:ext>
            </p:extLst>
          </p:nvPr>
        </p:nvGraphicFramePr>
        <p:xfrm>
          <a:off x="253747" y="1567978"/>
          <a:ext cx="9032682" cy="3906747"/>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C375DCCB-6F1C-7FAF-2F39-86D6D57C86C0}"/>
              </a:ext>
            </a:extLst>
          </p:cNvPr>
          <p:cNvSpPr txBox="1"/>
          <p:nvPr/>
        </p:nvSpPr>
        <p:spPr>
          <a:xfrm>
            <a:off x="-3032" y="5906329"/>
            <a:ext cx="2148647" cy="369332"/>
          </a:xfrm>
          <a:prstGeom prst="rect">
            <a:avLst/>
          </a:prstGeom>
          <a:noFill/>
        </p:spPr>
        <p:txBody>
          <a:bodyPr wrap="square" rtlCol="0">
            <a:spAutoFit/>
          </a:bodyPr>
          <a:lstStyle/>
          <a:p>
            <a:r>
              <a:rPr lang="en-US" sz="900"/>
              <a:t>After downloading workbook, navigate to the corresponding tab.</a:t>
            </a:r>
          </a:p>
        </p:txBody>
      </p:sp>
      <p:sp>
        <p:nvSpPr>
          <p:cNvPr id="15" name="Oval 14">
            <a:hlinkClick r:id="rId4"/>
            <a:extLst>
              <a:ext uri="{FF2B5EF4-FFF2-40B4-BE49-F238E27FC236}">
                <a16:creationId xmlns:a16="http://schemas.microsoft.com/office/drawing/2014/main" id="{4F600D64-56A2-79B2-2744-3CC98D797A05}"/>
              </a:ext>
            </a:extLst>
          </p:cNvPr>
          <p:cNvSpPr/>
          <p:nvPr/>
        </p:nvSpPr>
        <p:spPr>
          <a:xfrm>
            <a:off x="0" y="5450599"/>
            <a:ext cx="1552353" cy="453366"/>
          </a:xfrm>
          <a:prstGeom prst="ellipse">
            <a:avLst/>
          </a:prstGeom>
          <a:solidFill>
            <a:schemeClr val="accent3">
              <a:lumMod val="60000"/>
              <a:lumOff val="40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850" b="1" i="0" strike="noStrike" kern="1200" cap="none" spc="0" normalizeH="0" baseline="0" noProof="0">
                <a:ln>
                  <a:noFill/>
                </a:ln>
                <a:solidFill>
                  <a:srgbClr val="C00000"/>
                </a:solidFill>
                <a:effectLst/>
                <a:uLnTx/>
                <a:uFillTx/>
                <a:latin typeface="Calibri" panose="020F0502020204030204"/>
                <a:hlinkClick r:id="rId4">
                  <a:extLst>
                    <a:ext uri="{A12FA001-AC4F-418D-AE19-62706E023703}">
                      <ahyp:hlinkClr xmlns:ahyp="http://schemas.microsoft.com/office/drawing/2018/hyperlinkcolor" val="tx"/>
                    </a:ext>
                  </a:extLst>
                </a:hlinkClick>
              </a:rPr>
              <a:t>Click here for Data</a:t>
            </a:r>
            <a:endParaRPr lang="en-US" sz="850" b="1">
              <a:solidFill>
                <a:srgbClr val="C00000"/>
              </a:solidFill>
            </a:endParaRPr>
          </a:p>
        </p:txBody>
      </p:sp>
    </p:spTree>
    <p:extLst>
      <p:ext uri="{BB962C8B-B14F-4D97-AF65-F5344CB8AC3E}">
        <p14:creationId xmlns:p14="http://schemas.microsoft.com/office/powerpoint/2010/main" val="31340709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60FBD3F-65A2-4F4E-BB00-69AE3388FE02}"/>
              </a:ext>
            </a:extLst>
          </p:cNvPr>
          <p:cNvSpPr txBox="1"/>
          <p:nvPr/>
        </p:nvSpPr>
        <p:spPr>
          <a:xfrm>
            <a:off x="8229600" y="1392864"/>
            <a:ext cx="3676812" cy="418576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ea typeface="+mn-ea"/>
                <a:cs typeface="+mn-cs"/>
              </a:rPr>
              <a:t>The level of DIY participation on pickup trucks is much higher than other vehicle types for every service category. In turn, the average rates for DIY activity on vehicles that are primarily used for passenger transportation (e.g. cars, SUVs, vans) remain relatively similar for all three levels of DIY complexity. This might be due to the pervasive use of pickups by people in professions such as construction, plumbing, electrical work, and other businesses; consumers who are accustomed to working with tools and are more comfortable performing vehicle repairs.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ea typeface="+mn-ea"/>
                <a:cs typeface="+mn-cs"/>
              </a:rPr>
              <a:t>In addition, for these businesses, performing maintenance without interruption to their normal business activities is important.</a:t>
            </a:r>
            <a:endParaRPr kumimoji="0" lang="en-US" sz="1100" b="0" i="0" u="none" strike="noStrike" kern="1200" cap="none" spc="0" normalizeH="0" baseline="0" noProof="0">
              <a:ln>
                <a:noFill/>
              </a:ln>
              <a:solidFill>
                <a:prstClr val="black"/>
              </a:solidFill>
              <a:effectLst/>
              <a:uLnTx/>
              <a:uFillTx/>
              <a:ea typeface="+mn-ea"/>
              <a:cs typeface="+mn-cs"/>
            </a:endParaRPr>
          </a:p>
        </p:txBody>
      </p:sp>
      <p:sp>
        <p:nvSpPr>
          <p:cNvPr id="8" name="TextBox 7">
            <a:extLst>
              <a:ext uri="{FF2B5EF4-FFF2-40B4-BE49-F238E27FC236}">
                <a16:creationId xmlns:a16="http://schemas.microsoft.com/office/drawing/2014/main" id="{F85A8152-831D-4A69-91D8-CDCD3C21D9E2}"/>
              </a:ext>
            </a:extLst>
          </p:cNvPr>
          <p:cNvSpPr txBox="1"/>
          <p:nvPr/>
        </p:nvSpPr>
        <p:spPr>
          <a:xfrm>
            <a:off x="253747" y="128257"/>
            <a:ext cx="11334350" cy="1200329"/>
          </a:xfrm>
          <a:prstGeom prst="rect">
            <a:avLst/>
          </a:prstGeom>
          <a:noFill/>
        </p:spPr>
        <p:txBody>
          <a:bodyPr wrap="square" rtlCol="0">
            <a:spAutoFit/>
          </a:bodyPr>
          <a:lstStyle/>
          <a:p>
            <a:pPr defTabSz="457200">
              <a:defRPr/>
            </a:pPr>
            <a:r>
              <a:rPr lang="en-US" sz="3200" b="1">
                <a:solidFill>
                  <a:srgbClr val="E31937"/>
                </a:solidFill>
                <a:latin typeface="Roboto Medium" panose="02000000000000000000" pitchFamily="2" charset="0"/>
                <a:ea typeface="Roboto Medium" panose="02000000000000000000" pitchFamily="2" charset="0"/>
              </a:rPr>
              <a:t>DIY BY VEHICLE TYPE: 2021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0082B0"/>
              </a:solidFill>
              <a:effectLst/>
              <a:uLnTx/>
              <a:uFillTx/>
              <a:latin typeface="Roboto Medium" panose="02000000000000000000" pitchFamily="2" charset="0"/>
              <a:ea typeface="+mn-ea"/>
              <a:cs typeface="+mn-cs"/>
            </a:endParaRPr>
          </a:p>
        </p:txBody>
      </p:sp>
      <p:sp>
        <p:nvSpPr>
          <p:cNvPr id="2" name="Slide Number Placeholder 1">
            <a:extLst>
              <a:ext uri="{FF2B5EF4-FFF2-40B4-BE49-F238E27FC236}">
                <a16:creationId xmlns:a16="http://schemas.microsoft.com/office/drawing/2014/main" id="{84602FD0-3709-416D-B53D-65CD147A0298}"/>
              </a:ext>
            </a:extLst>
          </p:cNvPr>
          <p:cNvSpPr>
            <a:spLocks noGrp="1"/>
          </p:cNvSpPr>
          <p:nvPr>
            <p:ph type="sldNum" sz="quarter" idx="4"/>
          </p:nvPr>
        </p:nvSpPr>
        <p:spPr/>
        <p:txBody>
          <a:bodyPr/>
          <a:lstStyle/>
          <a:p>
            <a:fld id="{712E29C6-EE55-43BD-857B-236F68ABA214}" type="slidenum">
              <a:rPr lang="en-US" smtClean="0"/>
              <a:pPr/>
              <a:t>38</a:t>
            </a:fld>
            <a:endParaRPr lang="en-US"/>
          </a:p>
        </p:txBody>
      </p:sp>
      <p:sp>
        <p:nvSpPr>
          <p:cNvPr id="9" name="TextBox 8">
            <a:extLst>
              <a:ext uri="{FF2B5EF4-FFF2-40B4-BE49-F238E27FC236}">
                <a16:creationId xmlns:a16="http://schemas.microsoft.com/office/drawing/2014/main" id="{37013643-6C3E-494D-87B5-44144AEC7AC9}"/>
              </a:ext>
            </a:extLst>
          </p:cNvPr>
          <p:cNvSpPr txBox="1"/>
          <p:nvPr/>
        </p:nvSpPr>
        <p:spPr>
          <a:xfrm>
            <a:off x="9228358" y="5900614"/>
            <a:ext cx="2963642" cy="215444"/>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800" b="0" i="1" u="none" strike="noStrike" cap="none" spc="0" normalizeH="0" baseline="0">
                <a:ln>
                  <a:noFill/>
                </a:ln>
                <a:solidFill>
                  <a:srgbClr val="000000"/>
                </a:solidFill>
                <a:effectLst/>
                <a:uLnTx/>
                <a:uFillTx/>
              </a:defRPr>
            </a:lvl1pPr>
          </a:lstStyle>
          <a:p>
            <a:r>
              <a:rPr lang="en-US"/>
              <a:t>Graph by DesRosiers Automotive Consultants Inc. </a:t>
            </a:r>
          </a:p>
        </p:txBody>
      </p:sp>
      <p:pic>
        <p:nvPicPr>
          <p:cNvPr id="12" name="Picture 11">
            <a:extLst>
              <a:ext uri="{FF2B5EF4-FFF2-40B4-BE49-F238E27FC236}">
                <a16:creationId xmlns:a16="http://schemas.microsoft.com/office/drawing/2014/main" id="{40D45DAA-B383-4B28-9862-F9A289C12751}"/>
              </a:ext>
            </a:extLst>
          </p:cNvPr>
          <p:cNvPicPr>
            <a:picLocks noChangeAspect="1"/>
          </p:cNvPicPr>
          <p:nvPr/>
        </p:nvPicPr>
        <p:blipFill rotWithShape="1">
          <a:blip r:embed="rId2"/>
          <a:srcRect t="36215" b="32932"/>
          <a:stretch/>
        </p:blipFill>
        <p:spPr>
          <a:xfrm>
            <a:off x="7528077" y="5900614"/>
            <a:ext cx="1761202" cy="310136"/>
          </a:xfrm>
          <a:prstGeom prst="rect">
            <a:avLst/>
          </a:prstGeom>
        </p:spPr>
      </p:pic>
      <p:graphicFrame>
        <p:nvGraphicFramePr>
          <p:cNvPr id="10" name="Chart 9">
            <a:extLst>
              <a:ext uri="{FF2B5EF4-FFF2-40B4-BE49-F238E27FC236}">
                <a16:creationId xmlns:a16="http://schemas.microsoft.com/office/drawing/2014/main" id="{00000000-0008-0000-0500-000002000000}"/>
              </a:ext>
            </a:extLst>
          </p:cNvPr>
          <p:cNvGraphicFramePr>
            <a:graphicFrameLocks/>
          </p:cNvGraphicFramePr>
          <p:nvPr>
            <p:extLst>
              <p:ext uri="{D42A27DB-BD31-4B8C-83A1-F6EECF244321}">
                <p14:modId xmlns:p14="http://schemas.microsoft.com/office/powerpoint/2010/main" val="3758411589"/>
              </p:ext>
            </p:extLst>
          </p:nvPr>
        </p:nvGraphicFramePr>
        <p:xfrm>
          <a:off x="789413" y="1786711"/>
          <a:ext cx="6738664" cy="3709988"/>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97607422-8FE1-310C-FDA0-AE3ED0B8F14E}"/>
              </a:ext>
            </a:extLst>
          </p:cNvPr>
          <p:cNvSpPr txBox="1"/>
          <p:nvPr/>
        </p:nvSpPr>
        <p:spPr>
          <a:xfrm>
            <a:off x="-3032" y="5906329"/>
            <a:ext cx="2148647" cy="369332"/>
          </a:xfrm>
          <a:prstGeom prst="rect">
            <a:avLst/>
          </a:prstGeom>
          <a:noFill/>
        </p:spPr>
        <p:txBody>
          <a:bodyPr wrap="square" rtlCol="0">
            <a:spAutoFit/>
          </a:bodyPr>
          <a:lstStyle/>
          <a:p>
            <a:r>
              <a:rPr lang="en-US" sz="900"/>
              <a:t>After downloading workbook, navigate to the corresponding tab.</a:t>
            </a:r>
          </a:p>
        </p:txBody>
      </p:sp>
      <p:sp>
        <p:nvSpPr>
          <p:cNvPr id="14" name="Oval 13">
            <a:hlinkClick r:id="rId4"/>
            <a:extLst>
              <a:ext uri="{FF2B5EF4-FFF2-40B4-BE49-F238E27FC236}">
                <a16:creationId xmlns:a16="http://schemas.microsoft.com/office/drawing/2014/main" id="{CAAC3192-4034-1B3C-0D03-55E383BC5266}"/>
              </a:ext>
            </a:extLst>
          </p:cNvPr>
          <p:cNvSpPr/>
          <p:nvPr/>
        </p:nvSpPr>
        <p:spPr>
          <a:xfrm>
            <a:off x="0" y="5450599"/>
            <a:ext cx="1552353" cy="453366"/>
          </a:xfrm>
          <a:prstGeom prst="ellipse">
            <a:avLst/>
          </a:prstGeom>
          <a:solidFill>
            <a:schemeClr val="accent3">
              <a:lumMod val="60000"/>
              <a:lumOff val="40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850" b="1" i="0" strike="noStrike" kern="1200" cap="none" spc="0" normalizeH="0" baseline="0" noProof="0">
                <a:ln>
                  <a:noFill/>
                </a:ln>
                <a:solidFill>
                  <a:srgbClr val="C00000"/>
                </a:solidFill>
                <a:effectLst/>
                <a:uLnTx/>
                <a:uFillTx/>
                <a:latin typeface="Calibri" panose="020F0502020204030204"/>
                <a:hlinkClick r:id="rId4">
                  <a:extLst>
                    <a:ext uri="{A12FA001-AC4F-418D-AE19-62706E023703}">
                      <ahyp:hlinkClr xmlns:ahyp="http://schemas.microsoft.com/office/drawing/2018/hyperlinkcolor" val="tx"/>
                    </a:ext>
                  </a:extLst>
                </a:hlinkClick>
              </a:rPr>
              <a:t>Click here for Data</a:t>
            </a:r>
            <a:endParaRPr lang="en-US" sz="850" b="1">
              <a:solidFill>
                <a:srgbClr val="C00000"/>
              </a:solidFill>
            </a:endParaRPr>
          </a:p>
        </p:txBody>
      </p:sp>
    </p:spTree>
    <p:extLst>
      <p:ext uri="{BB962C8B-B14F-4D97-AF65-F5344CB8AC3E}">
        <p14:creationId xmlns:p14="http://schemas.microsoft.com/office/powerpoint/2010/main" val="42817073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4C7B84-54D1-44E1-AC4B-90145323F728}"/>
              </a:ext>
            </a:extLst>
          </p:cNvPr>
          <p:cNvSpPr>
            <a:spLocks noGrp="1"/>
          </p:cNvSpPr>
          <p:nvPr>
            <p:ph type="sldNum" sz="quarter" idx="4"/>
          </p:nvPr>
        </p:nvSpPr>
        <p:spPr/>
        <p:txBody>
          <a:bodyPr/>
          <a:lstStyle/>
          <a:p>
            <a:fld id="{712E29C6-EE55-43BD-857B-236F68ABA214}" type="slidenum">
              <a:rPr lang="en-US" smtClean="0"/>
              <a:pPr/>
              <a:t>39</a:t>
            </a:fld>
            <a:endParaRPr lang="en-US"/>
          </a:p>
        </p:txBody>
      </p:sp>
      <p:sp>
        <p:nvSpPr>
          <p:cNvPr id="10" name="TextBox 9">
            <a:extLst>
              <a:ext uri="{FF2B5EF4-FFF2-40B4-BE49-F238E27FC236}">
                <a16:creationId xmlns:a16="http://schemas.microsoft.com/office/drawing/2014/main" id="{91A46B7E-DF74-4065-95F7-9963E6DB070C}"/>
              </a:ext>
            </a:extLst>
          </p:cNvPr>
          <p:cNvSpPr txBox="1"/>
          <p:nvPr/>
        </p:nvSpPr>
        <p:spPr>
          <a:xfrm>
            <a:off x="7752576" y="310853"/>
            <a:ext cx="2244277" cy="923330"/>
          </a:xfrm>
          <a:prstGeom prst="rect">
            <a:avLst/>
          </a:prstGeom>
          <a:noFill/>
        </p:spPr>
        <p:txBody>
          <a:bodyPr wrap="square" lIns="91440" tIns="45720" rIns="91440" bIns="45720" anchor="t">
            <a:spAutoFit/>
          </a:bodyPr>
          <a:lstStyle/>
          <a:p>
            <a:pPr defTabSz="457200">
              <a:defRPr/>
            </a:pPr>
            <a:r>
              <a:rPr lang="en-US" b="1">
                <a:solidFill>
                  <a:srgbClr val="E31937"/>
                </a:solidFill>
                <a:latin typeface="+mj-lt"/>
              </a:rPr>
              <a:t>INTERNATIONAL</a:t>
            </a:r>
            <a:endParaRPr lang="en-US">
              <a:solidFill>
                <a:srgbClr val="E31937"/>
              </a:solidFill>
              <a:latin typeface="+mj-lt"/>
            </a:endParaRPr>
          </a:p>
          <a:p>
            <a:pPr defTabSz="457200">
              <a:defRPr/>
            </a:pPr>
            <a:r>
              <a:rPr lang="en-US" b="1">
                <a:solidFill>
                  <a:srgbClr val="E31937"/>
                </a:solidFill>
                <a:latin typeface="+mj-lt"/>
              </a:rPr>
              <a:t> </a:t>
            </a:r>
            <a:r>
              <a:rPr kumimoji="0" lang="en-US" sz="1800" b="1" i="0" u="none" strike="noStrike" kern="1200" cap="none" spc="0" normalizeH="0" baseline="0" noProof="0">
                <a:ln>
                  <a:noFill/>
                </a:ln>
                <a:solidFill>
                  <a:srgbClr val="E31937"/>
                </a:solidFill>
                <a:effectLst/>
                <a:uLnTx/>
                <a:uFillTx/>
                <a:latin typeface="+mj-lt"/>
                <a:ea typeface="+mn-ea"/>
                <a:cs typeface="+mn-cs"/>
              </a:rPr>
              <a:t>MARKETS: CANADA</a:t>
            </a:r>
            <a:endParaRPr lang="en-US" sz="1800" b="0" i="0" u="none" strike="noStrike" kern="1200" cap="none" spc="0" normalizeH="0" baseline="0" noProof="0">
              <a:ln>
                <a:noFill/>
              </a:ln>
              <a:solidFill>
                <a:srgbClr val="E31937"/>
              </a:solidFill>
              <a:effectLst/>
              <a:uLnTx/>
              <a:uFillTx/>
              <a:latin typeface="+mj-lt"/>
              <a:ea typeface="Roboto"/>
            </a:endParaRPr>
          </a:p>
        </p:txBody>
      </p:sp>
      <p:sp>
        <p:nvSpPr>
          <p:cNvPr id="12" name="TextBox 11">
            <a:extLst>
              <a:ext uri="{FF2B5EF4-FFF2-40B4-BE49-F238E27FC236}">
                <a16:creationId xmlns:a16="http://schemas.microsoft.com/office/drawing/2014/main" id="{EA8F76B5-DA4A-429A-8FE2-AE3E45F224CA}"/>
              </a:ext>
            </a:extLst>
          </p:cNvPr>
          <p:cNvSpPr txBox="1"/>
          <p:nvPr/>
        </p:nvSpPr>
        <p:spPr>
          <a:xfrm>
            <a:off x="9777382" y="-214664"/>
            <a:ext cx="2786743" cy="221599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noFill/>
                </a:ln>
                <a:solidFill>
                  <a:srgbClr val="E31937"/>
                </a:solidFill>
                <a:effectLst/>
                <a:uLnTx/>
                <a:uFillTx/>
                <a:latin typeface="+mj-lt"/>
                <a:ea typeface="+mn-ea"/>
                <a:cs typeface="+mn-cs"/>
              </a:rPr>
              <a:t>09</a:t>
            </a:r>
            <a:endParaRPr kumimoji="0" lang="en-US" sz="13800" b="0" i="0" u="none" strike="noStrike" kern="1200" cap="none" spc="0" normalizeH="0" baseline="0" noProof="0">
              <a:ln>
                <a:noFill/>
              </a:ln>
              <a:solidFill>
                <a:srgbClr val="E31937"/>
              </a:solidFill>
              <a:effectLst/>
              <a:uLnTx/>
              <a:uFillTx/>
              <a:latin typeface="+mj-lt"/>
              <a:ea typeface="+mn-ea"/>
              <a:cs typeface="+mn-cs"/>
            </a:endParaRPr>
          </a:p>
        </p:txBody>
      </p:sp>
      <p:sp>
        <p:nvSpPr>
          <p:cNvPr id="14" name="TextBox 13">
            <a:extLst>
              <a:ext uri="{FF2B5EF4-FFF2-40B4-BE49-F238E27FC236}">
                <a16:creationId xmlns:a16="http://schemas.microsoft.com/office/drawing/2014/main" id="{793C786B-3EFA-44EA-9500-CC2EAA97415B}"/>
              </a:ext>
            </a:extLst>
          </p:cNvPr>
          <p:cNvSpPr txBox="1"/>
          <p:nvPr/>
        </p:nvSpPr>
        <p:spPr>
          <a:xfrm>
            <a:off x="7752576" y="1139171"/>
            <a:ext cx="145105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j-lt"/>
                <a:ea typeface="+mn-ea"/>
                <a:cs typeface="+mn-cs"/>
              </a:rPr>
              <a:t>CHAPTER </a:t>
            </a:r>
            <a:r>
              <a:rPr lang="en-US">
                <a:solidFill>
                  <a:srgbClr val="000000"/>
                </a:solidFill>
                <a:latin typeface="+mj-lt"/>
              </a:rPr>
              <a:t>9</a:t>
            </a:r>
            <a:endParaRPr kumimoji="0" lang="en-US" sz="1800" b="0" i="0" u="none" strike="noStrike" kern="1200" cap="none" spc="0" normalizeH="0" baseline="0" noProof="0">
              <a:ln>
                <a:noFill/>
              </a:ln>
              <a:solidFill>
                <a:prstClr val="black"/>
              </a:solidFill>
              <a:effectLst/>
              <a:uLnTx/>
              <a:uFillTx/>
              <a:latin typeface="+mj-lt"/>
              <a:ea typeface="+mn-ea"/>
              <a:cs typeface="+mn-cs"/>
            </a:endParaRPr>
          </a:p>
        </p:txBody>
      </p:sp>
      <p:pic>
        <p:nvPicPr>
          <p:cNvPr id="5" name="Picture 4" descr="A truck driving down a road in the mountains&#10;&#10;Description automatically generated with low confidence">
            <a:extLst>
              <a:ext uri="{FF2B5EF4-FFF2-40B4-BE49-F238E27FC236}">
                <a16:creationId xmlns:a16="http://schemas.microsoft.com/office/drawing/2014/main" id="{F4E6311C-2E94-EF1A-2A0E-10B5F6F09501}"/>
              </a:ext>
            </a:extLst>
          </p:cNvPr>
          <p:cNvPicPr>
            <a:picLocks noChangeAspect="1"/>
          </p:cNvPicPr>
          <p:nvPr/>
        </p:nvPicPr>
        <p:blipFill rotWithShape="1">
          <a:blip r:embed="rId2">
            <a:extLst>
              <a:ext uri="{28A0092B-C50C-407E-A947-70E740481C1C}">
                <a14:useLocalDpi xmlns:a14="http://schemas.microsoft.com/office/drawing/2010/main" val="0"/>
              </a:ext>
            </a:extLst>
          </a:blip>
          <a:srcRect l="19806" t="4534" r="18248" b="4185"/>
          <a:stretch/>
        </p:blipFill>
        <p:spPr>
          <a:xfrm>
            <a:off x="0" y="0"/>
            <a:ext cx="7552509" cy="6276109"/>
          </a:xfrm>
          <a:prstGeom prst="rect">
            <a:avLst/>
          </a:prstGeom>
        </p:spPr>
      </p:pic>
    </p:spTree>
    <p:extLst>
      <p:ext uri="{BB962C8B-B14F-4D97-AF65-F5344CB8AC3E}">
        <p14:creationId xmlns:p14="http://schemas.microsoft.com/office/powerpoint/2010/main" val="837214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hlinkClick r:id="rId2" action="ppaction://hlinksldjump"/>
            <a:extLst>
              <a:ext uri="{FF2B5EF4-FFF2-40B4-BE49-F238E27FC236}">
                <a16:creationId xmlns:a16="http://schemas.microsoft.com/office/drawing/2014/main" id="{0856050F-0D1A-4824-ADD7-4AD7352AD191}"/>
              </a:ext>
            </a:extLst>
          </p:cNvPr>
          <p:cNvSpPr txBox="1"/>
          <p:nvPr/>
        </p:nvSpPr>
        <p:spPr>
          <a:xfrm>
            <a:off x="1471332" y="2498723"/>
            <a:ext cx="123661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31937"/>
                </a:solidFill>
                <a:effectLst/>
                <a:uLnTx/>
                <a:uFillTx/>
                <a:ea typeface="+mn-ea"/>
                <a:cs typeface="+mn-cs"/>
              </a:rPr>
              <a:t>FORWARD</a:t>
            </a:r>
          </a:p>
        </p:txBody>
      </p:sp>
      <p:sp>
        <p:nvSpPr>
          <p:cNvPr id="16" name="TextBox 15">
            <a:hlinkClick r:id="rId3" action="ppaction://hlinksldjump"/>
            <a:extLst>
              <a:ext uri="{FF2B5EF4-FFF2-40B4-BE49-F238E27FC236}">
                <a16:creationId xmlns:a16="http://schemas.microsoft.com/office/drawing/2014/main" id="{A37FDBF5-BACD-4343-B723-199C42844EF0}"/>
              </a:ext>
            </a:extLst>
          </p:cNvPr>
          <p:cNvSpPr txBox="1"/>
          <p:nvPr/>
        </p:nvSpPr>
        <p:spPr>
          <a:xfrm>
            <a:off x="1471332" y="2968082"/>
            <a:ext cx="198786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31937"/>
                </a:solidFill>
                <a:effectLst/>
                <a:uLnTx/>
                <a:uFillTx/>
                <a:ea typeface="+mn-ea"/>
                <a:cs typeface="+mn-cs"/>
              </a:rPr>
              <a:t>TABLE OF CONTENTS</a:t>
            </a:r>
            <a:endParaRPr kumimoji="0" lang="en-US" sz="2000" b="0" i="0" u="none" strike="noStrike" kern="1200" cap="none" spc="0" normalizeH="0" baseline="0" noProof="0">
              <a:ln>
                <a:noFill/>
              </a:ln>
              <a:solidFill>
                <a:srgbClr val="E31937"/>
              </a:solidFill>
              <a:effectLst/>
              <a:uLnTx/>
              <a:uFillTx/>
              <a:ea typeface="+mn-ea"/>
              <a:cs typeface="+mn-cs"/>
            </a:endParaRPr>
          </a:p>
        </p:txBody>
      </p:sp>
      <p:sp>
        <p:nvSpPr>
          <p:cNvPr id="48" name="TextBox 47">
            <a:hlinkClick r:id="rId4" action="ppaction://hlinksldjump"/>
            <a:extLst>
              <a:ext uri="{FF2B5EF4-FFF2-40B4-BE49-F238E27FC236}">
                <a16:creationId xmlns:a16="http://schemas.microsoft.com/office/drawing/2014/main" id="{9B4F64CB-4B08-4872-9355-D5FE7CBBC336}"/>
              </a:ext>
            </a:extLst>
          </p:cNvPr>
          <p:cNvSpPr txBox="1"/>
          <p:nvPr/>
        </p:nvSpPr>
        <p:spPr>
          <a:xfrm>
            <a:off x="1471332" y="3437441"/>
            <a:ext cx="2203521" cy="62324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ea typeface="+mn-ea"/>
                <a:cs typeface="+mn-cs"/>
              </a:rPr>
              <a:t>CHAPTER 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31937"/>
                </a:solidFill>
                <a:effectLst/>
                <a:uLnTx/>
                <a:uFillTx/>
                <a:ea typeface="+mn-ea"/>
                <a:cs typeface="+mn-cs"/>
              </a:rPr>
              <a:t>SIZE OF THE AFTERMARKET (ALTERNATIVE VIEW)</a:t>
            </a:r>
            <a:endParaRPr kumimoji="0" lang="en-US" sz="2000" b="0" i="0" u="none" strike="noStrike" kern="1200" cap="none" spc="0" normalizeH="0" baseline="0" noProof="0">
              <a:ln>
                <a:noFill/>
              </a:ln>
              <a:solidFill>
                <a:srgbClr val="E31937"/>
              </a:solidFill>
              <a:effectLst/>
              <a:uLnTx/>
              <a:uFillTx/>
              <a:ea typeface="+mn-ea"/>
              <a:cs typeface="+mn-cs"/>
            </a:endParaRPr>
          </a:p>
        </p:txBody>
      </p:sp>
      <p:sp>
        <p:nvSpPr>
          <p:cNvPr id="52" name="TextBox 51">
            <a:hlinkClick r:id="rId5" action="ppaction://hlinksldjump"/>
            <a:extLst>
              <a:ext uri="{FF2B5EF4-FFF2-40B4-BE49-F238E27FC236}">
                <a16:creationId xmlns:a16="http://schemas.microsoft.com/office/drawing/2014/main" id="{E79374A6-721B-465A-A8E8-4421ADD64D67}"/>
              </a:ext>
            </a:extLst>
          </p:cNvPr>
          <p:cNvSpPr txBox="1"/>
          <p:nvPr/>
        </p:nvSpPr>
        <p:spPr>
          <a:xfrm>
            <a:off x="1471331" y="4126174"/>
            <a:ext cx="2322461" cy="4385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ea typeface="+mn-ea"/>
                <a:cs typeface="+mn-cs"/>
              </a:rPr>
              <a:t>CHAPTER 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31937"/>
                </a:solidFill>
                <a:effectLst/>
                <a:uLnTx/>
                <a:uFillTx/>
                <a:ea typeface="+mn-ea"/>
                <a:cs typeface="+mn-cs"/>
              </a:rPr>
              <a:t>AFTERMARKET SUBSECTORS</a:t>
            </a:r>
            <a:endParaRPr kumimoji="0" lang="en-US" sz="2000" b="0" i="0" u="none" strike="noStrike" kern="1200" cap="none" spc="0" normalizeH="0" baseline="0" noProof="0">
              <a:ln>
                <a:noFill/>
              </a:ln>
              <a:solidFill>
                <a:srgbClr val="E31937"/>
              </a:solidFill>
              <a:effectLst/>
              <a:uLnTx/>
              <a:uFillTx/>
              <a:ea typeface="+mn-ea"/>
              <a:cs typeface="+mn-cs"/>
            </a:endParaRPr>
          </a:p>
        </p:txBody>
      </p:sp>
      <p:sp>
        <p:nvSpPr>
          <p:cNvPr id="56" name="TextBox 55">
            <a:hlinkClick r:id="rId6" action="ppaction://hlinksldjump"/>
            <a:extLst>
              <a:ext uri="{FF2B5EF4-FFF2-40B4-BE49-F238E27FC236}">
                <a16:creationId xmlns:a16="http://schemas.microsoft.com/office/drawing/2014/main" id="{77FBE13F-1EC8-4A78-8463-2EA6BD0DCACD}"/>
              </a:ext>
            </a:extLst>
          </p:cNvPr>
          <p:cNvSpPr txBox="1"/>
          <p:nvPr/>
        </p:nvSpPr>
        <p:spPr>
          <a:xfrm>
            <a:off x="5569867" y="3685397"/>
            <a:ext cx="3834808" cy="4385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ea typeface="+mn-ea"/>
                <a:cs typeface="+mn-cs"/>
              </a:rPr>
              <a:t>CHAPTER 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31937"/>
                </a:solidFill>
                <a:effectLst/>
                <a:uLnTx/>
                <a:uFillTx/>
                <a:ea typeface="+mn-ea"/>
                <a:cs typeface="+mn-cs"/>
              </a:rPr>
              <a:t>INTERNATIONAL MARKETS: CANADA</a:t>
            </a:r>
            <a:endParaRPr kumimoji="0" lang="en-US" sz="2000" b="0" i="0" u="none" strike="noStrike" kern="1200" cap="none" spc="0" normalizeH="0" baseline="0" noProof="0">
              <a:ln>
                <a:noFill/>
              </a:ln>
              <a:solidFill>
                <a:srgbClr val="E31937"/>
              </a:solidFill>
              <a:effectLst/>
              <a:uLnTx/>
              <a:uFillTx/>
              <a:ea typeface="+mn-ea"/>
              <a:cs typeface="+mn-cs"/>
            </a:endParaRPr>
          </a:p>
        </p:txBody>
      </p:sp>
      <p:sp>
        <p:nvSpPr>
          <p:cNvPr id="60" name="TextBox 59">
            <a:hlinkClick r:id="rId7" action="ppaction://hlinksldjump"/>
            <a:extLst>
              <a:ext uri="{FF2B5EF4-FFF2-40B4-BE49-F238E27FC236}">
                <a16:creationId xmlns:a16="http://schemas.microsoft.com/office/drawing/2014/main" id="{217C18D4-FADF-474B-B6D3-71B707204203}"/>
              </a:ext>
            </a:extLst>
          </p:cNvPr>
          <p:cNvSpPr txBox="1"/>
          <p:nvPr/>
        </p:nvSpPr>
        <p:spPr>
          <a:xfrm>
            <a:off x="5573075" y="4184867"/>
            <a:ext cx="2424058" cy="4385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E31937"/>
                </a:solidFill>
              </a:rPr>
              <a:t>APPENDIX</a:t>
            </a:r>
            <a:endParaRPr kumimoji="0" lang="en-US" sz="2000" b="0" i="0" u="none" strike="noStrike" kern="1200" cap="none" spc="0" normalizeH="0" baseline="0" noProof="0">
              <a:ln>
                <a:noFill/>
              </a:ln>
              <a:solidFill>
                <a:srgbClr val="E31937"/>
              </a:solidFill>
              <a:effectLst/>
              <a:uLnTx/>
              <a:uFillTx/>
              <a:ea typeface="+mn-ea"/>
              <a:cs typeface="+mn-cs"/>
            </a:endParaRPr>
          </a:p>
        </p:txBody>
      </p:sp>
      <p:sp>
        <p:nvSpPr>
          <p:cNvPr id="2" name="Slide Number Placeholder 1">
            <a:extLst>
              <a:ext uri="{FF2B5EF4-FFF2-40B4-BE49-F238E27FC236}">
                <a16:creationId xmlns:a16="http://schemas.microsoft.com/office/drawing/2014/main" id="{9F421C85-4DBA-43B2-A014-7D4862535B86}"/>
              </a:ext>
            </a:extLst>
          </p:cNvPr>
          <p:cNvSpPr>
            <a:spLocks noGrp="1"/>
          </p:cNvSpPr>
          <p:nvPr>
            <p:ph type="sldNum" sz="quarter" idx="4"/>
          </p:nvPr>
        </p:nvSpPr>
        <p:spPr/>
        <p:txBody>
          <a:bodyPr/>
          <a:lstStyle/>
          <a:p>
            <a:fld id="{712E29C6-EE55-43BD-857B-236F68ABA214}" type="slidenum">
              <a:rPr lang="en-US" smtClean="0"/>
              <a:pPr/>
              <a:t>4</a:t>
            </a:fld>
            <a:endParaRPr lang="en-US"/>
          </a:p>
        </p:txBody>
      </p:sp>
      <p:sp>
        <p:nvSpPr>
          <p:cNvPr id="23" name="TextBox 22">
            <a:hlinkClick r:id="rId3" action="ppaction://hlinksldjump"/>
            <a:extLst>
              <a:ext uri="{FF2B5EF4-FFF2-40B4-BE49-F238E27FC236}">
                <a16:creationId xmlns:a16="http://schemas.microsoft.com/office/drawing/2014/main" id="{1DBE8D5E-9BCA-424C-A6F5-C4B6B29CBC08}"/>
              </a:ext>
            </a:extLst>
          </p:cNvPr>
          <p:cNvSpPr txBox="1"/>
          <p:nvPr/>
        </p:nvSpPr>
        <p:spPr>
          <a:xfrm>
            <a:off x="998487" y="2817465"/>
            <a:ext cx="574765" cy="70788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31937"/>
                </a:solidFill>
                <a:effectLst/>
                <a:uLnTx/>
                <a:uFillTx/>
                <a:ea typeface="+mn-ea"/>
                <a:cs typeface="+mn-cs"/>
              </a:rPr>
              <a:t>4</a:t>
            </a:r>
            <a:endParaRPr kumimoji="0" lang="en-US" sz="4000" b="0" i="0" u="none" strike="noStrike" kern="1200" cap="none" spc="0" normalizeH="0" baseline="0" noProof="0">
              <a:ln>
                <a:noFill/>
              </a:ln>
              <a:solidFill>
                <a:srgbClr val="E31937"/>
              </a:solidFill>
              <a:effectLst/>
              <a:uLnTx/>
              <a:uFillTx/>
              <a:ea typeface="+mn-ea"/>
              <a:cs typeface="+mn-cs"/>
            </a:endParaRPr>
          </a:p>
        </p:txBody>
      </p:sp>
      <p:sp>
        <p:nvSpPr>
          <p:cNvPr id="24" name="TextBox 23">
            <a:hlinkClick r:id="rId2" action="ppaction://hlinksldjump"/>
            <a:extLst>
              <a:ext uri="{FF2B5EF4-FFF2-40B4-BE49-F238E27FC236}">
                <a16:creationId xmlns:a16="http://schemas.microsoft.com/office/drawing/2014/main" id="{6B581311-1F74-4F2C-B692-77B73854F450}"/>
              </a:ext>
            </a:extLst>
          </p:cNvPr>
          <p:cNvSpPr txBox="1"/>
          <p:nvPr/>
        </p:nvSpPr>
        <p:spPr>
          <a:xfrm>
            <a:off x="998486" y="2258750"/>
            <a:ext cx="574765" cy="70788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31937"/>
                </a:solidFill>
                <a:effectLst/>
                <a:uLnTx/>
                <a:uFillTx/>
                <a:ea typeface="+mn-ea"/>
                <a:cs typeface="+mn-cs"/>
              </a:rPr>
              <a:t>2</a:t>
            </a:r>
            <a:endParaRPr kumimoji="0" lang="en-US" sz="4000" b="0" i="0" u="none" strike="noStrike" kern="1200" cap="none" spc="0" normalizeH="0" baseline="0" noProof="0">
              <a:ln>
                <a:noFill/>
              </a:ln>
              <a:solidFill>
                <a:srgbClr val="E31937"/>
              </a:solidFill>
              <a:effectLst/>
              <a:uLnTx/>
              <a:uFillTx/>
              <a:ea typeface="+mn-ea"/>
              <a:cs typeface="+mn-cs"/>
            </a:endParaRPr>
          </a:p>
        </p:txBody>
      </p:sp>
      <p:sp>
        <p:nvSpPr>
          <p:cNvPr id="25" name="TextBox 24">
            <a:hlinkClick r:id="rId4" action="ppaction://hlinksldjump"/>
            <a:extLst>
              <a:ext uri="{FF2B5EF4-FFF2-40B4-BE49-F238E27FC236}">
                <a16:creationId xmlns:a16="http://schemas.microsoft.com/office/drawing/2014/main" id="{D522A5AA-0EF3-4576-9477-F239A4F684D0}"/>
              </a:ext>
            </a:extLst>
          </p:cNvPr>
          <p:cNvSpPr txBox="1"/>
          <p:nvPr/>
        </p:nvSpPr>
        <p:spPr>
          <a:xfrm>
            <a:off x="998486" y="3396974"/>
            <a:ext cx="574765" cy="70788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31937"/>
                </a:solidFill>
                <a:effectLst/>
                <a:uLnTx/>
                <a:uFillTx/>
                <a:ea typeface="+mn-ea"/>
                <a:cs typeface="+mn-cs"/>
              </a:rPr>
              <a:t>5</a:t>
            </a:r>
            <a:endParaRPr kumimoji="0" lang="en-US" sz="4000" b="0" i="0" u="none" strike="noStrike" kern="1200" cap="none" spc="0" normalizeH="0" baseline="0" noProof="0">
              <a:ln>
                <a:noFill/>
              </a:ln>
              <a:solidFill>
                <a:srgbClr val="E31937"/>
              </a:solidFill>
              <a:effectLst/>
              <a:uLnTx/>
              <a:uFillTx/>
              <a:ea typeface="+mn-ea"/>
              <a:cs typeface="+mn-cs"/>
            </a:endParaRPr>
          </a:p>
        </p:txBody>
      </p:sp>
      <p:sp>
        <p:nvSpPr>
          <p:cNvPr id="26" name="TextBox 25">
            <a:hlinkClick r:id="rId5" action="ppaction://hlinksldjump"/>
            <a:extLst>
              <a:ext uri="{FF2B5EF4-FFF2-40B4-BE49-F238E27FC236}">
                <a16:creationId xmlns:a16="http://schemas.microsoft.com/office/drawing/2014/main" id="{80E55895-ADF9-42E3-9D15-88FC6DD7FA55}"/>
              </a:ext>
            </a:extLst>
          </p:cNvPr>
          <p:cNvSpPr txBox="1"/>
          <p:nvPr/>
        </p:nvSpPr>
        <p:spPr>
          <a:xfrm>
            <a:off x="784239" y="3991304"/>
            <a:ext cx="806962" cy="70788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31937"/>
                </a:solidFill>
                <a:effectLst/>
                <a:uLnTx/>
                <a:uFillTx/>
                <a:ea typeface="+mn-ea"/>
                <a:cs typeface="+mn-cs"/>
              </a:rPr>
              <a:t>11</a:t>
            </a:r>
            <a:endParaRPr kumimoji="0" lang="en-US" sz="4000" b="0" i="0" u="none" strike="noStrike" kern="1200" cap="none" spc="0" normalizeH="0" baseline="0" noProof="0">
              <a:ln>
                <a:noFill/>
              </a:ln>
              <a:solidFill>
                <a:srgbClr val="E31937"/>
              </a:solidFill>
              <a:effectLst/>
              <a:uLnTx/>
              <a:uFillTx/>
              <a:ea typeface="+mn-ea"/>
              <a:cs typeface="+mn-cs"/>
            </a:endParaRPr>
          </a:p>
        </p:txBody>
      </p:sp>
      <p:sp>
        <p:nvSpPr>
          <p:cNvPr id="27" name="TextBox 26">
            <a:hlinkClick r:id="rId6" action="ppaction://hlinksldjump"/>
            <a:extLst>
              <a:ext uri="{FF2B5EF4-FFF2-40B4-BE49-F238E27FC236}">
                <a16:creationId xmlns:a16="http://schemas.microsoft.com/office/drawing/2014/main" id="{52C40F34-38AA-487D-A8A4-E15F37A0932D}"/>
              </a:ext>
            </a:extLst>
          </p:cNvPr>
          <p:cNvSpPr txBox="1"/>
          <p:nvPr/>
        </p:nvSpPr>
        <p:spPr>
          <a:xfrm>
            <a:off x="4882773" y="3550963"/>
            <a:ext cx="806962" cy="70788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31937"/>
                </a:solidFill>
                <a:effectLst/>
                <a:uLnTx/>
                <a:uFillTx/>
                <a:ea typeface="+mn-ea"/>
                <a:cs typeface="+mn-cs"/>
              </a:rPr>
              <a:t>39</a:t>
            </a:r>
            <a:endParaRPr kumimoji="0" lang="en-US" sz="4000" b="0" i="0" u="none" strike="noStrike" kern="1200" cap="none" spc="0" normalizeH="0" baseline="0" noProof="0">
              <a:ln>
                <a:noFill/>
              </a:ln>
              <a:solidFill>
                <a:srgbClr val="E31937"/>
              </a:solidFill>
              <a:effectLst/>
              <a:uLnTx/>
              <a:uFillTx/>
              <a:ea typeface="+mn-ea"/>
              <a:cs typeface="+mn-cs"/>
            </a:endParaRPr>
          </a:p>
        </p:txBody>
      </p:sp>
      <p:sp>
        <p:nvSpPr>
          <p:cNvPr id="28" name="TextBox 27">
            <a:hlinkClick r:id="rId7" action="ppaction://hlinksldjump"/>
            <a:extLst>
              <a:ext uri="{FF2B5EF4-FFF2-40B4-BE49-F238E27FC236}">
                <a16:creationId xmlns:a16="http://schemas.microsoft.com/office/drawing/2014/main" id="{5249C1A8-D257-466F-B107-47B05905E0C4}"/>
              </a:ext>
            </a:extLst>
          </p:cNvPr>
          <p:cNvSpPr txBox="1"/>
          <p:nvPr/>
        </p:nvSpPr>
        <p:spPr>
          <a:xfrm>
            <a:off x="4757971" y="4139843"/>
            <a:ext cx="935338" cy="70788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31937"/>
                </a:solidFill>
                <a:effectLst/>
                <a:uLnTx/>
                <a:uFillTx/>
                <a:ea typeface="+mn-ea"/>
                <a:cs typeface="+mn-cs"/>
              </a:rPr>
              <a:t>54</a:t>
            </a:r>
            <a:endParaRPr kumimoji="0" lang="en-US" sz="4000" b="0" i="0" u="none" strike="noStrike" kern="1200" cap="none" spc="0" normalizeH="0" baseline="0" noProof="0">
              <a:ln>
                <a:noFill/>
              </a:ln>
              <a:solidFill>
                <a:srgbClr val="E31937"/>
              </a:solidFill>
              <a:effectLst/>
              <a:uLnTx/>
              <a:uFillTx/>
              <a:ea typeface="+mn-ea"/>
              <a:cs typeface="+mn-cs"/>
            </a:endParaRPr>
          </a:p>
        </p:txBody>
      </p:sp>
      <p:sp>
        <p:nvSpPr>
          <p:cNvPr id="22" name="TextBox 21">
            <a:extLst>
              <a:ext uri="{FF2B5EF4-FFF2-40B4-BE49-F238E27FC236}">
                <a16:creationId xmlns:a16="http://schemas.microsoft.com/office/drawing/2014/main" id="{6780B4A4-4870-4141-89C5-F3CF7FED11F3}"/>
              </a:ext>
            </a:extLst>
          </p:cNvPr>
          <p:cNvSpPr txBox="1"/>
          <p:nvPr/>
        </p:nvSpPr>
        <p:spPr>
          <a:xfrm>
            <a:off x="130210" y="98538"/>
            <a:ext cx="730781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31937"/>
                </a:solidFill>
                <a:effectLst/>
                <a:uLnTx/>
                <a:uFillTx/>
                <a:latin typeface="+mj-lt"/>
                <a:ea typeface="+mn-ea"/>
                <a:cs typeface="+mn-cs"/>
              </a:rPr>
              <a:t>TABLE OF CONTENTS</a:t>
            </a:r>
          </a:p>
        </p:txBody>
      </p:sp>
      <p:sp>
        <p:nvSpPr>
          <p:cNvPr id="29" name="TextBox 28">
            <a:hlinkClick r:id="rId8" action="ppaction://hlinksldjump"/>
            <a:extLst>
              <a:ext uri="{FF2B5EF4-FFF2-40B4-BE49-F238E27FC236}">
                <a16:creationId xmlns:a16="http://schemas.microsoft.com/office/drawing/2014/main" id="{DF486821-0971-FE58-299B-609CECAB3C34}"/>
              </a:ext>
            </a:extLst>
          </p:cNvPr>
          <p:cNvSpPr txBox="1"/>
          <p:nvPr/>
        </p:nvSpPr>
        <p:spPr>
          <a:xfrm>
            <a:off x="5569867" y="3101506"/>
            <a:ext cx="4128422" cy="4385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ea typeface="+mn-ea"/>
                <a:cs typeface="+mn-cs"/>
              </a:rPr>
              <a:t>CHAPTER 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31937"/>
                </a:solidFill>
                <a:effectLst/>
                <a:uLnTx/>
                <a:uFillTx/>
                <a:ea typeface="+mn-ea"/>
                <a:cs typeface="+mn-cs"/>
              </a:rPr>
              <a:t>DO-IT-YOURSELF MARKET</a:t>
            </a:r>
            <a:endParaRPr kumimoji="0" lang="en-US" sz="2000" b="0" i="0" u="none" strike="noStrike" kern="1200" cap="none" spc="0" normalizeH="0" baseline="0" noProof="0">
              <a:ln>
                <a:noFill/>
              </a:ln>
              <a:solidFill>
                <a:srgbClr val="E31937"/>
              </a:solidFill>
              <a:effectLst/>
              <a:uLnTx/>
              <a:uFillTx/>
              <a:ea typeface="+mn-ea"/>
              <a:cs typeface="+mn-cs"/>
            </a:endParaRPr>
          </a:p>
        </p:txBody>
      </p:sp>
      <p:sp>
        <p:nvSpPr>
          <p:cNvPr id="30" name="TextBox 29">
            <a:hlinkClick r:id="rId8" action="ppaction://hlinksldjump"/>
            <a:extLst>
              <a:ext uri="{FF2B5EF4-FFF2-40B4-BE49-F238E27FC236}">
                <a16:creationId xmlns:a16="http://schemas.microsoft.com/office/drawing/2014/main" id="{1EE4E75C-E471-CDFA-14B9-375588B4F90D}"/>
              </a:ext>
            </a:extLst>
          </p:cNvPr>
          <p:cNvSpPr txBox="1"/>
          <p:nvPr/>
        </p:nvSpPr>
        <p:spPr>
          <a:xfrm>
            <a:off x="4882774" y="2966636"/>
            <a:ext cx="806962" cy="70788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4000" b="1" dirty="0">
                <a:solidFill>
                  <a:srgbClr val="E31937"/>
                </a:solidFill>
              </a:rPr>
              <a:t>32</a:t>
            </a:r>
            <a:endParaRPr kumimoji="0" lang="en-US" sz="4000" b="0" i="0" u="none" strike="noStrike" kern="1200" cap="none" spc="0" normalizeH="0" baseline="0" noProof="0" dirty="0">
              <a:ln>
                <a:noFill/>
              </a:ln>
              <a:solidFill>
                <a:srgbClr val="E31937"/>
              </a:solidFill>
              <a:effectLst/>
              <a:uLnTx/>
              <a:uFillTx/>
              <a:ea typeface="+mn-ea"/>
              <a:cs typeface="+mn-cs"/>
            </a:endParaRPr>
          </a:p>
        </p:txBody>
      </p:sp>
      <p:sp>
        <p:nvSpPr>
          <p:cNvPr id="3" name="TextBox 2">
            <a:hlinkClick r:id="rId9" action="ppaction://hlinksldjump"/>
            <a:extLst>
              <a:ext uri="{FF2B5EF4-FFF2-40B4-BE49-F238E27FC236}">
                <a16:creationId xmlns:a16="http://schemas.microsoft.com/office/drawing/2014/main" id="{CDDE8C66-239A-A3C2-84BF-3A623C55A893}"/>
              </a:ext>
            </a:extLst>
          </p:cNvPr>
          <p:cNvSpPr txBox="1"/>
          <p:nvPr/>
        </p:nvSpPr>
        <p:spPr>
          <a:xfrm>
            <a:off x="5569866" y="2465579"/>
            <a:ext cx="2495831" cy="4385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ea typeface="+mn-ea"/>
                <a:cs typeface="+mn-cs"/>
              </a:rPr>
              <a:t>CHAPTER 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31937"/>
                </a:solidFill>
                <a:effectLst/>
                <a:uLnTx/>
                <a:uFillTx/>
                <a:ea typeface="+mn-ea"/>
                <a:cs typeface="+mn-cs"/>
              </a:rPr>
              <a:t>UNPERFORMED MAINTENANCE</a:t>
            </a:r>
            <a:endParaRPr kumimoji="0" lang="en-US" sz="2000" b="0" i="0" u="none" strike="noStrike" kern="1200" cap="none" spc="0" normalizeH="0" baseline="0" noProof="0">
              <a:ln>
                <a:noFill/>
              </a:ln>
              <a:solidFill>
                <a:srgbClr val="E31937"/>
              </a:solidFill>
              <a:effectLst/>
              <a:uLnTx/>
              <a:uFillTx/>
              <a:ea typeface="+mn-ea"/>
              <a:cs typeface="+mn-cs"/>
            </a:endParaRPr>
          </a:p>
        </p:txBody>
      </p:sp>
      <p:sp>
        <p:nvSpPr>
          <p:cNvPr id="4" name="TextBox 3">
            <a:hlinkClick r:id="rId9" action="ppaction://hlinksldjump"/>
            <a:extLst>
              <a:ext uri="{FF2B5EF4-FFF2-40B4-BE49-F238E27FC236}">
                <a16:creationId xmlns:a16="http://schemas.microsoft.com/office/drawing/2014/main" id="{A7C91C01-F684-8B8C-4D0A-E01EBF195C21}"/>
              </a:ext>
            </a:extLst>
          </p:cNvPr>
          <p:cNvSpPr txBox="1"/>
          <p:nvPr/>
        </p:nvSpPr>
        <p:spPr>
          <a:xfrm>
            <a:off x="4882774" y="2330709"/>
            <a:ext cx="806962" cy="70788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4000" b="1">
                <a:solidFill>
                  <a:srgbClr val="E31937"/>
                </a:solidFill>
              </a:rPr>
              <a:t>25</a:t>
            </a:r>
            <a:endParaRPr kumimoji="0" lang="en-US" sz="4000" b="0" i="0" u="none" strike="noStrike" kern="1200" cap="none" spc="0" normalizeH="0" baseline="0" noProof="0">
              <a:ln>
                <a:noFill/>
              </a:ln>
              <a:solidFill>
                <a:srgbClr val="E31937"/>
              </a:solidFill>
              <a:effectLst/>
              <a:uLnTx/>
              <a:uFillTx/>
              <a:ea typeface="+mn-ea"/>
              <a:cs typeface="+mn-cs"/>
            </a:endParaRPr>
          </a:p>
        </p:txBody>
      </p:sp>
      <p:pic>
        <p:nvPicPr>
          <p:cNvPr id="5" name="Picture 4" descr="A picture containing indoor&#10;&#10;Description automatically generated">
            <a:extLst>
              <a:ext uri="{FF2B5EF4-FFF2-40B4-BE49-F238E27FC236}">
                <a16:creationId xmlns:a16="http://schemas.microsoft.com/office/drawing/2014/main" id="{3229B38A-65F0-AFC0-ECFF-8D905B8341E3}"/>
              </a:ext>
            </a:extLst>
          </p:cNvPr>
          <p:cNvPicPr>
            <a:picLocks noChangeAspect="1"/>
          </p:cNvPicPr>
          <p:nvPr/>
        </p:nvPicPr>
        <p:blipFill rotWithShape="1">
          <a:blip r:embed="rId10">
            <a:extLst>
              <a:ext uri="{28A0092B-C50C-407E-A947-70E740481C1C}">
                <a14:useLocalDpi xmlns:a14="http://schemas.microsoft.com/office/drawing/2010/main" val="0"/>
              </a:ext>
            </a:extLst>
          </a:blip>
          <a:srcRect l="12773" t="-792" r="36739" b="9381"/>
          <a:stretch/>
        </p:blipFill>
        <p:spPr>
          <a:xfrm>
            <a:off x="10264816" y="91514"/>
            <a:ext cx="1923712" cy="1959166"/>
          </a:xfrm>
          <a:prstGeom prst="rect">
            <a:avLst/>
          </a:prstGeom>
        </p:spPr>
      </p:pic>
      <p:pic>
        <p:nvPicPr>
          <p:cNvPr id="6" name="Picture 5" descr="A close-up of a car engine&#10;&#10;Description automatically generated with low confidence">
            <a:extLst>
              <a:ext uri="{FF2B5EF4-FFF2-40B4-BE49-F238E27FC236}">
                <a16:creationId xmlns:a16="http://schemas.microsoft.com/office/drawing/2014/main" id="{D6E68E60-6B20-5650-0F5F-C4258232B447}"/>
              </a:ext>
            </a:extLst>
          </p:cNvPr>
          <p:cNvPicPr>
            <a:picLocks noChangeAspect="1"/>
          </p:cNvPicPr>
          <p:nvPr/>
        </p:nvPicPr>
        <p:blipFill rotWithShape="1">
          <a:blip r:embed="rId11">
            <a:extLst>
              <a:ext uri="{28A0092B-C50C-407E-A947-70E740481C1C}">
                <a14:useLocalDpi xmlns:a14="http://schemas.microsoft.com/office/drawing/2010/main" val="0"/>
              </a:ext>
            </a:extLst>
          </a:blip>
          <a:srcRect l="20494" t="23485" r="50000" b="23485"/>
          <a:stretch/>
        </p:blipFill>
        <p:spPr>
          <a:xfrm>
            <a:off x="10264816" y="2194723"/>
            <a:ext cx="1927184" cy="1953371"/>
          </a:xfrm>
          <a:prstGeom prst="rect">
            <a:avLst/>
          </a:prstGeom>
        </p:spPr>
      </p:pic>
      <p:pic>
        <p:nvPicPr>
          <p:cNvPr id="7" name="Picture 6">
            <a:extLst>
              <a:ext uri="{FF2B5EF4-FFF2-40B4-BE49-F238E27FC236}">
                <a16:creationId xmlns:a16="http://schemas.microsoft.com/office/drawing/2014/main" id="{3CAD7578-9E51-DA36-DFE1-EDFC73285D73}"/>
              </a:ext>
            </a:extLst>
          </p:cNvPr>
          <p:cNvPicPr>
            <a:picLocks noChangeAspect="1"/>
          </p:cNvPicPr>
          <p:nvPr/>
        </p:nvPicPr>
        <p:blipFill rotWithShape="1">
          <a:blip r:embed="rId12"/>
          <a:srcRect l="12476" t="-26" r="5507" b="462"/>
          <a:stretch/>
        </p:blipFill>
        <p:spPr>
          <a:xfrm>
            <a:off x="10261344" y="4294545"/>
            <a:ext cx="1927184" cy="1944859"/>
          </a:xfrm>
          <a:prstGeom prst="rect">
            <a:avLst/>
          </a:prstGeom>
        </p:spPr>
      </p:pic>
    </p:spTree>
    <p:extLst>
      <p:ext uri="{BB962C8B-B14F-4D97-AF65-F5344CB8AC3E}">
        <p14:creationId xmlns:p14="http://schemas.microsoft.com/office/powerpoint/2010/main" val="42400161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CD5253A3-EBF9-4D0D-BBC3-E5F46EE7EF4A}"/>
              </a:ext>
            </a:extLst>
          </p:cNvPr>
          <p:cNvGraphicFramePr>
            <a:graphicFrameLocks/>
          </p:cNvGraphicFramePr>
          <p:nvPr>
            <p:extLst>
              <p:ext uri="{D42A27DB-BD31-4B8C-83A1-F6EECF244321}">
                <p14:modId xmlns:p14="http://schemas.microsoft.com/office/powerpoint/2010/main" val="1380857596"/>
              </p:ext>
            </p:extLst>
          </p:nvPr>
        </p:nvGraphicFramePr>
        <p:xfrm>
          <a:off x="1198529" y="1175227"/>
          <a:ext cx="9794941" cy="450754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A9045358-1050-4E0D-9712-7F32CFF54517}"/>
              </a:ext>
            </a:extLst>
          </p:cNvPr>
          <p:cNvSpPr txBox="1"/>
          <p:nvPr/>
        </p:nvSpPr>
        <p:spPr>
          <a:xfrm>
            <a:off x="228632" y="130379"/>
            <a:ext cx="9288535" cy="89255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3200" b="1">
                <a:solidFill>
                  <a:srgbClr val="E31937"/>
                </a:solidFill>
                <a:latin typeface="Montserrat"/>
              </a:defRPr>
            </a:lvl1pPr>
          </a:lstStyle>
          <a:p>
            <a:pPr defTabSz="457200">
              <a:defRPr/>
            </a:pPr>
            <a:r>
              <a:rPr lang="en-US">
                <a:latin typeface="+mj-lt"/>
              </a:rPr>
              <a:t>CANADIAN GROSS DOMESTIC PRODUCT </a:t>
            </a:r>
          </a:p>
          <a:p>
            <a:r>
              <a:rPr lang="en-US" sz="2000">
                <a:solidFill>
                  <a:srgbClr val="626366"/>
                </a:solidFill>
                <a:latin typeface="+mj-lt"/>
              </a:rPr>
              <a:t>(in billions of Canadian dollars, constant 2012 prices)</a:t>
            </a:r>
          </a:p>
        </p:txBody>
      </p:sp>
      <p:sp>
        <p:nvSpPr>
          <p:cNvPr id="2" name="Slide Number Placeholder 1">
            <a:extLst>
              <a:ext uri="{FF2B5EF4-FFF2-40B4-BE49-F238E27FC236}">
                <a16:creationId xmlns:a16="http://schemas.microsoft.com/office/drawing/2014/main" id="{F66188B5-A4F3-44B8-A644-8A1D4D1106FF}"/>
              </a:ext>
            </a:extLst>
          </p:cNvPr>
          <p:cNvSpPr>
            <a:spLocks noGrp="1"/>
          </p:cNvSpPr>
          <p:nvPr>
            <p:ph type="sldNum" sz="quarter" idx="4"/>
          </p:nvPr>
        </p:nvSpPr>
        <p:spPr/>
        <p:txBody>
          <a:bodyPr/>
          <a:lstStyle/>
          <a:p>
            <a:fld id="{712E29C6-EE55-43BD-857B-236F68ABA214}" type="slidenum">
              <a:rPr lang="en-US" smtClean="0"/>
              <a:pPr/>
              <a:t>40</a:t>
            </a:fld>
            <a:endParaRPr lang="en-US"/>
          </a:p>
        </p:txBody>
      </p:sp>
      <p:sp>
        <p:nvSpPr>
          <p:cNvPr id="8" name="TextBox 7">
            <a:extLst>
              <a:ext uri="{FF2B5EF4-FFF2-40B4-BE49-F238E27FC236}">
                <a16:creationId xmlns:a16="http://schemas.microsoft.com/office/drawing/2014/main" id="{92837145-3822-B2E9-0E0E-386DADB42B4E}"/>
              </a:ext>
            </a:extLst>
          </p:cNvPr>
          <p:cNvSpPr txBox="1"/>
          <p:nvPr/>
        </p:nvSpPr>
        <p:spPr>
          <a:xfrm>
            <a:off x="-3032" y="5906329"/>
            <a:ext cx="2148647" cy="369332"/>
          </a:xfrm>
          <a:prstGeom prst="rect">
            <a:avLst/>
          </a:prstGeom>
          <a:noFill/>
        </p:spPr>
        <p:txBody>
          <a:bodyPr wrap="square" rtlCol="0">
            <a:spAutoFit/>
          </a:bodyPr>
          <a:lstStyle/>
          <a:p>
            <a:r>
              <a:rPr lang="en-US" sz="900"/>
              <a:t>After downloading workbook, navigate to the corresponding tab.</a:t>
            </a:r>
          </a:p>
        </p:txBody>
      </p:sp>
      <p:sp>
        <p:nvSpPr>
          <p:cNvPr id="9" name="Oval 8">
            <a:hlinkClick r:id="rId3"/>
            <a:extLst>
              <a:ext uri="{FF2B5EF4-FFF2-40B4-BE49-F238E27FC236}">
                <a16:creationId xmlns:a16="http://schemas.microsoft.com/office/drawing/2014/main" id="{FC17AEA1-5E77-6813-7BDD-7AD6A27EC3DC}"/>
              </a:ext>
            </a:extLst>
          </p:cNvPr>
          <p:cNvSpPr/>
          <p:nvPr/>
        </p:nvSpPr>
        <p:spPr>
          <a:xfrm>
            <a:off x="0" y="5450599"/>
            <a:ext cx="1552353" cy="453366"/>
          </a:xfrm>
          <a:prstGeom prst="ellipse">
            <a:avLst/>
          </a:prstGeom>
          <a:solidFill>
            <a:schemeClr val="accent3">
              <a:lumMod val="60000"/>
              <a:lumOff val="40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850" b="1" i="0" strike="noStrike" kern="1200" cap="none" spc="0" normalizeH="0" baseline="0" noProof="0">
                <a:ln>
                  <a:noFill/>
                </a:ln>
                <a:solidFill>
                  <a:srgbClr val="C00000"/>
                </a:solidFill>
                <a:effectLst/>
                <a:uLnTx/>
                <a:uFillTx/>
                <a:latin typeface="Calibri" panose="020F0502020204030204"/>
                <a:hlinkClick r:id="rId3">
                  <a:extLst>
                    <a:ext uri="{A12FA001-AC4F-418D-AE19-62706E023703}">
                      <ahyp:hlinkClr xmlns:ahyp="http://schemas.microsoft.com/office/drawing/2018/hyperlinkcolor" val="tx"/>
                    </a:ext>
                  </a:extLst>
                </a:hlinkClick>
              </a:rPr>
              <a:t>Click here for Data</a:t>
            </a:r>
            <a:endParaRPr lang="en-US" sz="850" b="1">
              <a:solidFill>
                <a:srgbClr val="C00000"/>
              </a:solidFill>
            </a:endParaRPr>
          </a:p>
        </p:txBody>
      </p:sp>
    </p:spTree>
    <p:extLst>
      <p:ext uri="{BB962C8B-B14F-4D97-AF65-F5344CB8AC3E}">
        <p14:creationId xmlns:p14="http://schemas.microsoft.com/office/powerpoint/2010/main" val="1600550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00000000-0008-0000-0A00-000004000000}"/>
              </a:ext>
            </a:extLst>
          </p:cNvPr>
          <p:cNvGraphicFramePr>
            <a:graphicFrameLocks/>
          </p:cNvGraphicFramePr>
          <p:nvPr>
            <p:extLst>
              <p:ext uri="{D42A27DB-BD31-4B8C-83A1-F6EECF244321}">
                <p14:modId xmlns:p14="http://schemas.microsoft.com/office/powerpoint/2010/main" val="3092135628"/>
              </p:ext>
            </p:extLst>
          </p:nvPr>
        </p:nvGraphicFramePr>
        <p:xfrm>
          <a:off x="1135911" y="796768"/>
          <a:ext cx="9920177" cy="52644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A9045358-1050-4E0D-9712-7F32CFF54517}"/>
              </a:ext>
            </a:extLst>
          </p:cNvPr>
          <p:cNvSpPr txBox="1"/>
          <p:nvPr/>
        </p:nvSpPr>
        <p:spPr>
          <a:xfrm>
            <a:off x="218672" y="138925"/>
            <a:ext cx="8557774" cy="584775"/>
          </a:xfrm>
          <a:prstGeom prst="rect">
            <a:avLst/>
          </a:prstGeom>
          <a:noFill/>
        </p:spPr>
        <p:txBody>
          <a:bodyPr wrap="square" rtlCol="0">
            <a:spAutoFit/>
          </a:bodyPr>
          <a:lstStyle/>
          <a:p>
            <a:pPr defTabSz="457200">
              <a:defRPr/>
            </a:pPr>
            <a:r>
              <a:rPr lang="en-US" sz="3200" b="1">
                <a:solidFill>
                  <a:srgbClr val="E31937"/>
                </a:solidFill>
                <a:latin typeface="+mj-lt"/>
              </a:rPr>
              <a:t>EXCHANGE RATE</a:t>
            </a:r>
          </a:p>
        </p:txBody>
      </p:sp>
      <p:sp>
        <p:nvSpPr>
          <p:cNvPr id="2" name="Slide Number Placeholder 1">
            <a:extLst>
              <a:ext uri="{FF2B5EF4-FFF2-40B4-BE49-F238E27FC236}">
                <a16:creationId xmlns:a16="http://schemas.microsoft.com/office/drawing/2014/main" id="{CDFB7ADE-FF5E-44C1-9323-62690B70F44E}"/>
              </a:ext>
            </a:extLst>
          </p:cNvPr>
          <p:cNvSpPr>
            <a:spLocks noGrp="1"/>
          </p:cNvSpPr>
          <p:nvPr>
            <p:ph type="sldNum" sz="quarter" idx="4"/>
          </p:nvPr>
        </p:nvSpPr>
        <p:spPr/>
        <p:txBody>
          <a:bodyPr/>
          <a:lstStyle/>
          <a:p>
            <a:fld id="{712E29C6-EE55-43BD-857B-236F68ABA214}" type="slidenum">
              <a:rPr lang="en-US" smtClean="0"/>
              <a:pPr/>
              <a:t>41</a:t>
            </a:fld>
            <a:endParaRPr lang="en-US"/>
          </a:p>
        </p:txBody>
      </p:sp>
      <p:sp>
        <p:nvSpPr>
          <p:cNvPr id="8" name="TextBox 7">
            <a:extLst>
              <a:ext uri="{FF2B5EF4-FFF2-40B4-BE49-F238E27FC236}">
                <a16:creationId xmlns:a16="http://schemas.microsoft.com/office/drawing/2014/main" id="{DC936172-C458-F596-02AF-593953306F74}"/>
              </a:ext>
            </a:extLst>
          </p:cNvPr>
          <p:cNvSpPr txBox="1"/>
          <p:nvPr/>
        </p:nvSpPr>
        <p:spPr>
          <a:xfrm>
            <a:off x="-3032" y="5906329"/>
            <a:ext cx="2148647" cy="369332"/>
          </a:xfrm>
          <a:prstGeom prst="rect">
            <a:avLst/>
          </a:prstGeom>
          <a:noFill/>
        </p:spPr>
        <p:txBody>
          <a:bodyPr wrap="square" rtlCol="0">
            <a:spAutoFit/>
          </a:bodyPr>
          <a:lstStyle/>
          <a:p>
            <a:r>
              <a:rPr lang="en-US" sz="900"/>
              <a:t>After downloading workbook, navigate to the corresponding tab.</a:t>
            </a:r>
          </a:p>
        </p:txBody>
      </p:sp>
      <p:sp>
        <p:nvSpPr>
          <p:cNvPr id="9" name="Oval 8">
            <a:hlinkClick r:id="rId3"/>
            <a:extLst>
              <a:ext uri="{FF2B5EF4-FFF2-40B4-BE49-F238E27FC236}">
                <a16:creationId xmlns:a16="http://schemas.microsoft.com/office/drawing/2014/main" id="{E90BECED-95BD-8064-4DB3-79B32D1230CA}"/>
              </a:ext>
            </a:extLst>
          </p:cNvPr>
          <p:cNvSpPr/>
          <p:nvPr/>
        </p:nvSpPr>
        <p:spPr>
          <a:xfrm>
            <a:off x="0" y="5450599"/>
            <a:ext cx="1552353" cy="453366"/>
          </a:xfrm>
          <a:prstGeom prst="ellipse">
            <a:avLst/>
          </a:prstGeom>
          <a:solidFill>
            <a:schemeClr val="accent3">
              <a:lumMod val="60000"/>
              <a:lumOff val="40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850" b="1" i="0" strike="noStrike" kern="1200" cap="none" spc="0" normalizeH="0" baseline="0" noProof="0">
                <a:ln>
                  <a:noFill/>
                </a:ln>
                <a:solidFill>
                  <a:srgbClr val="C00000"/>
                </a:solidFill>
                <a:effectLst/>
                <a:uLnTx/>
                <a:uFillTx/>
                <a:latin typeface="Calibri" panose="020F0502020204030204"/>
                <a:hlinkClick r:id="rId3">
                  <a:extLst>
                    <a:ext uri="{A12FA001-AC4F-418D-AE19-62706E023703}">
                      <ahyp:hlinkClr xmlns:ahyp="http://schemas.microsoft.com/office/drawing/2018/hyperlinkcolor" val="tx"/>
                    </a:ext>
                  </a:extLst>
                </a:hlinkClick>
              </a:rPr>
              <a:t>Click here for Data</a:t>
            </a:r>
            <a:endParaRPr lang="en-US" sz="850" b="1">
              <a:solidFill>
                <a:srgbClr val="C00000"/>
              </a:solidFill>
            </a:endParaRPr>
          </a:p>
        </p:txBody>
      </p:sp>
    </p:spTree>
    <p:extLst>
      <p:ext uri="{BB962C8B-B14F-4D97-AF65-F5344CB8AC3E}">
        <p14:creationId xmlns:p14="http://schemas.microsoft.com/office/powerpoint/2010/main" val="16012329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045358-1050-4E0D-9712-7F32CFF54517}"/>
              </a:ext>
            </a:extLst>
          </p:cNvPr>
          <p:cNvSpPr txBox="1"/>
          <p:nvPr/>
        </p:nvSpPr>
        <p:spPr>
          <a:xfrm>
            <a:off x="136612" y="98658"/>
            <a:ext cx="9562890" cy="89255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3200" b="1">
                <a:solidFill>
                  <a:srgbClr val="E31937"/>
                </a:solidFill>
                <a:latin typeface="Montserrat"/>
              </a:defRPr>
            </a:lvl1pPr>
          </a:lstStyle>
          <a:p>
            <a:pPr defTabSz="457200">
              <a:defRPr/>
            </a:pPr>
            <a:r>
              <a:rPr lang="en-US">
                <a:latin typeface="+mj-lt"/>
              </a:rPr>
              <a:t>U.S. AUTOMOTIVE TRADE WITH CANADA </a:t>
            </a:r>
          </a:p>
          <a:p>
            <a:r>
              <a:rPr lang="en-US" sz="2000">
                <a:solidFill>
                  <a:srgbClr val="626366"/>
                </a:solidFill>
                <a:latin typeface="+mj-lt"/>
              </a:rPr>
              <a:t>(U.S. Dollars in Millions)</a:t>
            </a:r>
          </a:p>
        </p:txBody>
      </p:sp>
      <p:graphicFrame>
        <p:nvGraphicFramePr>
          <p:cNvPr id="3" name="Table 3">
            <a:extLst>
              <a:ext uri="{FF2B5EF4-FFF2-40B4-BE49-F238E27FC236}">
                <a16:creationId xmlns:a16="http://schemas.microsoft.com/office/drawing/2014/main" id="{9624DEEE-11D7-4E3F-A6DF-FA609619B565}"/>
              </a:ext>
            </a:extLst>
          </p:cNvPr>
          <p:cNvGraphicFramePr>
            <a:graphicFrameLocks noGrp="1"/>
          </p:cNvGraphicFramePr>
          <p:nvPr>
            <p:extLst>
              <p:ext uri="{D42A27DB-BD31-4B8C-83A1-F6EECF244321}">
                <p14:modId xmlns:p14="http://schemas.microsoft.com/office/powerpoint/2010/main" val="3273741916"/>
              </p:ext>
            </p:extLst>
          </p:nvPr>
        </p:nvGraphicFramePr>
        <p:xfrm>
          <a:off x="1976552" y="1450242"/>
          <a:ext cx="8238896" cy="3879994"/>
        </p:xfrm>
        <a:graphic>
          <a:graphicData uri="http://schemas.openxmlformats.org/drawingml/2006/table">
            <a:tbl>
              <a:tblPr firstRow="1" bandRow="1">
                <a:tableStyleId>{6E25E649-3F16-4E02-A733-19D2CDBF48F0}</a:tableStyleId>
              </a:tblPr>
              <a:tblGrid>
                <a:gridCol w="1249286">
                  <a:extLst>
                    <a:ext uri="{9D8B030D-6E8A-4147-A177-3AD203B41FA5}">
                      <a16:colId xmlns:a16="http://schemas.microsoft.com/office/drawing/2014/main" val="2561607307"/>
                    </a:ext>
                  </a:extLst>
                </a:gridCol>
                <a:gridCol w="1249286">
                  <a:extLst>
                    <a:ext uri="{9D8B030D-6E8A-4147-A177-3AD203B41FA5}">
                      <a16:colId xmlns:a16="http://schemas.microsoft.com/office/drawing/2014/main" val="3280993520"/>
                    </a:ext>
                  </a:extLst>
                </a:gridCol>
                <a:gridCol w="1249286">
                  <a:extLst>
                    <a:ext uri="{9D8B030D-6E8A-4147-A177-3AD203B41FA5}">
                      <a16:colId xmlns:a16="http://schemas.microsoft.com/office/drawing/2014/main" val="932053256"/>
                    </a:ext>
                  </a:extLst>
                </a:gridCol>
                <a:gridCol w="1249286">
                  <a:extLst>
                    <a:ext uri="{9D8B030D-6E8A-4147-A177-3AD203B41FA5}">
                      <a16:colId xmlns:a16="http://schemas.microsoft.com/office/drawing/2014/main" val="449744383"/>
                    </a:ext>
                  </a:extLst>
                </a:gridCol>
                <a:gridCol w="1249286">
                  <a:extLst>
                    <a:ext uri="{9D8B030D-6E8A-4147-A177-3AD203B41FA5}">
                      <a16:colId xmlns:a16="http://schemas.microsoft.com/office/drawing/2014/main" val="127604735"/>
                    </a:ext>
                  </a:extLst>
                </a:gridCol>
                <a:gridCol w="1992466">
                  <a:extLst>
                    <a:ext uri="{9D8B030D-6E8A-4147-A177-3AD203B41FA5}">
                      <a16:colId xmlns:a16="http://schemas.microsoft.com/office/drawing/2014/main" val="4085260420"/>
                    </a:ext>
                  </a:extLst>
                </a:gridCol>
              </a:tblGrid>
              <a:tr h="407599">
                <a:tc>
                  <a:txBody>
                    <a:bodyPr/>
                    <a:lstStyle/>
                    <a:p>
                      <a:pPr algn="ctr"/>
                      <a:endParaRPr lang="en-US" sz="1100" b="1">
                        <a:latin typeface="Roboto" panose="02000000000000000000" pitchFamily="2" charset="0"/>
                        <a:cs typeface="Calibri Light" panose="020F0302020204030204" pitchFamily="34" charset="0"/>
                      </a:endParaRPr>
                    </a:p>
                  </a:txBody>
                  <a:tcPr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a:r>
                        <a:rPr lang="en-US" sz="1100" b="1">
                          <a:latin typeface="Roboto" panose="02000000000000000000" pitchFamily="2" charset="0"/>
                          <a:cs typeface="Calibri Light" panose="020F0302020204030204" pitchFamily="34" charset="0"/>
                        </a:rPr>
                        <a:t>2019</a:t>
                      </a:r>
                    </a:p>
                  </a:txBody>
                  <a:tcPr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a:r>
                        <a:rPr lang="en-US" sz="1100" b="1">
                          <a:latin typeface="Roboto" panose="02000000000000000000" pitchFamily="2" charset="0"/>
                          <a:cs typeface="Calibri Light" panose="020F0302020204030204" pitchFamily="34" charset="0"/>
                        </a:rPr>
                        <a:t>2020</a:t>
                      </a:r>
                    </a:p>
                  </a:txBody>
                  <a:tcPr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a:r>
                        <a:rPr lang="en-US" sz="1100" b="1">
                          <a:latin typeface="Roboto" panose="02000000000000000000" pitchFamily="2" charset="0"/>
                          <a:cs typeface="Calibri Light" panose="020F0302020204030204" pitchFamily="34" charset="0"/>
                        </a:rPr>
                        <a:t>2021</a:t>
                      </a:r>
                    </a:p>
                  </a:txBody>
                  <a:tcPr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a:r>
                        <a:rPr lang="en-US" sz="1100" b="1">
                          <a:latin typeface="Roboto" panose="02000000000000000000" pitchFamily="2" charset="0"/>
                          <a:cs typeface="Calibri Light" panose="020F0302020204030204" pitchFamily="34" charset="0"/>
                        </a:rPr>
                        <a:t>% CHANGE</a:t>
                      </a:r>
                    </a:p>
                  </a:txBody>
                  <a:tcPr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a:r>
                        <a:rPr lang="en-US" sz="1100" b="1">
                          <a:latin typeface="Roboto" panose="02000000000000000000" pitchFamily="2" charset="0"/>
                          <a:cs typeface="Calibri Light" panose="020F0302020204030204" pitchFamily="34" charset="0"/>
                        </a:rPr>
                        <a:t>AVERAGE ANNUAL % CHANGE 2016-2021</a:t>
                      </a:r>
                    </a:p>
                  </a:txBody>
                  <a:tcPr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extLst>
                  <a:ext uri="{0D108BD9-81ED-4DB2-BD59-A6C34878D82A}">
                    <a16:rowId xmlns:a16="http://schemas.microsoft.com/office/drawing/2014/main" val="2069683298"/>
                  </a:ext>
                </a:extLst>
              </a:tr>
              <a:tr h="313934">
                <a:tc>
                  <a:txBody>
                    <a:bodyPr/>
                    <a:lstStyle/>
                    <a:p>
                      <a:pPr algn="ctr" fontAlgn="b"/>
                      <a:r>
                        <a:rPr lang="en-US" sz="1100" b="0" i="0" u="none" strike="noStrike">
                          <a:effectLst/>
                          <a:latin typeface="Roboto" panose="02000000000000000000" pitchFamily="2" charset="0"/>
                          <a:cs typeface="Calibri Light" panose="020F0302020204030204" pitchFamily="34" charset="0"/>
                        </a:rPr>
                        <a:t>VEHICLE EXPORTS</a:t>
                      </a:r>
                    </a:p>
                  </a:txBody>
                  <a:tcPr marL="9525" marR="9525" marT="9525"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29,810</a:t>
                      </a:r>
                    </a:p>
                  </a:txBody>
                  <a:tcPr marL="0" marR="0" marT="0"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22,837</a:t>
                      </a:r>
                    </a:p>
                  </a:txBody>
                  <a:tcPr marL="0" marR="0" marT="0"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27,224</a:t>
                      </a:r>
                    </a:p>
                  </a:txBody>
                  <a:tcPr marL="0" marR="0" marT="0"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-23.4%</a:t>
                      </a:r>
                    </a:p>
                  </a:txBody>
                  <a:tcPr marL="0" marR="0" marT="0" marB="0" anchor="ctr">
                    <a:lnT w="25400" cmpd="sng">
                      <a:noFill/>
                    </a:lnT>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0.7%</a:t>
                      </a:r>
                    </a:p>
                  </a:txBody>
                  <a:tcPr marL="0" marR="0" marT="0" marB="0" anchor="ctr">
                    <a:lnT w="25400" cmpd="sng">
                      <a:noFill/>
                    </a:lnT>
                  </a:tcPr>
                </a:tc>
                <a:extLst>
                  <a:ext uri="{0D108BD9-81ED-4DB2-BD59-A6C34878D82A}">
                    <a16:rowId xmlns:a16="http://schemas.microsoft.com/office/drawing/2014/main" val="3133308770"/>
                  </a:ext>
                </a:extLst>
              </a:tr>
              <a:tr h="313934">
                <a:tc>
                  <a:txBody>
                    <a:bodyPr/>
                    <a:lstStyle/>
                    <a:p>
                      <a:pPr algn="ctr" fontAlgn="b"/>
                      <a:r>
                        <a:rPr lang="en-US" sz="1100" b="0" i="0" u="none" strike="noStrike">
                          <a:effectLst/>
                          <a:latin typeface="Roboto" panose="02000000000000000000" pitchFamily="2" charset="0"/>
                          <a:cs typeface="Calibri Light" panose="020F0302020204030204" pitchFamily="34" charset="0"/>
                        </a:rPr>
                        <a:t>VEHICLE IMPORTS</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41,457</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30,349</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26,102</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-26.8%</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-9.1%</a:t>
                      </a:r>
                    </a:p>
                  </a:txBody>
                  <a:tcPr marL="0" marR="0" marT="0" marB="0" anchor="ctr"/>
                </a:tc>
                <a:extLst>
                  <a:ext uri="{0D108BD9-81ED-4DB2-BD59-A6C34878D82A}">
                    <a16:rowId xmlns:a16="http://schemas.microsoft.com/office/drawing/2014/main" val="3551389554"/>
                  </a:ext>
                </a:extLst>
              </a:tr>
              <a:tr h="313934">
                <a:tc>
                  <a:txBody>
                    <a:bodyPr/>
                    <a:lstStyle/>
                    <a:p>
                      <a:pPr algn="ctr" fontAlgn="b"/>
                      <a:r>
                        <a:rPr lang="en-US" sz="1100" b="0" i="0" u="none" strike="noStrike">
                          <a:effectLst/>
                          <a:latin typeface="Roboto" panose="02000000000000000000" pitchFamily="2" charset="0"/>
                          <a:cs typeface="Calibri Light" panose="020F0302020204030204" pitchFamily="34" charset="0"/>
                        </a:rPr>
                        <a:t>VEHICLE BALANCE</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-11,647</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-7,512</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1,122</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-35.5%</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38.2%</a:t>
                      </a:r>
                    </a:p>
                  </a:txBody>
                  <a:tcPr marL="0" marR="0" marT="0" marB="0" anchor="ctr"/>
                </a:tc>
                <a:extLst>
                  <a:ext uri="{0D108BD9-81ED-4DB2-BD59-A6C34878D82A}">
                    <a16:rowId xmlns:a16="http://schemas.microsoft.com/office/drawing/2014/main" val="517748851"/>
                  </a:ext>
                </a:extLst>
              </a:tr>
              <a:tr h="313934">
                <a:tc>
                  <a:txBody>
                    <a:bodyPr/>
                    <a:lstStyle/>
                    <a:p>
                      <a:pPr algn="ctr" fontAlgn="b"/>
                      <a:endParaRPr lang="en-US" sz="1100" b="0" i="0" u="none" strike="noStrike">
                        <a:effectLst/>
                        <a:latin typeface="Roboto" panose="02000000000000000000" pitchFamily="2" charset="0"/>
                        <a:cs typeface="Calibri Light" panose="020F0302020204030204" pitchFamily="34" charset="0"/>
                      </a:endParaRPr>
                    </a:p>
                  </a:txBody>
                  <a:tcPr marL="9525" marR="9525" marT="9525" marB="0" anchor="ctr"/>
                </a:tc>
                <a:tc>
                  <a:txBody>
                    <a:bodyPr/>
                    <a:lstStyle/>
                    <a:p>
                      <a:pPr marL="0" algn="ctr" defTabSz="914400" rtl="0" eaLnBrk="1" fontAlgn="b" latinLnBrk="0" hangingPunct="1"/>
                      <a:endParaRPr lang="en-US" sz="1100" b="0" i="0" u="none" strike="noStrike" kern="1200">
                        <a:solidFill>
                          <a:schemeClr val="dk1"/>
                        </a:solidFill>
                        <a:effectLst/>
                        <a:latin typeface="Roboto" panose="02000000000000000000" pitchFamily="2" charset="0"/>
                        <a:ea typeface="+mn-ea"/>
                        <a:cs typeface="Calibri Light" panose="020F0302020204030204" pitchFamily="34" charset="0"/>
                      </a:endParaRPr>
                    </a:p>
                  </a:txBody>
                  <a:tcPr marL="0" marR="0" marT="0" marB="0" anchor="ctr"/>
                </a:tc>
                <a:tc>
                  <a:txBody>
                    <a:bodyPr/>
                    <a:lstStyle/>
                    <a:p>
                      <a:pPr marL="0" algn="ctr" defTabSz="914400" rtl="0" eaLnBrk="1" fontAlgn="b" latinLnBrk="0" hangingPunct="1"/>
                      <a:endParaRPr lang="en-US" sz="1100" b="0" i="0" u="none" strike="noStrike" kern="1200">
                        <a:solidFill>
                          <a:schemeClr val="dk1"/>
                        </a:solidFill>
                        <a:effectLst/>
                        <a:latin typeface="Roboto" panose="02000000000000000000" pitchFamily="2" charset="0"/>
                        <a:ea typeface="+mn-ea"/>
                        <a:cs typeface="Calibri Light" panose="020F0302020204030204" pitchFamily="34" charset="0"/>
                      </a:endParaRPr>
                    </a:p>
                  </a:txBody>
                  <a:tcPr marL="0" marR="0" marT="0" marB="0" anchor="ctr"/>
                </a:tc>
                <a:tc>
                  <a:txBody>
                    <a:bodyPr/>
                    <a:lstStyle/>
                    <a:p>
                      <a:pPr marL="0" algn="ctr" defTabSz="914400" rtl="0" eaLnBrk="1" fontAlgn="b" latinLnBrk="0" hangingPunct="1"/>
                      <a:endParaRPr lang="en-US" sz="1100" b="0" i="0" u="none" strike="noStrike" kern="1200">
                        <a:solidFill>
                          <a:schemeClr val="dk1"/>
                        </a:solidFill>
                        <a:effectLst/>
                        <a:latin typeface="Roboto" panose="02000000000000000000" pitchFamily="2" charset="0"/>
                        <a:ea typeface="+mn-ea"/>
                        <a:cs typeface="Calibri Light" panose="020F0302020204030204" pitchFamily="34" charset="0"/>
                      </a:endParaRPr>
                    </a:p>
                  </a:txBody>
                  <a:tcPr marL="0" marR="0" marT="0" marB="0" anchor="ctr"/>
                </a:tc>
                <a:tc>
                  <a:txBody>
                    <a:bodyPr/>
                    <a:lstStyle/>
                    <a:p>
                      <a:pPr marL="0" algn="ctr" defTabSz="914400" rtl="0" eaLnBrk="1" fontAlgn="b" latinLnBrk="0" hangingPunct="1"/>
                      <a:endParaRPr lang="en-US" sz="1100" b="0" i="0" u="none" strike="noStrike" kern="1200">
                        <a:solidFill>
                          <a:schemeClr val="dk1"/>
                        </a:solidFill>
                        <a:effectLst/>
                        <a:latin typeface="Roboto" panose="02000000000000000000" pitchFamily="2" charset="0"/>
                        <a:ea typeface="+mn-ea"/>
                        <a:cs typeface="Calibri Light" panose="020F0302020204030204" pitchFamily="34" charset="0"/>
                      </a:endParaRPr>
                    </a:p>
                  </a:txBody>
                  <a:tcPr marL="0" marR="0" marT="0" marB="0" anchor="ctr"/>
                </a:tc>
                <a:tc>
                  <a:txBody>
                    <a:bodyPr/>
                    <a:lstStyle/>
                    <a:p>
                      <a:pPr marL="0" algn="ctr" defTabSz="914400" rtl="0" eaLnBrk="1" fontAlgn="b" latinLnBrk="0" hangingPunct="1"/>
                      <a:endParaRPr lang="en-US" sz="1100" b="0" i="0" u="none" strike="noStrike" kern="1200">
                        <a:solidFill>
                          <a:schemeClr val="dk1"/>
                        </a:solidFill>
                        <a:effectLst/>
                        <a:latin typeface="Roboto" panose="02000000000000000000" pitchFamily="2" charset="0"/>
                        <a:ea typeface="+mn-ea"/>
                        <a:cs typeface="Calibri Light" panose="020F0302020204030204" pitchFamily="34" charset="0"/>
                      </a:endParaRPr>
                    </a:p>
                  </a:txBody>
                  <a:tcPr marL="0" marR="0" marT="0" marB="0" anchor="ctr"/>
                </a:tc>
                <a:extLst>
                  <a:ext uri="{0D108BD9-81ED-4DB2-BD59-A6C34878D82A}">
                    <a16:rowId xmlns:a16="http://schemas.microsoft.com/office/drawing/2014/main" val="1499932869"/>
                  </a:ext>
                </a:extLst>
              </a:tr>
              <a:tr h="313934">
                <a:tc>
                  <a:txBody>
                    <a:bodyPr/>
                    <a:lstStyle/>
                    <a:p>
                      <a:pPr algn="ctr" fontAlgn="b"/>
                      <a:r>
                        <a:rPr lang="en-US" sz="1100" b="0" i="0" u="none" strike="noStrike">
                          <a:effectLst/>
                          <a:latin typeface="Roboto" panose="02000000000000000000" pitchFamily="2" charset="0"/>
                          <a:cs typeface="Calibri Light" panose="020F0302020204030204" pitchFamily="34" charset="0"/>
                        </a:rPr>
                        <a:t>PARTS EXPORTS</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19,577</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14,369</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13,676</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-26.6%</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-7.0%</a:t>
                      </a:r>
                    </a:p>
                  </a:txBody>
                  <a:tcPr marL="0" marR="0" marT="0" marB="0" anchor="ctr"/>
                </a:tc>
                <a:extLst>
                  <a:ext uri="{0D108BD9-81ED-4DB2-BD59-A6C34878D82A}">
                    <a16:rowId xmlns:a16="http://schemas.microsoft.com/office/drawing/2014/main" val="4164472437"/>
                  </a:ext>
                </a:extLst>
              </a:tr>
              <a:tr h="313934">
                <a:tc>
                  <a:txBody>
                    <a:bodyPr/>
                    <a:lstStyle/>
                    <a:p>
                      <a:pPr algn="ctr" fontAlgn="b"/>
                      <a:r>
                        <a:rPr lang="en-US" sz="1100" b="0" i="0" u="none" strike="noStrike">
                          <a:effectLst/>
                          <a:latin typeface="Roboto" panose="02000000000000000000" pitchFamily="2" charset="0"/>
                          <a:cs typeface="Calibri Light" panose="020F0302020204030204" pitchFamily="34" charset="0"/>
                        </a:rPr>
                        <a:t>PARTS IMPORTS</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13,600</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11,394</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13,205</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-16.2%</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-0.7%</a:t>
                      </a:r>
                    </a:p>
                  </a:txBody>
                  <a:tcPr marL="0" marR="0" marT="0" marB="0" anchor="ctr"/>
                </a:tc>
                <a:extLst>
                  <a:ext uri="{0D108BD9-81ED-4DB2-BD59-A6C34878D82A}">
                    <a16:rowId xmlns:a16="http://schemas.microsoft.com/office/drawing/2014/main" val="3164887007"/>
                  </a:ext>
                </a:extLst>
              </a:tr>
              <a:tr h="313934">
                <a:tc>
                  <a:txBody>
                    <a:bodyPr/>
                    <a:lstStyle/>
                    <a:p>
                      <a:pPr algn="ctr" fontAlgn="b"/>
                      <a:r>
                        <a:rPr lang="en-US" sz="1100" b="0" i="0" u="none" strike="noStrike">
                          <a:effectLst/>
                          <a:latin typeface="Roboto" panose="02000000000000000000" pitchFamily="2" charset="0"/>
                          <a:cs typeface="Calibri Light" panose="020F0302020204030204" pitchFamily="34" charset="0"/>
                        </a:rPr>
                        <a:t>PARTS BALANCE</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5,976</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2,975</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470</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-50.2%</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-36.7%</a:t>
                      </a:r>
                    </a:p>
                  </a:txBody>
                  <a:tcPr marL="0" marR="0" marT="0" marB="0" anchor="ctr"/>
                </a:tc>
                <a:extLst>
                  <a:ext uri="{0D108BD9-81ED-4DB2-BD59-A6C34878D82A}">
                    <a16:rowId xmlns:a16="http://schemas.microsoft.com/office/drawing/2014/main" val="3533474073"/>
                  </a:ext>
                </a:extLst>
              </a:tr>
              <a:tr h="313934">
                <a:tc>
                  <a:txBody>
                    <a:bodyPr/>
                    <a:lstStyle/>
                    <a:p>
                      <a:pPr algn="ctr" fontAlgn="b"/>
                      <a:endParaRPr lang="en-US" sz="1100" b="0" i="0" u="none" strike="noStrike">
                        <a:effectLst/>
                        <a:latin typeface="Roboto" panose="02000000000000000000" pitchFamily="2" charset="0"/>
                        <a:cs typeface="Calibri Light" panose="020F0302020204030204" pitchFamily="34" charset="0"/>
                      </a:endParaRPr>
                    </a:p>
                  </a:txBody>
                  <a:tcPr marL="9525" marR="9525" marT="9525" marB="0" anchor="ctr"/>
                </a:tc>
                <a:tc>
                  <a:txBody>
                    <a:bodyPr/>
                    <a:lstStyle/>
                    <a:p>
                      <a:pPr marL="0" algn="ctr" defTabSz="914400" rtl="0" eaLnBrk="1" fontAlgn="b" latinLnBrk="0" hangingPunct="1"/>
                      <a:endParaRPr lang="en-US" sz="1100" b="0" i="0" u="none" strike="noStrike" kern="1200">
                        <a:solidFill>
                          <a:schemeClr val="dk1"/>
                        </a:solidFill>
                        <a:effectLst/>
                        <a:latin typeface="Roboto" panose="02000000000000000000" pitchFamily="2" charset="0"/>
                        <a:ea typeface="+mn-ea"/>
                        <a:cs typeface="Calibri Light" panose="020F0302020204030204" pitchFamily="34" charset="0"/>
                      </a:endParaRPr>
                    </a:p>
                  </a:txBody>
                  <a:tcPr marL="0" marR="0" marT="0" marB="0" anchor="ctr"/>
                </a:tc>
                <a:tc>
                  <a:txBody>
                    <a:bodyPr/>
                    <a:lstStyle/>
                    <a:p>
                      <a:pPr marL="0" algn="ctr" defTabSz="914400" rtl="0" eaLnBrk="1" fontAlgn="b" latinLnBrk="0" hangingPunct="1"/>
                      <a:endParaRPr lang="en-US" sz="1100" b="0" i="0" u="none" strike="noStrike" kern="1200">
                        <a:solidFill>
                          <a:schemeClr val="dk1"/>
                        </a:solidFill>
                        <a:effectLst/>
                        <a:latin typeface="Roboto" panose="02000000000000000000" pitchFamily="2" charset="0"/>
                        <a:ea typeface="+mn-ea"/>
                        <a:cs typeface="Calibri Light" panose="020F0302020204030204" pitchFamily="34" charset="0"/>
                      </a:endParaRPr>
                    </a:p>
                  </a:txBody>
                  <a:tcPr marL="0" marR="0" marT="0" marB="0" anchor="ctr"/>
                </a:tc>
                <a:tc>
                  <a:txBody>
                    <a:bodyPr/>
                    <a:lstStyle/>
                    <a:p>
                      <a:pPr marL="0" algn="ctr" defTabSz="914400" rtl="0" eaLnBrk="1" fontAlgn="b" latinLnBrk="0" hangingPunct="1"/>
                      <a:endParaRPr lang="en-US" sz="1100" b="0" i="0" u="none" strike="noStrike" kern="1200">
                        <a:solidFill>
                          <a:schemeClr val="dk1"/>
                        </a:solidFill>
                        <a:effectLst/>
                        <a:latin typeface="Roboto" panose="02000000000000000000" pitchFamily="2" charset="0"/>
                        <a:ea typeface="+mn-ea"/>
                        <a:cs typeface="Calibri Light" panose="020F0302020204030204" pitchFamily="34" charset="0"/>
                      </a:endParaRPr>
                    </a:p>
                  </a:txBody>
                  <a:tcPr marL="0" marR="0" marT="0" marB="0" anchor="ctr"/>
                </a:tc>
                <a:tc>
                  <a:txBody>
                    <a:bodyPr/>
                    <a:lstStyle/>
                    <a:p>
                      <a:pPr marL="0" algn="ctr" defTabSz="914400" rtl="0" eaLnBrk="1" fontAlgn="b" latinLnBrk="0" hangingPunct="1"/>
                      <a:endParaRPr lang="en-US" sz="1100" b="0" i="0" u="none" strike="noStrike" kern="1200">
                        <a:solidFill>
                          <a:schemeClr val="dk1"/>
                        </a:solidFill>
                        <a:effectLst/>
                        <a:latin typeface="Roboto" panose="02000000000000000000" pitchFamily="2" charset="0"/>
                        <a:ea typeface="+mn-ea"/>
                        <a:cs typeface="Calibri Light" panose="020F0302020204030204" pitchFamily="34" charset="0"/>
                      </a:endParaRPr>
                    </a:p>
                  </a:txBody>
                  <a:tcPr marL="0" marR="0" marT="0" marB="0" anchor="ctr"/>
                </a:tc>
                <a:tc>
                  <a:txBody>
                    <a:bodyPr/>
                    <a:lstStyle/>
                    <a:p>
                      <a:pPr marL="0" algn="ctr" defTabSz="914400" rtl="0" eaLnBrk="1" fontAlgn="b" latinLnBrk="0" hangingPunct="1"/>
                      <a:endParaRPr lang="en-US" sz="1100" b="0" i="0" u="none" strike="noStrike" kern="1200">
                        <a:solidFill>
                          <a:schemeClr val="dk1"/>
                        </a:solidFill>
                        <a:effectLst/>
                        <a:latin typeface="Roboto" panose="02000000000000000000" pitchFamily="2" charset="0"/>
                        <a:ea typeface="+mn-ea"/>
                        <a:cs typeface="Calibri Light" panose="020F0302020204030204" pitchFamily="34" charset="0"/>
                      </a:endParaRPr>
                    </a:p>
                  </a:txBody>
                  <a:tcPr marL="0" marR="0" marT="0" marB="0" anchor="ctr"/>
                </a:tc>
                <a:extLst>
                  <a:ext uri="{0D108BD9-81ED-4DB2-BD59-A6C34878D82A}">
                    <a16:rowId xmlns:a16="http://schemas.microsoft.com/office/drawing/2014/main" val="2011651584"/>
                  </a:ext>
                </a:extLst>
              </a:tr>
              <a:tr h="313934">
                <a:tc>
                  <a:txBody>
                    <a:bodyPr/>
                    <a:lstStyle/>
                    <a:p>
                      <a:pPr algn="ctr" fontAlgn="b"/>
                      <a:r>
                        <a:rPr lang="en-US" sz="1100" b="0" i="0" u="none" strike="noStrike">
                          <a:effectLst/>
                          <a:latin typeface="Roboto" panose="02000000000000000000" pitchFamily="2" charset="0"/>
                          <a:cs typeface="Calibri Light" panose="020F0302020204030204" pitchFamily="34" charset="0"/>
                        </a:rPr>
                        <a:t>TOTAL EXPORTS</a:t>
                      </a:r>
                    </a:p>
                  </a:txBody>
                  <a:tcPr marL="9525" marR="9525" marT="9525"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49,387</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37,206</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40,899</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-24.7%</a:t>
                      </a:r>
                    </a:p>
                  </a:txBody>
                  <a:tcPr marL="0" marR="0" marT="0" marB="0" anchor="ct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-2.3%</a:t>
                      </a:r>
                    </a:p>
                  </a:txBody>
                  <a:tcPr marL="0" marR="0" marT="0" marB="0" anchor="ctr"/>
                </a:tc>
                <a:extLst>
                  <a:ext uri="{0D108BD9-81ED-4DB2-BD59-A6C34878D82A}">
                    <a16:rowId xmlns:a16="http://schemas.microsoft.com/office/drawing/2014/main" val="3484790630"/>
                  </a:ext>
                </a:extLst>
              </a:tr>
              <a:tr h="313934">
                <a:tc>
                  <a:txBody>
                    <a:bodyPr/>
                    <a:lstStyle/>
                    <a:p>
                      <a:pPr algn="ctr" fontAlgn="b"/>
                      <a:r>
                        <a:rPr lang="en-US" sz="1100" b="0" i="0" u="none" strike="noStrike">
                          <a:effectLst/>
                          <a:latin typeface="Roboto" panose="02000000000000000000" pitchFamily="2" charset="0"/>
                          <a:cs typeface="Calibri Light" panose="020F0302020204030204" pitchFamily="34" charset="0"/>
                        </a:rPr>
                        <a:t>TOTAL IMPORTS</a:t>
                      </a:r>
                    </a:p>
                  </a:txBody>
                  <a:tcPr marL="9525" marR="9525" marT="9525"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55,057</a:t>
                      </a:r>
                    </a:p>
                  </a:txBody>
                  <a:tcPr marL="0" marR="0" marT="0"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41,743</a:t>
                      </a:r>
                    </a:p>
                  </a:txBody>
                  <a:tcPr marL="0" marR="0" marT="0"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39,307</a:t>
                      </a:r>
                    </a:p>
                  </a:txBody>
                  <a:tcPr marL="0" marR="0" marT="0"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-24.2%</a:t>
                      </a:r>
                    </a:p>
                  </a:txBody>
                  <a:tcPr marL="0" marR="0" marT="0" marB="0" anchor="ctr">
                    <a:lnB>
                      <a:noFill/>
                    </a:lnB>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-6.8%</a:t>
                      </a:r>
                    </a:p>
                  </a:txBody>
                  <a:tcPr marL="0" marR="0" marT="0" marB="0" anchor="ctr">
                    <a:lnB>
                      <a:noFill/>
                    </a:lnB>
                  </a:tcPr>
                </a:tc>
                <a:extLst>
                  <a:ext uri="{0D108BD9-81ED-4DB2-BD59-A6C34878D82A}">
                    <a16:rowId xmlns:a16="http://schemas.microsoft.com/office/drawing/2014/main" val="324228519"/>
                  </a:ext>
                </a:extLst>
              </a:tr>
              <a:tr h="313934">
                <a:tc>
                  <a:txBody>
                    <a:bodyPr/>
                    <a:lstStyle/>
                    <a:p>
                      <a:pPr algn="ctr" fontAlgn="b"/>
                      <a:r>
                        <a:rPr lang="en-US" sz="1100" b="0" i="0" u="none" strike="noStrike">
                          <a:effectLst/>
                          <a:latin typeface="Roboto" panose="02000000000000000000" pitchFamily="2" charset="0"/>
                          <a:cs typeface="Calibri Light" panose="020F0302020204030204" pitchFamily="34" charset="0"/>
                        </a:rPr>
                        <a:t>TOTAL BALANCE</a:t>
                      </a:r>
                    </a:p>
                  </a:txBody>
                  <a:tcPr marL="9525" marR="9525" marT="9525" marB="0" anchor="ctr">
                    <a:lnL>
                      <a:noFill/>
                    </a:lnL>
                    <a:lnR>
                      <a:noFill/>
                    </a:lnR>
                    <a:lnT>
                      <a:noFill/>
                    </a:lnT>
                    <a:lnB w="254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-5,671</a:t>
                      </a:r>
                    </a:p>
                  </a:txBody>
                  <a:tcPr marL="0" marR="0" marT="0" marB="0" anchor="ctr">
                    <a:lnL>
                      <a:noFill/>
                    </a:lnL>
                    <a:lnR>
                      <a:noFill/>
                    </a:lnR>
                    <a:lnT>
                      <a:noFill/>
                    </a:lnT>
                    <a:lnB w="254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-4,537</a:t>
                      </a:r>
                    </a:p>
                  </a:txBody>
                  <a:tcPr marL="0" marR="0" marT="0" marB="0" anchor="ctr">
                    <a:lnL>
                      <a:noFill/>
                    </a:lnL>
                    <a:lnR>
                      <a:noFill/>
                    </a:lnR>
                    <a:lnT>
                      <a:noFill/>
                    </a:lnT>
                    <a:lnB w="254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1,592</a:t>
                      </a:r>
                    </a:p>
                  </a:txBody>
                  <a:tcPr marL="0" marR="0" marT="0" marB="0" anchor="ctr">
                    <a:lnL>
                      <a:noFill/>
                    </a:lnL>
                    <a:lnR>
                      <a:noFill/>
                    </a:lnR>
                    <a:lnT>
                      <a:noFill/>
                    </a:lnT>
                    <a:lnB w="254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-20.0%</a:t>
                      </a:r>
                    </a:p>
                  </a:txBody>
                  <a:tcPr marL="0" marR="0" marT="0" marB="0" anchor="ctr">
                    <a:lnL>
                      <a:noFill/>
                    </a:lnL>
                    <a:lnR>
                      <a:noFill/>
                    </a:lnR>
                    <a:lnT>
                      <a:noFill/>
                    </a:lnT>
                    <a:lnB w="254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a:solidFill>
                            <a:schemeClr val="dk1"/>
                          </a:solidFill>
                          <a:effectLst/>
                          <a:latin typeface="Roboto" panose="02000000000000000000" pitchFamily="2" charset="0"/>
                          <a:ea typeface="+mn-ea"/>
                          <a:cs typeface="Calibri Light" panose="020F0302020204030204" pitchFamily="34" charset="0"/>
                        </a:rPr>
                        <a:t>29.4%</a:t>
                      </a:r>
                    </a:p>
                  </a:txBody>
                  <a:tcPr marL="0" marR="0" marT="0" marB="0" anchor="ctr">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405686772"/>
                  </a:ext>
                </a:extLst>
              </a:tr>
            </a:tbl>
          </a:graphicData>
        </a:graphic>
      </p:graphicFrame>
      <p:sp>
        <p:nvSpPr>
          <p:cNvPr id="16" name="TextBox 15">
            <a:extLst>
              <a:ext uri="{FF2B5EF4-FFF2-40B4-BE49-F238E27FC236}">
                <a16:creationId xmlns:a16="http://schemas.microsoft.com/office/drawing/2014/main" id="{C8E72396-115B-4FBF-860D-FFB854AEA874}"/>
              </a:ext>
            </a:extLst>
          </p:cNvPr>
          <p:cNvSpPr txBox="1"/>
          <p:nvPr/>
        </p:nvSpPr>
        <p:spPr>
          <a:xfrm>
            <a:off x="1552353" y="5292342"/>
            <a:ext cx="4050714"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black"/>
                </a:solidFill>
                <a:effectLst/>
                <a:uLnTx/>
                <a:uFillTx/>
                <a:ea typeface="+mn-ea"/>
                <a:cs typeface="+mn-cs"/>
              </a:rPr>
              <a:t>Source: U.S. Census Bureau and U.S. International Trade Administration </a:t>
            </a:r>
            <a:endParaRPr kumimoji="0" lang="en-US" sz="900" b="0" i="0" u="none" strike="noStrike" kern="1200" cap="none" spc="0" normalizeH="0" baseline="0" noProof="0">
              <a:ln>
                <a:noFill/>
              </a:ln>
              <a:solidFill>
                <a:srgbClr val="000000"/>
              </a:solidFill>
              <a:effectLst/>
              <a:uLnTx/>
              <a:uFillTx/>
              <a:ea typeface="+mn-ea"/>
              <a:cs typeface="+mn-cs"/>
            </a:endParaRPr>
          </a:p>
        </p:txBody>
      </p:sp>
      <p:sp>
        <p:nvSpPr>
          <p:cNvPr id="2" name="Slide Number Placeholder 1">
            <a:extLst>
              <a:ext uri="{FF2B5EF4-FFF2-40B4-BE49-F238E27FC236}">
                <a16:creationId xmlns:a16="http://schemas.microsoft.com/office/drawing/2014/main" id="{6B3EDF5E-85B2-4FB8-BED0-D3469B24799B}"/>
              </a:ext>
            </a:extLst>
          </p:cNvPr>
          <p:cNvSpPr>
            <a:spLocks noGrp="1"/>
          </p:cNvSpPr>
          <p:nvPr>
            <p:ph type="sldNum" sz="quarter" idx="4"/>
          </p:nvPr>
        </p:nvSpPr>
        <p:spPr/>
        <p:txBody>
          <a:bodyPr/>
          <a:lstStyle/>
          <a:p>
            <a:fld id="{712E29C6-EE55-43BD-857B-236F68ABA214}" type="slidenum">
              <a:rPr lang="en-US" smtClean="0"/>
              <a:pPr/>
              <a:t>42</a:t>
            </a:fld>
            <a:endParaRPr lang="en-US"/>
          </a:p>
        </p:txBody>
      </p:sp>
      <p:sp>
        <p:nvSpPr>
          <p:cNvPr id="9" name="TextBox 8">
            <a:extLst>
              <a:ext uri="{FF2B5EF4-FFF2-40B4-BE49-F238E27FC236}">
                <a16:creationId xmlns:a16="http://schemas.microsoft.com/office/drawing/2014/main" id="{4F993C99-A0C4-C3C9-B947-E5B1F2197BA9}"/>
              </a:ext>
            </a:extLst>
          </p:cNvPr>
          <p:cNvSpPr txBox="1"/>
          <p:nvPr/>
        </p:nvSpPr>
        <p:spPr>
          <a:xfrm>
            <a:off x="-3032" y="5906329"/>
            <a:ext cx="2148647" cy="369332"/>
          </a:xfrm>
          <a:prstGeom prst="rect">
            <a:avLst/>
          </a:prstGeom>
          <a:noFill/>
        </p:spPr>
        <p:txBody>
          <a:bodyPr wrap="square" rtlCol="0">
            <a:spAutoFit/>
          </a:bodyPr>
          <a:lstStyle/>
          <a:p>
            <a:r>
              <a:rPr lang="en-US" sz="900"/>
              <a:t>After downloading workbook, navigate to the corresponding tab.</a:t>
            </a:r>
          </a:p>
        </p:txBody>
      </p:sp>
      <p:sp>
        <p:nvSpPr>
          <p:cNvPr id="10" name="Oval 9">
            <a:hlinkClick r:id="rId2"/>
            <a:extLst>
              <a:ext uri="{FF2B5EF4-FFF2-40B4-BE49-F238E27FC236}">
                <a16:creationId xmlns:a16="http://schemas.microsoft.com/office/drawing/2014/main" id="{016F9248-0C2E-BDAC-324F-C8B5AF57C193}"/>
              </a:ext>
            </a:extLst>
          </p:cNvPr>
          <p:cNvSpPr/>
          <p:nvPr/>
        </p:nvSpPr>
        <p:spPr>
          <a:xfrm>
            <a:off x="0" y="5450599"/>
            <a:ext cx="1552353" cy="453366"/>
          </a:xfrm>
          <a:prstGeom prst="ellipse">
            <a:avLst/>
          </a:prstGeom>
          <a:solidFill>
            <a:schemeClr val="accent3">
              <a:lumMod val="60000"/>
              <a:lumOff val="40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850" b="1" i="0" strike="noStrike" kern="1200" cap="none" spc="0" normalizeH="0" baseline="0" noProof="0">
                <a:ln>
                  <a:noFill/>
                </a:ln>
                <a:solidFill>
                  <a:srgbClr val="C00000"/>
                </a:solidFill>
                <a:effectLst/>
                <a:uLnTx/>
                <a:uFillTx/>
                <a:latin typeface="Calibri" panose="020F0502020204030204"/>
                <a:hlinkClick r:id="rId2">
                  <a:extLst>
                    <a:ext uri="{A12FA001-AC4F-418D-AE19-62706E023703}">
                      <ahyp:hlinkClr xmlns:ahyp="http://schemas.microsoft.com/office/drawing/2018/hyperlinkcolor" val="tx"/>
                    </a:ext>
                  </a:extLst>
                </a:hlinkClick>
              </a:rPr>
              <a:t>Click here for Data</a:t>
            </a:r>
            <a:endParaRPr lang="en-US" sz="850" b="1">
              <a:solidFill>
                <a:srgbClr val="C00000"/>
              </a:solidFill>
            </a:endParaRPr>
          </a:p>
        </p:txBody>
      </p:sp>
    </p:spTree>
    <p:extLst>
      <p:ext uri="{BB962C8B-B14F-4D97-AF65-F5344CB8AC3E}">
        <p14:creationId xmlns:p14="http://schemas.microsoft.com/office/powerpoint/2010/main" val="3658428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045358-1050-4E0D-9712-7F32CFF54517}"/>
              </a:ext>
            </a:extLst>
          </p:cNvPr>
          <p:cNvSpPr txBox="1"/>
          <p:nvPr/>
        </p:nvSpPr>
        <p:spPr>
          <a:xfrm>
            <a:off x="218672" y="138925"/>
            <a:ext cx="10668670"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3200" b="1">
                <a:solidFill>
                  <a:srgbClr val="E31937"/>
                </a:solidFill>
                <a:latin typeface="Montserrat"/>
              </a:defRPr>
            </a:lvl1pPr>
          </a:lstStyle>
          <a:p>
            <a:pPr defTabSz="457200">
              <a:defRPr/>
            </a:pPr>
            <a:r>
              <a:rPr lang="en-US">
                <a:latin typeface="+mj-lt"/>
              </a:rPr>
              <a:t>CANADIAN NEW LIGHT MOTOR VEHICLE SALES</a:t>
            </a:r>
          </a:p>
        </p:txBody>
      </p:sp>
      <p:sp>
        <p:nvSpPr>
          <p:cNvPr id="2" name="Slide Number Placeholder 1">
            <a:extLst>
              <a:ext uri="{FF2B5EF4-FFF2-40B4-BE49-F238E27FC236}">
                <a16:creationId xmlns:a16="http://schemas.microsoft.com/office/drawing/2014/main" id="{3CE9B264-D451-4A7B-88D1-EC2803AAB889}"/>
              </a:ext>
            </a:extLst>
          </p:cNvPr>
          <p:cNvSpPr>
            <a:spLocks noGrp="1"/>
          </p:cNvSpPr>
          <p:nvPr>
            <p:ph type="sldNum" sz="quarter" idx="4"/>
          </p:nvPr>
        </p:nvSpPr>
        <p:spPr/>
        <p:txBody>
          <a:bodyPr/>
          <a:lstStyle/>
          <a:p>
            <a:fld id="{712E29C6-EE55-43BD-857B-236F68ABA214}" type="slidenum">
              <a:rPr lang="en-US" smtClean="0"/>
              <a:pPr/>
              <a:t>43</a:t>
            </a:fld>
            <a:endParaRPr lang="en-US"/>
          </a:p>
        </p:txBody>
      </p:sp>
      <p:sp>
        <p:nvSpPr>
          <p:cNvPr id="11" name="TextBox 10">
            <a:extLst>
              <a:ext uri="{FF2B5EF4-FFF2-40B4-BE49-F238E27FC236}">
                <a16:creationId xmlns:a16="http://schemas.microsoft.com/office/drawing/2014/main" id="{53389139-9BFD-0BDC-7ED3-E7DD014B895B}"/>
              </a:ext>
            </a:extLst>
          </p:cNvPr>
          <p:cNvSpPr txBox="1"/>
          <p:nvPr/>
        </p:nvSpPr>
        <p:spPr>
          <a:xfrm>
            <a:off x="-3032" y="5906329"/>
            <a:ext cx="2148647" cy="369332"/>
          </a:xfrm>
          <a:prstGeom prst="rect">
            <a:avLst/>
          </a:prstGeom>
          <a:noFill/>
        </p:spPr>
        <p:txBody>
          <a:bodyPr wrap="square" rtlCol="0">
            <a:spAutoFit/>
          </a:bodyPr>
          <a:lstStyle/>
          <a:p>
            <a:r>
              <a:rPr lang="en-US" sz="900"/>
              <a:t>After downloading workbook, navigate to the corresponding tab.</a:t>
            </a:r>
          </a:p>
        </p:txBody>
      </p:sp>
      <p:sp>
        <p:nvSpPr>
          <p:cNvPr id="12" name="Oval 11">
            <a:hlinkClick r:id="rId2"/>
            <a:extLst>
              <a:ext uri="{FF2B5EF4-FFF2-40B4-BE49-F238E27FC236}">
                <a16:creationId xmlns:a16="http://schemas.microsoft.com/office/drawing/2014/main" id="{B2BA44F2-2AF5-089D-643E-19FBD2F27CFC}"/>
              </a:ext>
            </a:extLst>
          </p:cNvPr>
          <p:cNvSpPr/>
          <p:nvPr/>
        </p:nvSpPr>
        <p:spPr>
          <a:xfrm>
            <a:off x="0" y="5450599"/>
            <a:ext cx="1552353" cy="453366"/>
          </a:xfrm>
          <a:prstGeom prst="ellipse">
            <a:avLst/>
          </a:prstGeom>
          <a:solidFill>
            <a:schemeClr val="accent3">
              <a:lumMod val="60000"/>
              <a:lumOff val="40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850" b="1" i="0" strike="noStrike" kern="1200" cap="none" spc="0" normalizeH="0" baseline="0" noProof="0">
                <a:ln>
                  <a:noFill/>
                </a:ln>
                <a:solidFill>
                  <a:srgbClr val="C00000"/>
                </a:solidFill>
                <a:effectLst/>
                <a:uLnTx/>
                <a:uFillTx/>
                <a:latin typeface="Calibri" panose="020F0502020204030204"/>
                <a:hlinkClick r:id="rId2">
                  <a:extLst>
                    <a:ext uri="{A12FA001-AC4F-418D-AE19-62706E023703}">
                      <ahyp:hlinkClr xmlns:ahyp="http://schemas.microsoft.com/office/drawing/2018/hyperlinkcolor" val="tx"/>
                    </a:ext>
                  </a:extLst>
                </a:hlinkClick>
              </a:rPr>
              <a:t>Click here for Data</a:t>
            </a:r>
            <a:endParaRPr lang="en-US" sz="850" b="1">
              <a:solidFill>
                <a:srgbClr val="C00000"/>
              </a:solidFill>
            </a:endParaRPr>
          </a:p>
        </p:txBody>
      </p:sp>
      <p:graphicFrame>
        <p:nvGraphicFramePr>
          <p:cNvPr id="9" name="Chart 8">
            <a:extLst>
              <a:ext uri="{FF2B5EF4-FFF2-40B4-BE49-F238E27FC236}">
                <a16:creationId xmlns:a16="http://schemas.microsoft.com/office/drawing/2014/main" id="{00000000-0008-0000-0000-000006000000}"/>
              </a:ext>
            </a:extLst>
          </p:cNvPr>
          <p:cNvGraphicFramePr>
            <a:graphicFrameLocks/>
          </p:cNvGraphicFramePr>
          <p:nvPr>
            <p:extLst>
              <p:ext uri="{D42A27DB-BD31-4B8C-83A1-F6EECF244321}">
                <p14:modId xmlns:p14="http://schemas.microsoft.com/office/powerpoint/2010/main" val="3693956962"/>
              </p:ext>
            </p:extLst>
          </p:nvPr>
        </p:nvGraphicFramePr>
        <p:xfrm>
          <a:off x="2521211" y="1407846"/>
          <a:ext cx="7149578" cy="40423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212557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045358-1050-4E0D-9712-7F32CFF54517}"/>
              </a:ext>
            </a:extLst>
          </p:cNvPr>
          <p:cNvSpPr txBox="1"/>
          <p:nvPr/>
        </p:nvSpPr>
        <p:spPr>
          <a:xfrm>
            <a:off x="229559" y="164607"/>
            <a:ext cx="11435450" cy="138499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3200" b="1">
                <a:solidFill>
                  <a:srgbClr val="E31937"/>
                </a:solidFill>
                <a:latin typeface="Montserrat"/>
              </a:defRPr>
            </a:lvl1pPr>
          </a:lstStyle>
          <a:p>
            <a:pPr defTabSz="457200">
              <a:defRPr/>
            </a:pPr>
            <a:r>
              <a:rPr lang="en-US">
                <a:latin typeface="+mj-lt"/>
              </a:rPr>
              <a:t>CANADIAN CAR AND TRUCK PRODUCTION</a:t>
            </a:r>
          </a:p>
          <a:p>
            <a:pPr defTabSz="457200">
              <a:defRPr/>
            </a:pPr>
            <a:r>
              <a:rPr lang="en-US">
                <a:latin typeface="+mj-lt"/>
              </a:rPr>
              <a:t>NUMBER OF UNITS </a:t>
            </a:r>
          </a:p>
          <a:p>
            <a:r>
              <a:rPr lang="en-US" sz="2000">
                <a:solidFill>
                  <a:srgbClr val="626366"/>
                </a:solidFill>
                <a:latin typeface="+mj-lt"/>
              </a:rPr>
              <a:t>(includes Medium/Heavy Duty Trucks)</a:t>
            </a:r>
          </a:p>
        </p:txBody>
      </p:sp>
      <p:sp>
        <p:nvSpPr>
          <p:cNvPr id="11" name="TextBox 10">
            <a:extLst>
              <a:ext uri="{FF2B5EF4-FFF2-40B4-BE49-F238E27FC236}">
                <a16:creationId xmlns:a16="http://schemas.microsoft.com/office/drawing/2014/main" id="{7CC953D0-8A0F-434D-9216-A97169A48BB7}"/>
              </a:ext>
            </a:extLst>
          </p:cNvPr>
          <p:cNvSpPr txBox="1"/>
          <p:nvPr/>
        </p:nvSpPr>
        <p:spPr>
          <a:xfrm>
            <a:off x="871867" y="4984091"/>
            <a:ext cx="6098796"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prstClr val="black"/>
                </a:solidFill>
                <a:effectLst/>
                <a:uLnTx/>
                <a:uFillTx/>
                <a:latin typeface="Roboto" panose="02000000000000000000" pitchFamily="2" charset="0"/>
                <a:ea typeface="+mn-ea"/>
                <a:cs typeface="Calibri Light" panose="020F0302020204030204" pitchFamily="34" charset="0"/>
              </a:rPr>
              <a:t>Source:  </a:t>
            </a:r>
            <a:r>
              <a:rPr kumimoji="0" lang="en-US" sz="800" b="0" i="1" u="none" strike="noStrike" kern="1200" cap="none" spc="0" normalizeH="0" baseline="0" noProof="0" err="1">
                <a:ln>
                  <a:noFill/>
                </a:ln>
                <a:solidFill>
                  <a:prstClr val="black"/>
                </a:solidFill>
                <a:effectLst/>
                <a:uLnTx/>
                <a:uFillTx/>
                <a:latin typeface="Roboto" panose="02000000000000000000" pitchFamily="2" charset="0"/>
                <a:ea typeface="+mn-ea"/>
                <a:cs typeface="Calibri Light" panose="020F0302020204030204" pitchFamily="34" charset="0"/>
              </a:rPr>
              <a:t>DesRosiers</a:t>
            </a:r>
            <a:r>
              <a:rPr kumimoji="0" lang="en-US" sz="800" b="0" i="1" u="none" strike="noStrike" kern="1200" cap="none" spc="0" normalizeH="0" baseline="0" noProof="0">
                <a:ln>
                  <a:noFill/>
                </a:ln>
                <a:solidFill>
                  <a:prstClr val="black"/>
                </a:solidFill>
                <a:effectLst/>
                <a:uLnTx/>
                <a:uFillTx/>
                <a:latin typeface="Roboto" panose="02000000000000000000" pitchFamily="2" charset="0"/>
                <a:ea typeface="+mn-ea"/>
                <a:cs typeface="Calibri Light" panose="020F0302020204030204" pitchFamily="34" charset="0"/>
              </a:rPr>
              <a:t> Automotive Consultants Inc. and Ward's Automotive Reports</a:t>
            </a:r>
            <a:r>
              <a:rPr kumimoji="0" lang="en-US" sz="800" b="0" i="0" u="none" strike="noStrike" kern="1200" cap="none" spc="0" normalizeH="0" baseline="0" noProof="0">
                <a:ln>
                  <a:noFill/>
                </a:ln>
                <a:solidFill>
                  <a:prstClr val="black"/>
                </a:solidFill>
                <a:effectLst/>
                <a:uLnTx/>
                <a:uFillTx/>
                <a:latin typeface="Roboto" panose="02000000000000000000" pitchFamily="2" charset="0"/>
                <a:ea typeface="+mn-ea"/>
                <a:cs typeface="Calibri Light" panose="020F0302020204030204" pitchFamily="34" charset="0"/>
              </a:rPr>
              <a:t> </a:t>
            </a:r>
          </a:p>
        </p:txBody>
      </p:sp>
      <p:graphicFrame>
        <p:nvGraphicFramePr>
          <p:cNvPr id="2" name="Table 3">
            <a:extLst>
              <a:ext uri="{FF2B5EF4-FFF2-40B4-BE49-F238E27FC236}">
                <a16:creationId xmlns:a16="http://schemas.microsoft.com/office/drawing/2014/main" id="{5A5E65F8-D011-4E6D-A268-D7F2F5BB2105}"/>
              </a:ext>
            </a:extLst>
          </p:cNvPr>
          <p:cNvGraphicFramePr>
            <a:graphicFrameLocks noGrp="1"/>
          </p:cNvGraphicFramePr>
          <p:nvPr>
            <p:extLst>
              <p:ext uri="{D42A27DB-BD31-4B8C-83A1-F6EECF244321}">
                <p14:modId xmlns:p14="http://schemas.microsoft.com/office/powerpoint/2010/main" val="4270322168"/>
              </p:ext>
            </p:extLst>
          </p:nvPr>
        </p:nvGraphicFramePr>
        <p:xfrm>
          <a:off x="956929" y="1655006"/>
          <a:ext cx="10600662" cy="3352928"/>
        </p:xfrm>
        <a:graphic>
          <a:graphicData uri="http://schemas.openxmlformats.org/drawingml/2006/table">
            <a:tbl>
              <a:tblPr firstRow="1" bandRow="1">
                <a:tableStyleId>{6E25E649-3F16-4E02-A733-19D2CDBF48F0}</a:tableStyleId>
              </a:tblPr>
              <a:tblGrid>
                <a:gridCol w="1766777">
                  <a:extLst>
                    <a:ext uri="{9D8B030D-6E8A-4147-A177-3AD203B41FA5}">
                      <a16:colId xmlns:a16="http://schemas.microsoft.com/office/drawing/2014/main" val="208348321"/>
                    </a:ext>
                  </a:extLst>
                </a:gridCol>
                <a:gridCol w="1766777">
                  <a:extLst>
                    <a:ext uri="{9D8B030D-6E8A-4147-A177-3AD203B41FA5}">
                      <a16:colId xmlns:a16="http://schemas.microsoft.com/office/drawing/2014/main" val="398981594"/>
                    </a:ext>
                  </a:extLst>
                </a:gridCol>
                <a:gridCol w="1766777">
                  <a:extLst>
                    <a:ext uri="{9D8B030D-6E8A-4147-A177-3AD203B41FA5}">
                      <a16:colId xmlns:a16="http://schemas.microsoft.com/office/drawing/2014/main" val="3732875649"/>
                    </a:ext>
                  </a:extLst>
                </a:gridCol>
                <a:gridCol w="1766777">
                  <a:extLst>
                    <a:ext uri="{9D8B030D-6E8A-4147-A177-3AD203B41FA5}">
                      <a16:colId xmlns:a16="http://schemas.microsoft.com/office/drawing/2014/main" val="1102855189"/>
                    </a:ext>
                  </a:extLst>
                </a:gridCol>
                <a:gridCol w="1766777">
                  <a:extLst>
                    <a:ext uri="{9D8B030D-6E8A-4147-A177-3AD203B41FA5}">
                      <a16:colId xmlns:a16="http://schemas.microsoft.com/office/drawing/2014/main" val="458956047"/>
                    </a:ext>
                  </a:extLst>
                </a:gridCol>
                <a:gridCol w="1766777">
                  <a:extLst>
                    <a:ext uri="{9D8B030D-6E8A-4147-A177-3AD203B41FA5}">
                      <a16:colId xmlns:a16="http://schemas.microsoft.com/office/drawing/2014/main" val="2396384211"/>
                    </a:ext>
                  </a:extLst>
                </a:gridCol>
              </a:tblGrid>
              <a:tr h="483902">
                <a:tc>
                  <a:txBody>
                    <a:bodyPr/>
                    <a:lstStyle/>
                    <a:p>
                      <a:pPr algn="ctr" fontAlgn="b"/>
                      <a:r>
                        <a:rPr lang="en-US" sz="1200" b="1" u="none" strike="noStrike">
                          <a:solidFill>
                            <a:srgbClr val="FFFFFF"/>
                          </a:solidFill>
                          <a:effectLst/>
                        </a:rPr>
                        <a:t> </a:t>
                      </a:r>
                      <a:r>
                        <a:rPr lang="en-US" sz="1200" b="1" u="none" strike="noStrike">
                          <a:solidFill>
                            <a:srgbClr val="FFFFFF"/>
                          </a:solidFill>
                          <a:effectLst/>
                          <a:latin typeface="Roboto" panose="02000000000000000000" pitchFamily="2" charset="0"/>
                          <a:cs typeface="Calibri Light" panose="020F0302020204030204" pitchFamily="34" charset="0"/>
                        </a:rPr>
                        <a:t>YEAR</a:t>
                      </a:r>
                      <a:endParaRPr lang="en-US" sz="1200" b="1" i="0" u="none" strike="noStrike">
                        <a:solidFill>
                          <a:srgbClr val="FFFFFF"/>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200" b="1" u="none" strike="noStrike">
                          <a:solidFill>
                            <a:srgbClr val="FFFFFF"/>
                          </a:solidFill>
                          <a:effectLst/>
                          <a:latin typeface="Roboto" panose="02000000000000000000" pitchFamily="2" charset="0"/>
                          <a:cs typeface="Calibri Light" panose="020F0302020204030204" pitchFamily="34" charset="0"/>
                        </a:rPr>
                        <a:t>PASSENGER CAR</a:t>
                      </a:r>
                      <a:endParaRPr lang="en-US" sz="1200" b="1" i="0" u="none" strike="noStrike">
                        <a:solidFill>
                          <a:srgbClr val="FFFFFF"/>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200" b="1" u="none" strike="noStrike">
                          <a:solidFill>
                            <a:srgbClr val="FFFFFF"/>
                          </a:solidFill>
                          <a:effectLst/>
                          <a:latin typeface="Roboto" panose="02000000000000000000" pitchFamily="2" charset="0"/>
                          <a:cs typeface="Calibri Light" panose="020F0302020204030204" pitchFamily="34" charset="0"/>
                        </a:rPr>
                        <a:t>TRUCK</a:t>
                      </a:r>
                      <a:endParaRPr lang="en-US" sz="1200" b="1" i="0" u="none" strike="noStrike">
                        <a:solidFill>
                          <a:srgbClr val="FFFFFF"/>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200" b="1" i="0" u="none" strike="noStrike">
                          <a:solidFill>
                            <a:srgbClr val="FFFFFF"/>
                          </a:solidFill>
                          <a:effectLst/>
                          <a:latin typeface="Roboto" panose="02000000000000000000" pitchFamily="2" charset="0"/>
                          <a:cs typeface="Calibri Light" panose="020F0302020204030204" pitchFamily="34" charset="0"/>
                        </a:rPr>
                        <a:t>TOTAL</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200" b="1" u="none" strike="noStrike">
                          <a:solidFill>
                            <a:srgbClr val="FFFFFF"/>
                          </a:solidFill>
                          <a:effectLst/>
                          <a:latin typeface="Roboto" panose="02000000000000000000" pitchFamily="2" charset="0"/>
                          <a:cs typeface="Calibri Light" panose="020F0302020204030204" pitchFamily="34" charset="0"/>
                        </a:rPr>
                        <a:t>PERCENT CHANGE</a:t>
                      </a:r>
                      <a:endParaRPr lang="en-US" sz="1200" b="1" i="0" u="none" strike="noStrike">
                        <a:solidFill>
                          <a:srgbClr val="FFFFFF"/>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200" b="1" u="none" strike="noStrike">
                          <a:solidFill>
                            <a:srgbClr val="FFFFFF"/>
                          </a:solidFill>
                          <a:effectLst/>
                          <a:latin typeface="Roboto" panose="02000000000000000000" pitchFamily="2" charset="0"/>
                          <a:cs typeface="Calibri Light" panose="020F0302020204030204" pitchFamily="34" charset="0"/>
                        </a:rPr>
                        <a:t>PERCENT PASSENGER CAR</a:t>
                      </a:r>
                      <a:endParaRPr lang="en-US" sz="1200" b="1" i="0" u="none" strike="noStrike">
                        <a:solidFill>
                          <a:srgbClr val="FFFFFF"/>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extLst>
                  <a:ext uri="{0D108BD9-81ED-4DB2-BD59-A6C34878D82A}">
                    <a16:rowId xmlns:a16="http://schemas.microsoft.com/office/drawing/2014/main" val="3848940414"/>
                  </a:ext>
                </a:extLst>
              </a:tr>
              <a:tr h="478171">
                <a:tc>
                  <a:txBody>
                    <a:bodyPr/>
                    <a:lstStyle/>
                    <a:p>
                      <a:pPr lvl="0" algn="ctr" fontAlgn="b"/>
                      <a:r>
                        <a:rPr lang="en-US" sz="1200" b="0" u="none" strike="noStrike">
                          <a:effectLst/>
                          <a:latin typeface="Roboto" panose="02000000000000000000" pitchFamily="2" charset="0"/>
                          <a:cs typeface="Calibri Light" panose="020F0302020204030204" pitchFamily="34" charset="0"/>
                        </a:rPr>
                        <a:t>2017</a:t>
                      </a:r>
                      <a:endParaRPr lang="en-US" sz="1200" b="0" i="0" u="none" strike="noStrike">
                        <a:effectLst/>
                        <a:latin typeface="Roboto" panose="02000000000000000000" pitchFamily="2" charset="0"/>
                        <a:cs typeface="Calibri Light" panose="020F0302020204030204" pitchFamily="34" charset="0"/>
                      </a:endParaRPr>
                    </a:p>
                  </a:txBody>
                  <a:tcPr marL="9525" marR="9525" marT="9525" marB="0" anchor="ctr">
                    <a:lnT w="25400" cmpd="sng">
                      <a:noFill/>
                    </a:lnT>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639,823</a:t>
                      </a:r>
                    </a:p>
                  </a:txBody>
                  <a:tcPr marL="0" marR="0" marT="0" marB="0" anchor="ctr">
                    <a:lnT w="25400" cmpd="sng">
                      <a:noFill/>
                    </a:lnT>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1,398,975</a:t>
                      </a:r>
                    </a:p>
                  </a:txBody>
                  <a:tcPr marL="0" marR="0" marT="0" marB="0" anchor="ctr">
                    <a:lnT w="25400" cmpd="sng">
                      <a:noFill/>
                    </a:lnT>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2,038,798 </a:t>
                      </a:r>
                    </a:p>
                  </a:txBody>
                  <a:tcPr marL="0" marR="0" marT="0" marB="0" anchor="ctr">
                    <a:lnT w="25400" cmpd="sng">
                      <a:noFill/>
                    </a:lnT>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4.6%</a:t>
                      </a:r>
                    </a:p>
                  </a:txBody>
                  <a:tcPr marL="0" marR="0" marT="0" marB="0" anchor="ctr">
                    <a:lnT w="25400" cmpd="sng">
                      <a:noFill/>
                    </a:lnT>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31.4%</a:t>
                      </a:r>
                    </a:p>
                  </a:txBody>
                  <a:tcPr marL="0" marR="0" marT="0" marB="0" anchor="ctr">
                    <a:lnT w="25400" cmpd="sng">
                      <a:noFill/>
                    </a:lnT>
                  </a:tcPr>
                </a:tc>
                <a:extLst>
                  <a:ext uri="{0D108BD9-81ED-4DB2-BD59-A6C34878D82A}">
                    <a16:rowId xmlns:a16="http://schemas.microsoft.com/office/drawing/2014/main" val="3554901405"/>
                  </a:ext>
                </a:extLst>
              </a:tr>
              <a:tr h="478171">
                <a:tc>
                  <a:txBody>
                    <a:bodyPr/>
                    <a:lstStyle/>
                    <a:p>
                      <a:pPr lvl="0" algn="ctr" fontAlgn="b"/>
                      <a:r>
                        <a:rPr lang="en-US" sz="1200" b="0" u="none" strike="noStrike">
                          <a:effectLst/>
                          <a:latin typeface="Roboto" panose="02000000000000000000" pitchFamily="2" charset="0"/>
                          <a:cs typeface="Calibri Light" panose="020F0302020204030204" pitchFamily="34" charset="0"/>
                        </a:rPr>
                        <a:t>2018</a:t>
                      </a:r>
                      <a:endParaRPr lang="en-US" sz="1200" b="0" i="0" u="none" strike="noStrike">
                        <a:effectLst/>
                        <a:latin typeface="Roboto" panose="02000000000000000000" pitchFamily="2" charset="0"/>
                        <a:cs typeface="Calibri Light" panose="020F0302020204030204" pitchFamily="34" charset="0"/>
                      </a:endParaRPr>
                    </a:p>
                  </a:txBody>
                  <a:tcPr marL="9525" marR="9525" marT="9525"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577,711</a:t>
                      </a:r>
                    </a:p>
                  </a:txBody>
                  <a:tcPr marL="0" marR="0" marT="0"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1,407,281</a:t>
                      </a:r>
                    </a:p>
                  </a:txBody>
                  <a:tcPr marL="0" marR="0" marT="0"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1,984,992 </a:t>
                      </a:r>
                    </a:p>
                  </a:txBody>
                  <a:tcPr marL="0" marR="0" marT="0"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-2.6%</a:t>
                      </a:r>
                    </a:p>
                  </a:txBody>
                  <a:tcPr marL="0" marR="0" marT="0"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29.1%</a:t>
                      </a:r>
                    </a:p>
                  </a:txBody>
                  <a:tcPr marL="0" marR="0" marT="0" marB="0" anchor="ctr"/>
                </a:tc>
                <a:extLst>
                  <a:ext uri="{0D108BD9-81ED-4DB2-BD59-A6C34878D82A}">
                    <a16:rowId xmlns:a16="http://schemas.microsoft.com/office/drawing/2014/main" val="3219902957"/>
                  </a:ext>
                </a:extLst>
              </a:tr>
              <a:tr h="478171">
                <a:tc>
                  <a:txBody>
                    <a:bodyPr/>
                    <a:lstStyle/>
                    <a:p>
                      <a:pPr lvl="0" algn="ctr" fontAlgn="b"/>
                      <a:r>
                        <a:rPr lang="en-US" sz="1200" b="0" u="none" strike="noStrike">
                          <a:effectLst/>
                          <a:latin typeface="Roboto" panose="02000000000000000000" pitchFamily="2" charset="0"/>
                          <a:cs typeface="Calibri Light" panose="020F0302020204030204" pitchFamily="34" charset="0"/>
                        </a:rPr>
                        <a:t>2019</a:t>
                      </a:r>
                      <a:endParaRPr lang="en-US" sz="1200" b="0" i="0" u="none" strike="noStrike">
                        <a:effectLst/>
                        <a:latin typeface="Roboto" panose="02000000000000000000" pitchFamily="2" charset="0"/>
                        <a:cs typeface="Calibri Light" panose="020F0302020204030204" pitchFamily="34" charset="0"/>
                      </a:endParaRPr>
                    </a:p>
                  </a:txBody>
                  <a:tcPr marL="9525" marR="9525" marT="9525"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484,687</a:t>
                      </a:r>
                    </a:p>
                  </a:txBody>
                  <a:tcPr marL="0" marR="0" marT="0"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1,429,670</a:t>
                      </a:r>
                    </a:p>
                  </a:txBody>
                  <a:tcPr marL="0" marR="0" marT="0"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1,914,357 </a:t>
                      </a:r>
                    </a:p>
                  </a:txBody>
                  <a:tcPr marL="0" marR="0" marT="0"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-3.6%</a:t>
                      </a:r>
                    </a:p>
                  </a:txBody>
                  <a:tcPr marL="0" marR="0" marT="0"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25.3%</a:t>
                      </a:r>
                    </a:p>
                  </a:txBody>
                  <a:tcPr marL="0" marR="0" marT="0" marB="0" anchor="ctr"/>
                </a:tc>
                <a:extLst>
                  <a:ext uri="{0D108BD9-81ED-4DB2-BD59-A6C34878D82A}">
                    <a16:rowId xmlns:a16="http://schemas.microsoft.com/office/drawing/2014/main" val="1587467947"/>
                  </a:ext>
                </a:extLst>
              </a:tr>
              <a:tr h="478171">
                <a:tc>
                  <a:txBody>
                    <a:bodyPr/>
                    <a:lstStyle/>
                    <a:p>
                      <a:pPr lvl="0" algn="ctr" fontAlgn="b"/>
                      <a:r>
                        <a:rPr lang="en-US" sz="1200" b="0" u="none" strike="noStrike">
                          <a:effectLst/>
                          <a:latin typeface="Roboto" panose="02000000000000000000" pitchFamily="2" charset="0"/>
                          <a:cs typeface="Calibri Light" panose="020F0302020204030204" pitchFamily="34" charset="0"/>
                        </a:rPr>
                        <a:t>2020</a:t>
                      </a:r>
                      <a:endParaRPr lang="en-US" sz="1200" b="0" i="0" u="none" strike="noStrike">
                        <a:effectLst/>
                        <a:latin typeface="Roboto" panose="02000000000000000000" pitchFamily="2" charset="0"/>
                        <a:cs typeface="Calibri Light" panose="020F0302020204030204" pitchFamily="34" charset="0"/>
                      </a:endParaRPr>
                    </a:p>
                  </a:txBody>
                  <a:tcPr marL="9525" marR="9525" marT="9525"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308,593</a:t>
                      </a:r>
                    </a:p>
                  </a:txBody>
                  <a:tcPr marL="0" marR="0" marT="0"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1,228,795</a:t>
                      </a:r>
                    </a:p>
                  </a:txBody>
                  <a:tcPr marL="0" marR="0" marT="0"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1,537,388 </a:t>
                      </a:r>
                    </a:p>
                  </a:txBody>
                  <a:tcPr marL="0" marR="0" marT="0"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-19.7%</a:t>
                      </a:r>
                    </a:p>
                  </a:txBody>
                  <a:tcPr marL="0" marR="0" marT="0"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20.1%</a:t>
                      </a:r>
                    </a:p>
                  </a:txBody>
                  <a:tcPr marL="0" marR="0" marT="0" marB="0" anchor="ctr"/>
                </a:tc>
                <a:extLst>
                  <a:ext uri="{0D108BD9-81ED-4DB2-BD59-A6C34878D82A}">
                    <a16:rowId xmlns:a16="http://schemas.microsoft.com/office/drawing/2014/main" val="1255726404"/>
                  </a:ext>
                </a:extLst>
              </a:tr>
              <a:tr h="478171">
                <a:tc>
                  <a:txBody>
                    <a:bodyPr/>
                    <a:lstStyle/>
                    <a:p>
                      <a:pPr lvl="0" algn="ctr" fontAlgn="b"/>
                      <a:r>
                        <a:rPr lang="en-US" sz="1200" b="0" u="none" strike="noStrike">
                          <a:effectLst/>
                          <a:latin typeface="Roboto" panose="02000000000000000000" pitchFamily="2" charset="0"/>
                          <a:cs typeface="Calibri Light" panose="020F0302020204030204" pitchFamily="34" charset="0"/>
                        </a:rPr>
                        <a:t>2021</a:t>
                      </a:r>
                      <a:endParaRPr lang="en-US" sz="1200" b="0" i="0" u="none" strike="noStrike">
                        <a:effectLst/>
                        <a:latin typeface="Roboto" panose="02000000000000000000" pitchFamily="2" charset="0"/>
                        <a:cs typeface="Calibri Light" panose="020F0302020204030204" pitchFamily="34" charset="0"/>
                      </a:endParaRPr>
                    </a:p>
                  </a:txBody>
                  <a:tcPr marL="9525" marR="9525" marT="9525" marB="0" anchor="ctr">
                    <a:lnB>
                      <a:noFill/>
                    </a:lnB>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308,169</a:t>
                      </a:r>
                    </a:p>
                  </a:txBody>
                  <a:tcPr marL="0" marR="0" marT="0" marB="0" anchor="ctr">
                    <a:lnB>
                      <a:noFill/>
                    </a:lnB>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1,330,229</a:t>
                      </a:r>
                    </a:p>
                  </a:txBody>
                  <a:tcPr marL="0" marR="0" marT="0" marB="0" anchor="ctr">
                    <a:lnB>
                      <a:noFill/>
                    </a:lnB>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1,638,398 </a:t>
                      </a:r>
                    </a:p>
                  </a:txBody>
                  <a:tcPr marL="0" marR="0" marT="0" marB="0" anchor="ctr">
                    <a:lnB>
                      <a:noFill/>
                    </a:lnB>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6.6%</a:t>
                      </a:r>
                    </a:p>
                  </a:txBody>
                  <a:tcPr marL="0" marR="0" marT="0" marB="0" anchor="ctr">
                    <a:lnB>
                      <a:noFill/>
                    </a:lnB>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18.8%</a:t>
                      </a:r>
                    </a:p>
                  </a:txBody>
                  <a:tcPr marL="0" marR="0" marT="0" marB="0" anchor="ctr">
                    <a:lnB>
                      <a:noFill/>
                    </a:lnB>
                  </a:tcPr>
                </a:tc>
                <a:extLst>
                  <a:ext uri="{0D108BD9-81ED-4DB2-BD59-A6C34878D82A}">
                    <a16:rowId xmlns:a16="http://schemas.microsoft.com/office/drawing/2014/main" val="521370810"/>
                  </a:ext>
                </a:extLst>
              </a:tr>
              <a:tr h="478171">
                <a:tc>
                  <a:txBody>
                    <a:bodyPr/>
                    <a:lstStyle/>
                    <a:p>
                      <a:pPr lvl="0" algn="ctr" fontAlgn="b"/>
                      <a:r>
                        <a:rPr lang="en-US" sz="1200" b="1" u="none" strike="noStrike">
                          <a:solidFill>
                            <a:schemeClr val="bg1"/>
                          </a:solidFill>
                          <a:effectLst/>
                          <a:latin typeface="Roboto" panose="02000000000000000000" pitchFamily="2" charset="0"/>
                          <a:cs typeface="Calibri Light" panose="020F0302020204030204" pitchFamily="34" charset="0"/>
                        </a:rPr>
                        <a:t>2021/2020</a:t>
                      </a:r>
                      <a:endParaRPr lang="en-US" sz="1200" b="1" i="0" u="none" strike="noStrike">
                        <a:solidFill>
                          <a:schemeClr val="bg1"/>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marL="0" lvl="0" algn="ctr" defTabSz="914400" rtl="0" eaLnBrk="1" fontAlgn="b" latinLnBrk="0" hangingPunct="1"/>
                      <a:r>
                        <a:rPr lang="en-US" sz="1200" b="1" u="none" strike="noStrike" kern="1200">
                          <a:solidFill>
                            <a:schemeClr val="bg1"/>
                          </a:solidFill>
                          <a:effectLst/>
                          <a:latin typeface="Roboto" panose="02000000000000000000" pitchFamily="2" charset="0"/>
                          <a:ea typeface="+mn-ea"/>
                          <a:cs typeface="Calibri Light" panose="020F0302020204030204" pitchFamily="34" charset="0"/>
                        </a:rPr>
                        <a:t>-0.1%</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marL="0" lvl="0" algn="ctr" defTabSz="914400" rtl="0" eaLnBrk="1" fontAlgn="b" latinLnBrk="0" hangingPunct="1"/>
                      <a:r>
                        <a:rPr lang="en-US" sz="1200" b="1" u="none" strike="noStrike" kern="1200">
                          <a:solidFill>
                            <a:schemeClr val="bg1"/>
                          </a:solidFill>
                          <a:effectLst/>
                          <a:latin typeface="Roboto" panose="02000000000000000000" pitchFamily="2" charset="0"/>
                          <a:ea typeface="+mn-ea"/>
                          <a:cs typeface="Calibri Light" panose="020F0302020204030204" pitchFamily="34" charset="0"/>
                        </a:rPr>
                        <a:t>8.3%</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marL="0" lvl="0" algn="ctr" defTabSz="914400" rtl="0" eaLnBrk="1" fontAlgn="b" latinLnBrk="0" hangingPunct="1"/>
                      <a:r>
                        <a:rPr lang="en-US" sz="1200" b="1" u="none" strike="noStrike" kern="1200">
                          <a:solidFill>
                            <a:schemeClr val="bg1"/>
                          </a:solidFill>
                          <a:effectLst/>
                          <a:latin typeface="Roboto" panose="02000000000000000000" pitchFamily="2" charset="0"/>
                          <a:ea typeface="+mn-ea"/>
                          <a:cs typeface="Calibri Light" panose="020F0302020204030204" pitchFamily="34" charset="0"/>
                        </a:rPr>
                        <a:t>6.6%</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marL="0" lvl="0" algn="ctr" defTabSz="914400" rtl="0" eaLnBrk="1" fontAlgn="b" latinLnBrk="0" hangingPunct="1"/>
                      <a:endParaRPr lang="en-US" sz="1200" b="0" u="none" strike="noStrike" kern="1200">
                        <a:solidFill>
                          <a:schemeClr val="dk1"/>
                        </a:solidFill>
                        <a:effectLst/>
                        <a:latin typeface="Roboto" panose="02000000000000000000" pitchFamily="2" charset="0"/>
                        <a:ea typeface="+mn-ea"/>
                        <a:cs typeface="Calibri Light" panose="020F0302020204030204" pitchFamily="34" charset="0"/>
                      </a:endParaRP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marL="0" lvl="0" algn="ctr" defTabSz="914400" rtl="0" eaLnBrk="1" fontAlgn="b" latinLnBrk="0" hangingPunct="1"/>
                      <a:endParaRPr lang="en-US" sz="1200" b="0" u="none" strike="noStrike" kern="1200">
                        <a:solidFill>
                          <a:schemeClr val="dk1"/>
                        </a:solidFill>
                        <a:effectLst/>
                        <a:latin typeface="Roboto" panose="02000000000000000000" pitchFamily="2" charset="0"/>
                        <a:ea typeface="+mn-ea"/>
                        <a:cs typeface="Calibri Light" panose="020F0302020204030204" pitchFamily="34" charset="0"/>
                      </a:endParaRP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99312006"/>
                  </a:ext>
                </a:extLst>
              </a:tr>
            </a:tbl>
          </a:graphicData>
        </a:graphic>
      </p:graphicFrame>
      <p:sp>
        <p:nvSpPr>
          <p:cNvPr id="3" name="Slide Number Placeholder 2">
            <a:extLst>
              <a:ext uri="{FF2B5EF4-FFF2-40B4-BE49-F238E27FC236}">
                <a16:creationId xmlns:a16="http://schemas.microsoft.com/office/drawing/2014/main" id="{8453E2A6-8E29-41CF-B1C2-F76FEB81054F}"/>
              </a:ext>
            </a:extLst>
          </p:cNvPr>
          <p:cNvSpPr>
            <a:spLocks noGrp="1"/>
          </p:cNvSpPr>
          <p:nvPr>
            <p:ph type="sldNum" sz="quarter" idx="4"/>
          </p:nvPr>
        </p:nvSpPr>
        <p:spPr/>
        <p:txBody>
          <a:bodyPr/>
          <a:lstStyle/>
          <a:p>
            <a:fld id="{712E29C6-EE55-43BD-857B-236F68ABA214}" type="slidenum">
              <a:rPr lang="en-US" smtClean="0"/>
              <a:pPr/>
              <a:t>44</a:t>
            </a:fld>
            <a:endParaRPr lang="en-US"/>
          </a:p>
        </p:txBody>
      </p:sp>
      <p:sp>
        <p:nvSpPr>
          <p:cNvPr id="9" name="TextBox 8">
            <a:extLst>
              <a:ext uri="{FF2B5EF4-FFF2-40B4-BE49-F238E27FC236}">
                <a16:creationId xmlns:a16="http://schemas.microsoft.com/office/drawing/2014/main" id="{2DCC342A-ED8B-44BE-1267-B63175F9D4CB}"/>
              </a:ext>
            </a:extLst>
          </p:cNvPr>
          <p:cNvSpPr txBox="1"/>
          <p:nvPr/>
        </p:nvSpPr>
        <p:spPr>
          <a:xfrm>
            <a:off x="-3032" y="5906329"/>
            <a:ext cx="2148647" cy="369332"/>
          </a:xfrm>
          <a:prstGeom prst="rect">
            <a:avLst/>
          </a:prstGeom>
          <a:noFill/>
        </p:spPr>
        <p:txBody>
          <a:bodyPr wrap="square" rtlCol="0">
            <a:spAutoFit/>
          </a:bodyPr>
          <a:lstStyle/>
          <a:p>
            <a:r>
              <a:rPr lang="en-US" sz="900"/>
              <a:t>After downloading workbook, navigate to the corresponding tab.</a:t>
            </a:r>
          </a:p>
        </p:txBody>
      </p:sp>
      <p:sp>
        <p:nvSpPr>
          <p:cNvPr id="10" name="Oval 9">
            <a:hlinkClick r:id="rId2"/>
            <a:extLst>
              <a:ext uri="{FF2B5EF4-FFF2-40B4-BE49-F238E27FC236}">
                <a16:creationId xmlns:a16="http://schemas.microsoft.com/office/drawing/2014/main" id="{FF5665F0-8D08-F074-F095-59A725B2169E}"/>
              </a:ext>
            </a:extLst>
          </p:cNvPr>
          <p:cNvSpPr/>
          <p:nvPr/>
        </p:nvSpPr>
        <p:spPr>
          <a:xfrm>
            <a:off x="95691" y="5460901"/>
            <a:ext cx="1552353" cy="453366"/>
          </a:xfrm>
          <a:prstGeom prst="ellipse">
            <a:avLst/>
          </a:prstGeom>
          <a:solidFill>
            <a:schemeClr val="accent3">
              <a:lumMod val="60000"/>
              <a:lumOff val="40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850" b="1" i="0" strike="noStrike" kern="1200" cap="none" spc="0" normalizeH="0" baseline="0" noProof="0">
                <a:ln>
                  <a:noFill/>
                </a:ln>
                <a:solidFill>
                  <a:srgbClr val="C00000"/>
                </a:solidFill>
                <a:effectLst/>
                <a:uLnTx/>
                <a:uFillTx/>
                <a:latin typeface="Calibri" panose="020F0502020204030204"/>
                <a:hlinkClick r:id="rId2">
                  <a:extLst>
                    <a:ext uri="{A12FA001-AC4F-418D-AE19-62706E023703}">
                      <ahyp:hlinkClr xmlns:ahyp="http://schemas.microsoft.com/office/drawing/2018/hyperlinkcolor" val="tx"/>
                    </a:ext>
                  </a:extLst>
                </a:hlinkClick>
              </a:rPr>
              <a:t>Click here for Data</a:t>
            </a:r>
            <a:endParaRPr lang="en-US" sz="850" b="1">
              <a:solidFill>
                <a:srgbClr val="C00000"/>
              </a:solidFill>
            </a:endParaRPr>
          </a:p>
        </p:txBody>
      </p:sp>
    </p:spTree>
    <p:extLst>
      <p:ext uri="{BB962C8B-B14F-4D97-AF65-F5344CB8AC3E}">
        <p14:creationId xmlns:p14="http://schemas.microsoft.com/office/powerpoint/2010/main" val="34938031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a:extLst>
              <a:ext uri="{FF2B5EF4-FFF2-40B4-BE49-F238E27FC236}">
                <a16:creationId xmlns:a16="http://schemas.microsoft.com/office/drawing/2014/main" id="{00000000-0008-0000-0300-000002200000}"/>
              </a:ext>
            </a:extLst>
          </p:cNvPr>
          <p:cNvGraphicFramePr>
            <a:graphicFrameLocks/>
          </p:cNvGraphicFramePr>
          <p:nvPr>
            <p:extLst>
              <p:ext uri="{D42A27DB-BD31-4B8C-83A1-F6EECF244321}">
                <p14:modId xmlns:p14="http://schemas.microsoft.com/office/powerpoint/2010/main" val="2409536670"/>
              </p:ext>
            </p:extLst>
          </p:nvPr>
        </p:nvGraphicFramePr>
        <p:xfrm>
          <a:off x="647676" y="1992901"/>
          <a:ext cx="3910623" cy="29313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Chart 21">
            <a:extLst>
              <a:ext uri="{FF2B5EF4-FFF2-40B4-BE49-F238E27FC236}">
                <a16:creationId xmlns:a16="http://schemas.microsoft.com/office/drawing/2014/main" id="{00000000-0008-0000-0300-000003200000}"/>
              </a:ext>
            </a:extLst>
          </p:cNvPr>
          <p:cNvGraphicFramePr>
            <a:graphicFrameLocks/>
          </p:cNvGraphicFramePr>
          <p:nvPr>
            <p:extLst>
              <p:ext uri="{D42A27DB-BD31-4B8C-83A1-F6EECF244321}">
                <p14:modId xmlns:p14="http://schemas.microsoft.com/office/powerpoint/2010/main" val="2108275190"/>
              </p:ext>
            </p:extLst>
          </p:nvPr>
        </p:nvGraphicFramePr>
        <p:xfrm>
          <a:off x="7902472" y="2010599"/>
          <a:ext cx="4010353" cy="284919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A9045358-1050-4E0D-9712-7F32CFF54517}"/>
              </a:ext>
            </a:extLst>
          </p:cNvPr>
          <p:cNvSpPr txBox="1"/>
          <p:nvPr/>
        </p:nvSpPr>
        <p:spPr>
          <a:xfrm>
            <a:off x="259838" y="184952"/>
            <a:ext cx="8473323" cy="107721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3200" b="1">
                <a:solidFill>
                  <a:srgbClr val="E31937"/>
                </a:solidFill>
                <a:latin typeface="Montserrat"/>
              </a:defRPr>
            </a:lvl1pPr>
          </a:lstStyle>
          <a:p>
            <a:pPr defTabSz="457200">
              <a:defRPr/>
            </a:pPr>
            <a:r>
              <a:rPr lang="en-US">
                <a:latin typeface="+mj-lt"/>
              </a:rPr>
              <a:t>SEGMENTATION OF LIGHT VEHICLE SALES IN CANADA: 2021</a:t>
            </a:r>
          </a:p>
        </p:txBody>
      </p:sp>
      <p:sp>
        <p:nvSpPr>
          <p:cNvPr id="18" name="TextBox 17">
            <a:extLst>
              <a:ext uri="{FF2B5EF4-FFF2-40B4-BE49-F238E27FC236}">
                <a16:creationId xmlns:a16="http://schemas.microsoft.com/office/drawing/2014/main" id="{7AD3CBAD-FE4D-4394-AE70-8E3C900CE740}"/>
              </a:ext>
            </a:extLst>
          </p:cNvPr>
          <p:cNvSpPr txBox="1"/>
          <p:nvPr/>
        </p:nvSpPr>
        <p:spPr>
          <a:xfrm>
            <a:off x="8059921" y="1512943"/>
            <a:ext cx="351718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srgbClr val="000000"/>
                </a:solidFill>
                <a:latin typeface="Arial Black" panose="020B0A04020102020204" pitchFamily="34" charset="0"/>
                <a:ea typeface="Arial"/>
                <a:cs typeface="Arial"/>
              </a:defRPr>
            </a:pPr>
            <a:r>
              <a:rPr kumimoji="0" lang="en-US" sz="1600" b="1" i="0" u="none" strike="noStrike" kern="1200" cap="none" spc="0" normalizeH="0" baseline="0" noProof="0">
                <a:ln>
                  <a:noFill/>
                </a:ln>
                <a:solidFill>
                  <a:srgbClr val="626366"/>
                </a:solidFill>
                <a:effectLst/>
                <a:uLnTx/>
                <a:uFillTx/>
                <a:latin typeface="Roboto" panose="02000000000000000000" pitchFamily="2" charset="0"/>
                <a:cs typeface="Arial"/>
              </a:rPr>
              <a:t>Canadian New Light Truck Sales by Brand: 2021</a:t>
            </a:r>
          </a:p>
        </p:txBody>
      </p:sp>
      <p:sp>
        <p:nvSpPr>
          <p:cNvPr id="19" name="TextBox 18">
            <a:extLst>
              <a:ext uri="{FF2B5EF4-FFF2-40B4-BE49-F238E27FC236}">
                <a16:creationId xmlns:a16="http://schemas.microsoft.com/office/drawing/2014/main" id="{DA2FA5EC-B764-4F04-A05D-FA2C7EC11686}"/>
              </a:ext>
            </a:extLst>
          </p:cNvPr>
          <p:cNvSpPr txBox="1"/>
          <p:nvPr/>
        </p:nvSpPr>
        <p:spPr>
          <a:xfrm>
            <a:off x="4768912" y="4924208"/>
            <a:ext cx="6098796" cy="215444"/>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800" b="0" i="1" u="none" strike="noStrike" cap="none" spc="0" normalizeH="0" baseline="0">
                <a:ln>
                  <a:noFill/>
                </a:ln>
                <a:solidFill>
                  <a:prstClr val="black"/>
                </a:solidFill>
                <a:effectLst/>
                <a:uLnTx/>
                <a:uFillTx/>
                <a:latin typeface="Roboto" panose="02000000000000000000" pitchFamily="2" charset="0"/>
                <a:cs typeface="Calibri Light" panose="020F0302020204030204" pitchFamily="34" charset="0"/>
              </a:defRPr>
            </a:lvl1pPr>
          </a:lstStyle>
          <a:p>
            <a:r>
              <a:rPr lang="en-US"/>
              <a:t>Source:  </a:t>
            </a:r>
            <a:r>
              <a:rPr lang="en-US" err="1"/>
              <a:t>DesRosiers</a:t>
            </a:r>
            <a:r>
              <a:rPr lang="en-US"/>
              <a:t> Automotive Consultants Inc., GAC and CVMA</a:t>
            </a:r>
          </a:p>
        </p:txBody>
      </p:sp>
      <p:sp>
        <p:nvSpPr>
          <p:cNvPr id="16" name="TextBox 15">
            <a:extLst>
              <a:ext uri="{FF2B5EF4-FFF2-40B4-BE49-F238E27FC236}">
                <a16:creationId xmlns:a16="http://schemas.microsoft.com/office/drawing/2014/main" id="{8030806D-C891-4557-B67E-B8BA4428B480}"/>
              </a:ext>
            </a:extLst>
          </p:cNvPr>
          <p:cNvSpPr txBox="1"/>
          <p:nvPr/>
        </p:nvSpPr>
        <p:spPr>
          <a:xfrm>
            <a:off x="585877" y="1512943"/>
            <a:ext cx="391062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srgbClr val="000000"/>
                </a:solidFill>
                <a:latin typeface="Arial Black" panose="020B0A04020102020204" pitchFamily="34" charset="0"/>
                <a:ea typeface="Arial"/>
                <a:cs typeface="Arial"/>
              </a:defRPr>
            </a:pPr>
            <a:r>
              <a:rPr kumimoji="0" lang="en-US" sz="1600" b="1" i="0" u="none" strike="noStrike" kern="1200" cap="none" spc="0" normalizeH="0" baseline="0" noProof="0">
                <a:ln>
                  <a:noFill/>
                </a:ln>
                <a:solidFill>
                  <a:srgbClr val="626366"/>
                </a:solidFill>
                <a:effectLst/>
                <a:uLnTx/>
                <a:uFillTx/>
                <a:latin typeface="Roboto" panose="02000000000000000000" pitchFamily="2" charset="0"/>
                <a:cs typeface="Arial"/>
              </a:rPr>
              <a:t>Segmentation of Light Vehicle Sales in Canada: 2021</a:t>
            </a:r>
          </a:p>
        </p:txBody>
      </p:sp>
      <p:sp>
        <p:nvSpPr>
          <p:cNvPr id="15" name="TextBox 14">
            <a:extLst>
              <a:ext uri="{FF2B5EF4-FFF2-40B4-BE49-F238E27FC236}">
                <a16:creationId xmlns:a16="http://schemas.microsoft.com/office/drawing/2014/main" id="{58187335-A2FD-44BC-92BF-F5A4E71C5ED7}"/>
              </a:ext>
            </a:extLst>
          </p:cNvPr>
          <p:cNvSpPr txBox="1"/>
          <p:nvPr/>
        </p:nvSpPr>
        <p:spPr>
          <a:xfrm>
            <a:off x="4776863" y="1512943"/>
            <a:ext cx="291313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srgbClr val="000000"/>
                </a:solidFill>
                <a:latin typeface="Arial Black" panose="020B0A04020102020204" pitchFamily="34" charset="0"/>
                <a:ea typeface="Arial"/>
                <a:cs typeface="Arial"/>
              </a:defRPr>
            </a:pPr>
            <a:r>
              <a:rPr kumimoji="0" lang="en-US" sz="1600" b="1" i="0" u="none" strike="noStrike" kern="1200" cap="none" spc="0" normalizeH="0" baseline="0" noProof="0">
                <a:ln>
                  <a:noFill/>
                </a:ln>
                <a:solidFill>
                  <a:srgbClr val="626366"/>
                </a:solidFill>
                <a:effectLst/>
                <a:uLnTx/>
                <a:uFillTx/>
                <a:latin typeface="Roboto" panose="02000000000000000000" pitchFamily="2" charset="0"/>
                <a:cs typeface="Arial"/>
              </a:rPr>
              <a:t>Canadian New Passenger Car Sales by Brand: 2021</a:t>
            </a:r>
          </a:p>
        </p:txBody>
      </p:sp>
      <p:sp>
        <p:nvSpPr>
          <p:cNvPr id="2" name="Slide Number Placeholder 1">
            <a:extLst>
              <a:ext uri="{FF2B5EF4-FFF2-40B4-BE49-F238E27FC236}">
                <a16:creationId xmlns:a16="http://schemas.microsoft.com/office/drawing/2014/main" id="{D9BD5C10-EE28-4ACD-8E4C-AA90DD88CF8C}"/>
              </a:ext>
            </a:extLst>
          </p:cNvPr>
          <p:cNvSpPr>
            <a:spLocks noGrp="1"/>
          </p:cNvSpPr>
          <p:nvPr>
            <p:ph type="sldNum" sz="quarter" idx="4"/>
          </p:nvPr>
        </p:nvSpPr>
        <p:spPr/>
        <p:txBody>
          <a:bodyPr/>
          <a:lstStyle/>
          <a:p>
            <a:fld id="{712E29C6-EE55-43BD-857B-236F68ABA214}" type="slidenum">
              <a:rPr lang="en-US" smtClean="0"/>
              <a:pPr/>
              <a:t>45</a:t>
            </a:fld>
            <a:endParaRPr lang="en-US"/>
          </a:p>
        </p:txBody>
      </p:sp>
      <p:sp>
        <p:nvSpPr>
          <p:cNvPr id="17" name="TextBox 16">
            <a:extLst>
              <a:ext uri="{FF2B5EF4-FFF2-40B4-BE49-F238E27FC236}">
                <a16:creationId xmlns:a16="http://schemas.microsoft.com/office/drawing/2014/main" id="{D9677F79-44F5-0880-3ED5-E231FE73041A}"/>
              </a:ext>
            </a:extLst>
          </p:cNvPr>
          <p:cNvSpPr txBox="1"/>
          <p:nvPr/>
        </p:nvSpPr>
        <p:spPr>
          <a:xfrm>
            <a:off x="-3032" y="5906329"/>
            <a:ext cx="2148647" cy="369332"/>
          </a:xfrm>
          <a:prstGeom prst="rect">
            <a:avLst/>
          </a:prstGeom>
          <a:noFill/>
        </p:spPr>
        <p:txBody>
          <a:bodyPr wrap="square" rtlCol="0">
            <a:spAutoFit/>
          </a:bodyPr>
          <a:lstStyle/>
          <a:p>
            <a:r>
              <a:rPr lang="en-US" sz="900"/>
              <a:t>After downloading workbook, navigate to the corresponding tab.</a:t>
            </a:r>
          </a:p>
        </p:txBody>
      </p:sp>
      <p:sp>
        <p:nvSpPr>
          <p:cNvPr id="20" name="Oval 19">
            <a:hlinkClick r:id="rId4"/>
            <a:extLst>
              <a:ext uri="{FF2B5EF4-FFF2-40B4-BE49-F238E27FC236}">
                <a16:creationId xmlns:a16="http://schemas.microsoft.com/office/drawing/2014/main" id="{E99C1CED-7096-76EC-D9D2-AA40E61964AB}"/>
              </a:ext>
            </a:extLst>
          </p:cNvPr>
          <p:cNvSpPr/>
          <p:nvPr/>
        </p:nvSpPr>
        <p:spPr>
          <a:xfrm>
            <a:off x="0" y="5450599"/>
            <a:ext cx="1552353" cy="453366"/>
          </a:xfrm>
          <a:prstGeom prst="ellipse">
            <a:avLst/>
          </a:prstGeom>
          <a:solidFill>
            <a:schemeClr val="accent3">
              <a:lumMod val="60000"/>
              <a:lumOff val="40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850" b="1" i="0" strike="noStrike" kern="1200" cap="none" spc="0" normalizeH="0" baseline="0" noProof="0">
                <a:ln>
                  <a:noFill/>
                </a:ln>
                <a:solidFill>
                  <a:srgbClr val="C00000"/>
                </a:solidFill>
                <a:effectLst/>
                <a:uLnTx/>
                <a:uFillTx/>
                <a:latin typeface="Calibri" panose="020F0502020204030204"/>
                <a:hlinkClick r:id="rId4">
                  <a:extLst>
                    <a:ext uri="{A12FA001-AC4F-418D-AE19-62706E023703}">
                      <ahyp:hlinkClr xmlns:ahyp="http://schemas.microsoft.com/office/drawing/2018/hyperlinkcolor" val="tx"/>
                    </a:ext>
                  </a:extLst>
                </a:hlinkClick>
              </a:rPr>
              <a:t>Click here for Data</a:t>
            </a:r>
            <a:endParaRPr lang="en-US" sz="850" b="1">
              <a:solidFill>
                <a:srgbClr val="C00000"/>
              </a:solidFill>
            </a:endParaRPr>
          </a:p>
        </p:txBody>
      </p:sp>
      <p:graphicFrame>
        <p:nvGraphicFramePr>
          <p:cNvPr id="25" name="Chart 24">
            <a:extLst>
              <a:ext uri="{FF2B5EF4-FFF2-40B4-BE49-F238E27FC236}">
                <a16:creationId xmlns:a16="http://schemas.microsoft.com/office/drawing/2014/main" id="{00000000-0008-0000-0300-000004200000}"/>
              </a:ext>
            </a:extLst>
          </p:cNvPr>
          <p:cNvGraphicFramePr>
            <a:graphicFrameLocks/>
          </p:cNvGraphicFramePr>
          <p:nvPr>
            <p:extLst>
              <p:ext uri="{D42A27DB-BD31-4B8C-83A1-F6EECF244321}">
                <p14:modId xmlns:p14="http://schemas.microsoft.com/office/powerpoint/2010/main" val="4078158539"/>
              </p:ext>
            </p:extLst>
          </p:nvPr>
        </p:nvGraphicFramePr>
        <p:xfrm>
          <a:off x="4300354" y="2013899"/>
          <a:ext cx="4174961" cy="294368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122549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045358-1050-4E0D-9712-7F32CFF54517}"/>
              </a:ext>
            </a:extLst>
          </p:cNvPr>
          <p:cNvSpPr txBox="1"/>
          <p:nvPr/>
        </p:nvSpPr>
        <p:spPr>
          <a:xfrm>
            <a:off x="218672" y="138925"/>
            <a:ext cx="8557774"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3200" b="1">
                <a:solidFill>
                  <a:srgbClr val="E31937"/>
                </a:solidFill>
                <a:latin typeface="Montserrat"/>
              </a:defRPr>
            </a:lvl1pPr>
          </a:lstStyle>
          <a:p>
            <a:pPr defTabSz="457200">
              <a:defRPr/>
            </a:pPr>
            <a:r>
              <a:rPr lang="en-US">
                <a:latin typeface="+mj-lt"/>
              </a:rPr>
              <a:t>CANADIAN PRODUCTION-TO-SALES RATIO</a:t>
            </a:r>
          </a:p>
        </p:txBody>
      </p:sp>
      <p:graphicFrame>
        <p:nvGraphicFramePr>
          <p:cNvPr id="5" name="Table 12">
            <a:extLst>
              <a:ext uri="{FF2B5EF4-FFF2-40B4-BE49-F238E27FC236}">
                <a16:creationId xmlns:a16="http://schemas.microsoft.com/office/drawing/2014/main" id="{879746BF-0369-42FB-BFD2-7E1185F8BA42}"/>
              </a:ext>
            </a:extLst>
          </p:cNvPr>
          <p:cNvGraphicFramePr>
            <a:graphicFrameLocks noGrp="1"/>
          </p:cNvGraphicFramePr>
          <p:nvPr>
            <p:extLst>
              <p:ext uri="{D42A27DB-BD31-4B8C-83A1-F6EECF244321}">
                <p14:modId xmlns:p14="http://schemas.microsoft.com/office/powerpoint/2010/main" val="397846899"/>
              </p:ext>
            </p:extLst>
          </p:nvPr>
        </p:nvGraphicFramePr>
        <p:xfrm>
          <a:off x="8065521" y="1794027"/>
          <a:ext cx="3616566" cy="2606214"/>
        </p:xfrm>
        <a:graphic>
          <a:graphicData uri="http://schemas.openxmlformats.org/drawingml/2006/table">
            <a:tbl>
              <a:tblPr firstRow="1" bandRow="1">
                <a:tableStyleId>{6E25E649-3F16-4E02-A733-19D2CDBF48F0}</a:tableStyleId>
              </a:tblPr>
              <a:tblGrid>
                <a:gridCol w="1205522">
                  <a:extLst>
                    <a:ext uri="{9D8B030D-6E8A-4147-A177-3AD203B41FA5}">
                      <a16:colId xmlns:a16="http://schemas.microsoft.com/office/drawing/2014/main" val="2822474072"/>
                    </a:ext>
                  </a:extLst>
                </a:gridCol>
                <a:gridCol w="1205522">
                  <a:extLst>
                    <a:ext uri="{9D8B030D-6E8A-4147-A177-3AD203B41FA5}">
                      <a16:colId xmlns:a16="http://schemas.microsoft.com/office/drawing/2014/main" val="1670768778"/>
                    </a:ext>
                  </a:extLst>
                </a:gridCol>
                <a:gridCol w="1205522">
                  <a:extLst>
                    <a:ext uri="{9D8B030D-6E8A-4147-A177-3AD203B41FA5}">
                      <a16:colId xmlns:a16="http://schemas.microsoft.com/office/drawing/2014/main" val="2214668265"/>
                    </a:ext>
                  </a:extLst>
                </a:gridCol>
              </a:tblGrid>
              <a:tr h="434369">
                <a:tc>
                  <a:txBody>
                    <a:bodyPr/>
                    <a:lstStyle/>
                    <a:p>
                      <a:pPr algn="ctr" fontAlgn="b"/>
                      <a:r>
                        <a:rPr lang="en-US" sz="1200" b="1" u="none" strike="noStrike">
                          <a:solidFill>
                            <a:srgbClr val="FFFFFF"/>
                          </a:solidFill>
                          <a:effectLst/>
                          <a:latin typeface="Roboto" panose="02000000000000000000" pitchFamily="2" charset="0"/>
                          <a:cs typeface="Calibri Light" panose="020F0302020204030204" pitchFamily="34" charset="0"/>
                        </a:rPr>
                        <a:t>CALENDAR YEAR</a:t>
                      </a:r>
                      <a:endParaRPr lang="en-US" sz="1200" b="1" i="0" u="none" strike="noStrike">
                        <a:solidFill>
                          <a:srgbClr val="FFFFFF"/>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200" b="1" u="none" strike="noStrike">
                          <a:solidFill>
                            <a:srgbClr val="FFFFFF"/>
                          </a:solidFill>
                          <a:effectLst/>
                          <a:latin typeface="Roboto" panose="02000000000000000000" pitchFamily="2" charset="0"/>
                          <a:cs typeface="Calibri Light" panose="020F0302020204030204" pitchFamily="34" charset="0"/>
                        </a:rPr>
                        <a:t>CANADA TOTAL</a:t>
                      </a:r>
                      <a:endParaRPr lang="en-US" sz="1200" b="1" i="0" u="none" strike="noStrike">
                        <a:solidFill>
                          <a:srgbClr val="FFFFFF"/>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200" b="1" u="none" strike="noStrike">
                          <a:solidFill>
                            <a:srgbClr val="FFFFFF"/>
                          </a:solidFill>
                          <a:effectLst/>
                          <a:latin typeface="Roboto" panose="02000000000000000000" pitchFamily="2" charset="0"/>
                          <a:cs typeface="Calibri Light" panose="020F0302020204030204" pitchFamily="34" charset="0"/>
                        </a:rPr>
                        <a:t>N. AMERICAN TOTAL</a:t>
                      </a:r>
                      <a:endParaRPr lang="en-US" sz="1200" b="1" i="0" u="none" strike="noStrike">
                        <a:solidFill>
                          <a:srgbClr val="FFFFFF"/>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extLst>
                  <a:ext uri="{0D108BD9-81ED-4DB2-BD59-A6C34878D82A}">
                    <a16:rowId xmlns:a16="http://schemas.microsoft.com/office/drawing/2014/main" val="2557171658"/>
                  </a:ext>
                </a:extLst>
              </a:tr>
              <a:tr h="434369">
                <a:tc>
                  <a:txBody>
                    <a:bodyPr/>
                    <a:lstStyle/>
                    <a:p>
                      <a:pPr algn="ctr" fontAlgn="b"/>
                      <a:r>
                        <a:rPr lang="en-US" sz="1200" b="0" u="none" strike="noStrike">
                          <a:effectLst/>
                          <a:latin typeface="Roboto" panose="02000000000000000000" pitchFamily="2" charset="0"/>
                          <a:cs typeface="Calibri Light" panose="020F0302020204030204" pitchFamily="34" charset="0"/>
                        </a:rPr>
                        <a:t>2017</a:t>
                      </a:r>
                      <a:endParaRPr lang="en-US" sz="1200" b="0" i="0" u="none" strike="noStrike">
                        <a:effectLst/>
                        <a:latin typeface="Roboto" panose="02000000000000000000" pitchFamily="2" charset="0"/>
                        <a:cs typeface="Calibri Light" panose="020F03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105%</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80%</a:t>
                      </a:r>
                    </a:p>
                  </a:txBody>
                  <a:tcPr marL="0" marR="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384104103"/>
                  </a:ext>
                </a:extLst>
              </a:tr>
              <a:tr h="434369">
                <a:tc>
                  <a:txBody>
                    <a:bodyPr/>
                    <a:lstStyle/>
                    <a:p>
                      <a:pPr algn="ctr" fontAlgn="b"/>
                      <a:r>
                        <a:rPr lang="en-US" sz="1200" b="0" u="none" strike="noStrike">
                          <a:effectLst/>
                          <a:latin typeface="Roboto" panose="02000000000000000000" pitchFamily="2" charset="0"/>
                          <a:cs typeface="Calibri Light" panose="020F0302020204030204" pitchFamily="34" charset="0"/>
                        </a:rPr>
                        <a:t>2018</a:t>
                      </a:r>
                      <a:endParaRPr lang="en-US" sz="1200" b="0" i="0" u="none" strike="noStrike">
                        <a:effectLst/>
                        <a:latin typeface="Roboto" panose="02000000000000000000" pitchFamily="2" charset="0"/>
                        <a:cs typeface="Calibri Light" panose="020F03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101%</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79%</a:t>
                      </a:r>
                    </a:p>
                  </a:txBody>
                  <a:tcPr marL="0" marR="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15250968"/>
                  </a:ext>
                </a:extLst>
              </a:tr>
              <a:tr h="434369">
                <a:tc>
                  <a:txBody>
                    <a:bodyPr/>
                    <a:lstStyle/>
                    <a:p>
                      <a:pPr algn="ctr" fontAlgn="b"/>
                      <a:r>
                        <a:rPr lang="en-US" sz="1200" b="0" u="none" strike="noStrike">
                          <a:effectLst/>
                          <a:latin typeface="Roboto" panose="02000000000000000000" pitchFamily="2" charset="0"/>
                          <a:cs typeface="Calibri Light" panose="020F0302020204030204" pitchFamily="34" charset="0"/>
                        </a:rPr>
                        <a:t>2019</a:t>
                      </a:r>
                      <a:endParaRPr lang="en-US" sz="1200" b="0" i="0" u="none" strike="noStrike">
                        <a:effectLst/>
                        <a:latin typeface="Roboto" panose="02000000000000000000" pitchFamily="2" charset="0"/>
                        <a:cs typeface="Calibri Light" panose="020F03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100%</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77%</a:t>
                      </a:r>
                    </a:p>
                  </a:txBody>
                  <a:tcPr marL="0" marR="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620980936"/>
                  </a:ext>
                </a:extLst>
              </a:tr>
              <a:tr h="434369">
                <a:tc>
                  <a:txBody>
                    <a:bodyPr/>
                    <a:lstStyle/>
                    <a:p>
                      <a:pPr algn="ctr" fontAlgn="b"/>
                      <a:r>
                        <a:rPr lang="en-US" sz="1200" b="0" u="none" strike="noStrike">
                          <a:effectLst/>
                          <a:latin typeface="Roboto" panose="02000000000000000000" pitchFamily="2" charset="0"/>
                          <a:cs typeface="Calibri Light" panose="020F0302020204030204" pitchFamily="34" charset="0"/>
                        </a:rPr>
                        <a:t>2020</a:t>
                      </a:r>
                      <a:endParaRPr lang="en-US" sz="1200" b="0" i="0" u="none" strike="noStrike">
                        <a:effectLst/>
                        <a:latin typeface="Roboto" panose="02000000000000000000" pitchFamily="2" charset="0"/>
                        <a:cs typeface="Calibri Light" panose="020F03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93%</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74%</a:t>
                      </a:r>
                    </a:p>
                  </a:txBody>
                  <a:tcPr marL="0" marR="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937392307"/>
                  </a:ext>
                </a:extLst>
              </a:tr>
              <a:tr h="434369">
                <a:tc>
                  <a:txBody>
                    <a:bodyPr/>
                    <a:lstStyle/>
                    <a:p>
                      <a:pPr algn="ctr" fontAlgn="b"/>
                      <a:r>
                        <a:rPr lang="en-US" sz="1200" b="0" u="none" strike="noStrike">
                          <a:effectLst/>
                          <a:latin typeface="Roboto" panose="02000000000000000000" pitchFamily="2" charset="0"/>
                          <a:cs typeface="Calibri Light" panose="020F0302020204030204" pitchFamily="34" charset="0"/>
                        </a:rPr>
                        <a:t>2021</a:t>
                      </a:r>
                      <a:endParaRPr lang="en-US" sz="1200" b="0" i="1" u="none" strike="noStrike">
                        <a:effectLst/>
                        <a:latin typeface="Roboto" panose="02000000000000000000" pitchFamily="2" charset="0"/>
                        <a:cs typeface="Calibri Light" panose="020F0302020204030204" pitchFamily="34" charset="0"/>
                      </a:endParaRPr>
                    </a:p>
                  </a:txBody>
                  <a:tcPr marL="9525" marR="9525" marT="9525" marB="0" anchor="ctr">
                    <a:lnL>
                      <a:noFill/>
                    </a:lnL>
                    <a:lnR>
                      <a:noFill/>
                    </a:lnR>
                    <a:lnT>
                      <a:noFill/>
                    </a:lnT>
                    <a:lnB w="254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68%</a:t>
                      </a:r>
                    </a:p>
                  </a:txBody>
                  <a:tcPr marL="0" marR="0" marT="0" marB="0" anchor="ctr">
                    <a:lnL>
                      <a:noFill/>
                    </a:lnL>
                    <a:lnR>
                      <a:noFill/>
                    </a:lnR>
                    <a:lnT>
                      <a:noFill/>
                    </a:lnT>
                    <a:lnB w="254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70%</a:t>
                      </a:r>
                    </a:p>
                  </a:txBody>
                  <a:tcPr marL="0" marR="0" marT="0" marB="0" anchor="ctr">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614776636"/>
                  </a:ext>
                </a:extLst>
              </a:tr>
            </a:tbl>
          </a:graphicData>
        </a:graphic>
      </p:graphicFrame>
      <p:sp>
        <p:nvSpPr>
          <p:cNvPr id="2" name="Slide Number Placeholder 1">
            <a:extLst>
              <a:ext uri="{FF2B5EF4-FFF2-40B4-BE49-F238E27FC236}">
                <a16:creationId xmlns:a16="http://schemas.microsoft.com/office/drawing/2014/main" id="{CCA7F426-8A48-43ED-B567-10E55BFFD2C2}"/>
              </a:ext>
            </a:extLst>
          </p:cNvPr>
          <p:cNvSpPr>
            <a:spLocks noGrp="1"/>
          </p:cNvSpPr>
          <p:nvPr>
            <p:ph type="sldNum" sz="quarter" idx="4"/>
          </p:nvPr>
        </p:nvSpPr>
        <p:spPr/>
        <p:txBody>
          <a:bodyPr/>
          <a:lstStyle/>
          <a:p>
            <a:fld id="{712E29C6-EE55-43BD-857B-236F68ABA214}" type="slidenum">
              <a:rPr lang="en-US" smtClean="0"/>
              <a:pPr/>
              <a:t>46</a:t>
            </a:fld>
            <a:endParaRPr lang="en-US"/>
          </a:p>
        </p:txBody>
      </p:sp>
      <p:sp>
        <p:nvSpPr>
          <p:cNvPr id="8" name="TextBox 7">
            <a:extLst>
              <a:ext uri="{FF2B5EF4-FFF2-40B4-BE49-F238E27FC236}">
                <a16:creationId xmlns:a16="http://schemas.microsoft.com/office/drawing/2014/main" id="{C2C7CD71-ADC1-DCDE-2919-521AA451C57E}"/>
              </a:ext>
            </a:extLst>
          </p:cNvPr>
          <p:cNvSpPr txBox="1"/>
          <p:nvPr/>
        </p:nvSpPr>
        <p:spPr>
          <a:xfrm>
            <a:off x="-3032" y="5906329"/>
            <a:ext cx="2148647" cy="369332"/>
          </a:xfrm>
          <a:prstGeom prst="rect">
            <a:avLst/>
          </a:prstGeom>
          <a:noFill/>
        </p:spPr>
        <p:txBody>
          <a:bodyPr wrap="square" rtlCol="0">
            <a:spAutoFit/>
          </a:bodyPr>
          <a:lstStyle/>
          <a:p>
            <a:r>
              <a:rPr lang="en-US" sz="900"/>
              <a:t>After downloading workbook, navigate to the corresponding tab.</a:t>
            </a:r>
          </a:p>
        </p:txBody>
      </p:sp>
      <p:sp>
        <p:nvSpPr>
          <p:cNvPr id="9" name="Oval 8">
            <a:hlinkClick r:id="rId2"/>
            <a:extLst>
              <a:ext uri="{FF2B5EF4-FFF2-40B4-BE49-F238E27FC236}">
                <a16:creationId xmlns:a16="http://schemas.microsoft.com/office/drawing/2014/main" id="{1322DB90-5989-16F0-2936-BC5CC0B688D6}"/>
              </a:ext>
            </a:extLst>
          </p:cNvPr>
          <p:cNvSpPr/>
          <p:nvPr/>
        </p:nvSpPr>
        <p:spPr>
          <a:xfrm>
            <a:off x="0" y="5450599"/>
            <a:ext cx="1552353" cy="453366"/>
          </a:xfrm>
          <a:prstGeom prst="ellipse">
            <a:avLst/>
          </a:prstGeom>
          <a:solidFill>
            <a:schemeClr val="accent3">
              <a:lumMod val="60000"/>
              <a:lumOff val="40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850" b="1" i="0" strike="noStrike" kern="1200" cap="none" spc="0" normalizeH="0" baseline="0" noProof="0">
                <a:ln>
                  <a:noFill/>
                </a:ln>
                <a:solidFill>
                  <a:srgbClr val="C00000"/>
                </a:solidFill>
                <a:effectLst/>
                <a:uLnTx/>
                <a:uFillTx/>
                <a:latin typeface="Calibri" panose="020F0502020204030204"/>
                <a:hlinkClick r:id="rId2">
                  <a:extLst>
                    <a:ext uri="{A12FA001-AC4F-418D-AE19-62706E023703}">
                      <ahyp:hlinkClr xmlns:ahyp="http://schemas.microsoft.com/office/drawing/2018/hyperlinkcolor" val="tx"/>
                    </a:ext>
                  </a:extLst>
                </a:hlinkClick>
              </a:rPr>
              <a:t>Click here for Data</a:t>
            </a:r>
            <a:endParaRPr lang="en-US" sz="850" b="1">
              <a:solidFill>
                <a:srgbClr val="C00000"/>
              </a:solidFill>
            </a:endParaRPr>
          </a:p>
        </p:txBody>
      </p:sp>
      <p:graphicFrame>
        <p:nvGraphicFramePr>
          <p:cNvPr id="11" name="Chart 10">
            <a:extLst>
              <a:ext uri="{FF2B5EF4-FFF2-40B4-BE49-F238E27FC236}">
                <a16:creationId xmlns:a16="http://schemas.microsoft.com/office/drawing/2014/main" id="{00000000-0008-0000-0100-000003000000}"/>
              </a:ext>
            </a:extLst>
          </p:cNvPr>
          <p:cNvGraphicFramePr>
            <a:graphicFrameLocks/>
          </p:cNvGraphicFramePr>
          <p:nvPr>
            <p:extLst>
              <p:ext uri="{D42A27DB-BD31-4B8C-83A1-F6EECF244321}">
                <p14:modId xmlns:p14="http://schemas.microsoft.com/office/powerpoint/2010/main" val="2697289362"/>
              </p:ext>
            </p:extLst>
          </p:nvPr>
        </p:nvGraphicFramePr>
        <p:xfrm>
          <a:off x="815188" y="1228745"/>
          <a:ext cx="6622584" cy="37367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565105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CC953D0-8A0F-434D-9216-A97169A48BB7}"/>
              </a:ext>
            </a:extLst>
          </p:cNvPr>
          <p:cNvSpPr txBox="1"/>
          <p:nvPr/>
        </p:nvSpPr>
        <p:spPr>
          <a:xfrm>
            <a:off x="1481469" y="5402353"/>
            <a:ext cx="6098796"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prstClr val="black"/>
                </a:solidFill>
                <a:effectLst/>
                <a:uLnTx/>
                <a:uFillTx/>
                <a:ea typeface="+mn-ea"/>
                <a:cs typeface="+mn-cs"/>
              </a:rPr>
              <a:t>Note: Statistics Canada published revised estimates going back to 2009 as of May 2018</a:t>
            </a:r>
            <a:endParaRPr kumimoji="0" lang="en-US" sz="800" b="0" i="0" u="none" strike="noStrike" kern="1200" cap="none" spc="0" normalizeH="0" baseline="0" noProof="0">
              <a:ln>
                <a:noFill/>
              </a:ln>
              <a:solidFill>
                <a:prstClr val="black"/>
              </a:solidFill>
              <a:effectLst/>
              <a:uLnTx/>
              <a:uFillTx/>
              <a:ea typeface="+mn-ea"/>
              <a:cs typeface="+mn-cs"/>
            </a:endParaRPr>
          </a:p>
        </p:txBody>
      </p:sp>
      <p:graphicFrame>
        <p:nvGraphicFramePr>
          <p:cNvPr id="16" name="Table 3">
            <a:extLst>
              <a:ext uri="{FF2B5EF4-FFF2-40B4-BE49-F238E27FC236}">
                <a16:creationId xmlns:a16="http://schemas.microsoft.com/office/drawing/2014/main" id="{6DD0E427-CED2-48E4-B692-F64B7E10C87A}"/>
              </a:ext>
            </a:extLst>
          </p:cNvPr>
          <p:cNvGraphicFramePr>
            <a:graphicFrameLocks noGrp="1"/>
          </p:cNvGraphicFramePr>
          <p:nvPr>
            <p:extLst>
              <p:ext uri="{D42A27DB-BD31-4B8C-83A1-F6EECF244321}">
                <p14:modId xmlns:p14="http://schemas.microsoft.com/office/powerpoint/2010/main" val="3341934652"/>
              </p:ext>
            </p:extLst>
          </p:nvPr>
        </p:nvGraphicFramePr>
        <p:xfrm>
          <a:off x="1481469" y="1677641"/>
          <a:ext cx="9229062" cy="3724712"/>
        </p:xfrm>
        <a:graphic>
          <a:graphicData uri="http://schemas.openxmlformats.org/drawingml/2006/table">
            <a:tbl>
              <a:tblPr firstRow="1" bandRow="1">
                <a:tableStyleId>{6E25E649-3F16-4E02-A733-19D2CDBF48F0}</a:tableStyleId>
              </a:tblPr>
              <a:tblGrid>
                <a:gridCol w="1538177">
                  <a:extLst>
                    <a:ext uri="{9D8B030D-6E8A-4147-A177-3AD203B41FA5}">
                      <a16:colId xmlns:a16="http://schemas.microsoft.com/office/drawing/2014/main" val="208348321"/>
                    </a:ext>
                  </a:extLst>
                </a:gridCol>
                <a:gridCol w="1538177">
                  <a:extLst>
                    <a:ext uri="{9D8B030D-6E8A-4147-A177-3AD203B41FA5}">
                      <a16:colId xmlns:a16="http://schemas.microsoft.com/office/drawing/2014/main" val="458956047"/>
                    </a:ext>
                  </a:extLst>
                </a:gridCol>
                <a:gridCol w="1538177">
                  <a:extLst>
                    <a:ext uri="{9D8B030D-6E8A-4147-A177-3AD203B41FA5}">
                      <a16:colId xmlns:a16="http://schemas.microsoft.com/office/drawing/2014/main" val="2396384211"/>
                    </a:ext>
                  </a:extLst>
                </a:gridCol>
                <a:gridCol w="1538177">
                  <a:extLst>
                    <a:ext uri="{9D8B030D-6E8A-4147-A177-3AD203B41FA5}">
                      <a16:colId xmlns:a16="http://schemas.microsoft.com/office/drawing/2014/main" val="4250010590"/>
                    </a:ext>
                  </a:extLst>
                </a:gridCol>
                <a:gridCol w="1538177">
                  <a:extLst>
                    <a:ext uri="{9D8B030D-6E8A-4147-A177-3AD203B41FA5}">
                      <a16:colId xmlns:a16="http://schemas.microsoft.com/office/drawing/2014/main" val="484999132"/>
                    </a:ext>
                  </a:extLst>
                </a:gridCol>
                <a:gridCol w="1538177">
                  <a:extLst>
                    <a:ext uri="{9D8B030D-6E8A-4147-A177-3AD203B41FA5}">
                      <a16:colId xmlns:a16="http://schemas.microsoft.com/office/drawing/2014/main" val="2268495167"/>
                    </a:ext>
                  </a:extLst>
                </a:gridCol>
              </a:tblGrid>
              <a:tr h="261829">
                <a:tc>
                  <a:txBody>
                    <a:bodyPr/>
                    <a:lstStyle/>
                    <a:p>
                      <a:pPr algn="ctr" fontAlgn="b"/>
                      <a:endParaRPr lang="en-US" sz="1200" b="1" i="0" u="none" strike="noStrike">
                        <a:solidFill>
                          <a:srgbClr val="FFFFFF"/>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200" b="1" u="none" strike="noStrike">
                          <a:solidFill>
                            <a:srgbClr val="FFFFFF"/>
                          </a:solidFill>
                          <a:effectLst/>
                          <a:latin typeface="Roboto" panose="02000000000000000000" pitchFamily="2" charset="0"/>
                          <a:cs typeface="Calibri Light" panose="020F0302020204030204" pitchFamily="34" charset="0"/>
                        </a:rPr>
                        <a:t>2017</a:t>
                      </a:r>
                      <a:endParaRPr lang="en-US" sz="1200" b="1" i="0" u="none" strike="noStrike">
                        <a:solidFill>
                          <a:srgbClr val="FFFFFF"/>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200" b="1" u="none" strike="noStrike">
                          <a:solidFill>
                            <a:srgbClr val="FFFFFF"/>
                          </a:solidFill>
                          <a:effectLst/>
                          <a:latin typeface="Roboto" panose="02000000000000000000" pitchFamily="2" charset="0"/>
                          <a:cs typeface="Calibri Light" panose="020F0302020204030204" pitchFamily="34" charset="0"/>
                        </a:rPr>
                        <a:t>2018</a:t>
                      </a:r>
                      <a:endParaRPr lang="en-US" sz="1200" b="1" i="0" u="none" strike="noStrike">
                        <a:solidFill>
                          <a:srgbClr val="FFFFFF"/>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200" b="1" i="0" u="none" strike="noStrike">
                          <a:solidFill>
                            <a:srgbClr val="FFFFFF"/>
                          </a:solidFill>
                          <a:effectLst/>
                          <a:latin typeface="Roboto" panose="02000000000000000000" pitchFamily="2" charset="0"/>
                          <a:cs typeface="Calibri Light" panose="020F0302020204030204" pitchFamily="34" charset="0"/>
                        </a:rPr>
                        <a:t>2019</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200" b="1" i="0" u="none" strike="noStrike">
                          <a:solidFill>
                            <a:srgbClr val="FFFFFF"/>
                          </a:solidFill>
                          <a:effectLst/>
                          <a:latin typeface="Roboto" panose="02000000000000000000" pitchFamily="2" charset="0"/>
                          <a:cs typeface="Calibri Light" panose="020F0302020204030204" pitchFamily="34" charset="0"/>
                        </a:rPr>
                        <a:t>2020</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200" b="1" i="0" u="none" strike="noStrike">
                          <a:solidFill>
                            <a:srgbClr val="FFFFFF"/>
                          </a:solidFill>
                          <a:effectLst/>
                          <a:latin typeface="Roboto" panose="02000000000000000000" pitchFamily="2" charset="0"/>
                          <a:cs typeface="Calibri Light" panose="020F0302020204030204" pitchFamily="34" charset="0"/>
                        </a:rPr>
                        <a:t>2021</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extLst>
                  <a:ext uri="{0D108BD9-81ED-4DB2-BD59-A6C34878D82A}">
                    <a16:rowId xmlns:a16="http://schemas.microsoft.com/office/drawing/2014/main" val="3848940414"/>
                  </a:ext>
                </a:extLst>
              </a:tr>
              <a:tr h="261829">
                <a:tc>
                  <a:txBody>
                    <a:bodyPr/>
                    <a:lstStyle/>
                    <a:p>
                      <a:pPr lvl="0" algn="ctr" fontAlgn="b"/>
                      <a:r>
                        <a:rPr lang="en-US" sz="1200" b="0" u="none" strike="noStrike">
                          <a:effectLst/>
                          <a:latin typeface="Roboto" panose="02000000000000000000" pitchFamily="2" charset="0"/>
                          <a:cs typeface="Calibri Light" panose="020F0302020204030204" pitchFamily="34" charset="0"/>
                        </a:rPr>
                        <a:t>JANUARY</a:t>
                      </a:r>
                      <a:endParaRPr lang="en-US" sz="1200" b="0" i="0" u="none" strike="noStrike">
                        <a:effectLst/>
                        <a:latin typeface="Roboto" panose="02000000000000000000" pitchFamily="2" charset="0"/>
                        <a:cs typeface="Calibri Light" panose="020F0302020204030204" pitchFamily="34" charset="0"/>
                      </a:endParaRPr>
                    </a:p>
                  </a:txBody>
                  <a:tcPr marL="9525" marR="9525" marT="9525" marB="0" anchor="ctr">
                    <a:lnT w="25400" cmpd="sng">
                      <a:noFill/>
                    </a:lnT>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473,837</a:t>
                      </a:r>
                    </a:p>
                  </a:txBody>
                  <a:tcPr marL="0" marR="0" marT="0" marB="0" anchor="ctr">
                    <a:lnT w="25400" cmpd="sng">
                      <a:noFill/>
                    </a:lnT>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463,624</a:t>
                      </a:r>
                    </a:p>
                  </a:txBody>
                  <a:tcPr marL="0" marR="0" marT="0" marB="0" anchor="ctr">
                    <a:lnT w="25400" cmpd="sng">
                      <a:noFill/>
                    </a:lnT>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500,631</a:t>
                      </a:r>
                    </a:p>
                  </a:txBody>
                  <a:tcPr marL="0" marR="0" marT="0" marB="0" anchor="ctr">
                    <a:lnT w="25400" cmpd="sng">
                      <a:noFill/>
                    </a:lnT>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513,927</a:t>
                      </a:r>
                    </a:p>
                  </a:txBody>
                  <a:tcPr marL="0" marR="0" marT="0" marB="0" anchor="ctr">
                    <a:lnT w="25400" cmpd="sng">
                      <a:noFill/>
                    </a:lnT>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380,534 </a:t>
                      </a:r>
                    </a:p>
                  </a:txBody>
                  <a:tcPr marL="0" marR="0" marT="0" marB="0" anchor="ctr">
                    <a:lnT w="25400" cmpd="sng">
                      <a:noFill/>
                    </a:lnT>
                  </a:tcPr>
                </a:tc>
                <a:extLst>
                  <a:ext uri="{0D108BD9-81ED-4DB2-BD59-A6C34878D82A}">
                    <a16:rowId xmlns:a16="http://schemas.microsoft.com/office/drawing/2014/main" val="4076496910"/>
                  </a:ext>
                </a:extLst>
              </a:tr>
              <a:tr h="261829">
                <a:tc>
                  <a:txBody>
                    <a:bodyPr/>
                    <a:lstStyle/>
                    <a:p>
                      <a:pPr lvl="0" algn="ctr" fontAlgn="b"/>
                      <a:r>
                        <a:rPr lang="en-US" sz="1200" b="0" i="0" u="none" strike="noStrike">
                          <a:effectLst/>
                          <a:latin typeface="Roboto" panose="02000000000000000000" pitchFamily="2" charset="0"/>
                          <a:cs typeface="Calibri Light" panose="020F0302020204030204" pitchFamily="34" charset="0"/>
                        </a:rPr>
                        <a:t>FEBRUARY</a:t>
                      </a:r>
                    </a:p>
                  </a:txBody>
                  <a:tcPr marL="9525" marR="9525" marT="9525"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445,095</a:t>
                      </a:r>
                    </a:p>
                  </a:txBody>
                  <a:tcPr marL="0" marR="0" marT="0"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493,372</a:t>
                      </a:r>
                    </a:p>
                  </a:txBody>
                  <a:tcPr marL="0" marR="0" marT="0"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502,881</a:t>
                      </a:r>
                    </a:p>
                  </a:txBody>
                  <a:tcPr marL="0" marR="0" marT="0"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558,110</a:t>
                      </a:r>
                    </a:p>
                  </a:txBody>
                  <a:tcPr marL="0" marR="0" marT="0"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353,020 </a:t>
                      </a:r>
                    </a:p>
                  </a:txBody>
                  <a:tcPr marL="0" marR="0" marT="0" marB="0" anchor="ctr"/>
                </a:tc>
                <a:extLst>
                  <a:ext uri="{0D108BD9-81ED-4DB2-BD59-A6C34878D82A}">
                    <a16:rowId xmlns:a16="http://schemas.microsoft.com/office/drawing/2014/main" val="3919184708"/>
                  </a:ext>
                </a:extLst>
              </a:tr>
              <a:tr h="261829">
                <a:tc>
                  <a:txBody>
                    <a:bodyPr/>
                    <a:lstStyle/>
                    <a:p>
                      <a:pPr lvl="0" algn="ctr" fontAlgn="b"/>
                      <a:r>
                        <a:rPr lang="en-US" sz="1200" b="0" u="none" strike="noStrike">
                          <a:effectLst/>
                          <a:latin typeface="Roboto" panose="02000000000000000000" pitchFamily="2" charset="0"/>
                          <a:cs typeface="Calibri Light" panose="020F0302020204030204" pitchFamily="34" charset="0"/>
                        </a:rPr>
                        <a:t>MARCH</a:t>
                      </a:r>
                      <a:endParaRPr lang="en-US" sz="1200" b="0" i="0" u="none" strike="noStrike">
                        <a:effectLst/>
                        <a:latin typeface="Roboto" panose="02000000000000000000" pitchFamily="2" charset="0"/>
                        <a:cs typeface="Calibri Light" panose="020F0302020204030204" pitchFamily="34" charset="0"/>
                      </a:endParaRPr>
                    </a:p>
                  </a:txBody>
                  <a:tcPr marL="9525" marR="9525" marT="9525"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540,906</a:t>
                      </a:r>
                    </a:p>
                  </a:txBody>
                  <a:tcPr marL="0" marR="0" marT="0"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514,648</a:t>
                      </a:r>
                    </a:p>
                  </a:txBody>
                  <a:tcPr marL="0" marR="0" marT="0"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547,684</a:t>
                      </a:r>
                    </a:p>
                  </a:txBody>
                  <a:tcPr marL="0" marR="0" marT="0"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344,065</a:t>
                      </a:r>
                    </a:p>
                  </a:txBody>
                  <a:tcPr marL="0" marR="0" marT="0"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475,523 </a:t>
                      </a:r>
                    </a:p>
                  </a:txBody>
                  <a:tcPr marL="0" marR="0" marT="0" marB="0" anchor="ctr"/>
                </a:tc>
                <a:extLst>
                  <a:ext uri="{0D108BD9-81ED-4DB2-BD59-A6C34878D82A}">
                    <a16:rowId xmlns:a16="http://schemas.microsoft.com/office/drawing/2014/main" val="3358547749"/>
                  </a:ext>
                </a:extLst>
              </a:tr>
              <a:tr h="261829">
                <a:tc>
                  <a:txBody>
                    <a:bodyPr/>
                    <a:lstStyle/>
                    <a:p>
                      <a:pPr lvl="0" algn="ctr" fontAlgn="b"/>
                      <a:r>
                        <a:rPr lang="en-US" sz="1200" b="0" u="none" strike="noStrike">
                          <a:effectLst/>
                          <a:latin typeface="Roboto" panose="02000000000000000000" pitchFamily="2" charset="0"/>
                          <a:cs typeface="Calibri Light" panose="020F0302020204030204" pitchFamily="34" charset="0"/>
                        </a:rPr>
                        <a:t>APRIL</a:t>
                      </a:r>
                      <a:endParaRPr lang="en-US" sz="1200" b="0" i="0" u="none" strike="noStrike">
                        <a:effectLst/>
                        <a:latin typeface="Roboto" panose="02000000000000000000" pitchFamily="2" charset="0"/>
                        <a:cs typeface="Calibri Light" panose="020F0302020204030204" pitchFamily="34" charset="0"/>
                      </a:endParaRPr>
                    </a:p>
                  </a:txBody>
                  <a:tcPr marL="9525" marR="9525" marT="9525"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445,520</a:t>
                      </a:r>
                    </a:p>
                  </a:txBody>
                  <a:tcPr marL="0" marR="0" marT="0"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485,701</a:t>
                      </a:r>
                    </a:p>
                  </a:txBody>
                  <a:tcPr marL="0" marR="0" marT="0"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464,839</a:t>
                      </a:r>
                    </a:p>
                  </a:txBody>
                  <a:tcPr marL="0" marR="0" marT="0"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18,601</a:t>
                      </a:r>
                    </a:p>
                  </a:txBody>
                  <a:tcPr marL="0" marR="0" marT="0"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289,058 </a:t>
                      </a:r>
                    </a:p>
                  </a:txBody>
                  <a:tcPr marL="0" marR="0" marT="0" marB="0" anchor="ctr"/>
                </a:tc>
                <a:extLst>
                  <a:ext uri="{0D108BD9-81ED-4DB2-BD59-A6C34878D82A}">
                    <a16:rowId xmlns:a16="http://schemas.microsoft.com/office/drawing/2014/main" val="3554901405"/>
                  </a:ext>
                </a:extLst>
              </a:tr>
              <a:tr h="261829">
                <a:tc>
                  <a:txBody>
                    <a:bodyPr/>
                    <a:lstStyle/>
                    <a:p>
                      <a:pPr lvl="0" algn="ctr" fontAlgn="b"/>
                      <a:r>
                        <a:rPr lang="en-US" sz="1200" b="0" u="none" strike="noStrike">
                          <a:effectLst/>
                          <a:latin typeface="Roboto" panose="02000000000000000000" pitchFamily="2" charset="0"/>
                          <a:cs typeface="Calibri Light" panose="020F0302020204030204" pitchFamily="34" charset="0"/>
                        </a:rPr>
                        <a:t>MAY</a:t>
                      </a:r>
                      <a:endParaRPr lang="en-US" sz="1200" b="0" i="0" u="none" strike="noStrike">
                        <a:effectLst/>
                        <a:latin typeface="Roboto" panose="02000000000000000000" pitchFamily="2" charset="0"/>
                        <a:cs typeface="Calibri Light" panose="020F0302020204030204" pitchFamily="34" charset="0"/>
                      </a:endParaRPr>
                    </a:p>
                  </a:txBody>
                  <a:tcPr marL="9525" marR="9525" marT="9525"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505,893</a:t>
                      </a:r>
                    </a:p>
                  </a:txBody>
                  <a:tcPr marL="0" marR="0" marT="0"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485,738</a:t>
                      </a:r>
                    </a:p>
                  </a:txBody>
                  <a:tcPr marL="0" marR="0" marT="0"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526,154</a:t>
                      </a:r>
                    </a:p>
                  </a:txBody>
                  <a:tcPr marL="0" marR="0" marT="0"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120,399</a:t>
                      </a:r>
                    </a:p>
                  </a:txBody>
                  <a:tcPr marL="0" marR="0" marT="0"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288,542 </a:t>
                      </a:r>
                    </a:p>
                  </a:txBody>
                  <a:tcPr marL="0" marR="0" marT="0" marB="0" anchor="ctr"/>
                </a:tc>
                <a:extLst>
                  <a:ext uri="{0D108BD9-81ED-4DB2-BD59-A6C34878D82A}">
                    <a16:rowId xmlns:a16="http://schemas.microsoft.com/office/drawing/2014/main" val="3219902957"/>
                  </a:ext>
                </a:extLst>
              </a:tr>
              <a:tr h="261829">
                <a:tc>
                  <a:txBody>
                    <a:bodyPr/>
                    <a:lstStyle/>
                    <a:p>
                      <a:pPr lvl="0" algn="ctr" fontAlgn="b"/>
                      <a:r>
                        <a:rPr lang="en-US" sz="1200" b="0" u="none" strike="noStrike">
                          <a:effectLst/>
                          <a:latin typeface="Roboto" panose="02000000000000000000" pitchFamily="2" charset="0"/>
                          <a:cs typeface="Calibri Light" panose="020F0302020204030204" pitchFamily="34" charset="0"/>
                        </a:rPr>
                        <a:t>JUNE</a:t>
                      </a:r>
                      <a:endParaRPr lang="en-US" sz="1200" b="0" i="0" u="none" strike="noStrike">
                        <a:effectLst/>
                        <a:latin typeface="Roboto" panose="02000000000000000000" pitchFamily="2" charset="0"/>
                        <a:cs typeface="Calibri Light" panose="020F0302020204030204" pitchFamily="34" charset="0"/>
                      </a:endParaRPr>
                    </a:p>
                  </a:txBody>
                  <a:tcPr marL="9525" marR="9525" marT="9525"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482,821</a:t>
                      </a:r>
                    </a:p>
                  </a:txBody>
                  <a:tcPr marL="0" marR="0" marT="0"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488,081</a:t>
                      </a:r>
                    </a:p>
                  </a:txBody>
                  <a:tcPr marL="0" marR="0" marT="0"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509,784</a:t>
                      </a:r>
                    </a:p>
                  </a:txBody>
                  <a:tcPr marL="0" marR="0" marT="0"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433,333</a:t>
                      </a:r>
                    </a:p>
                  </a:txBody>
                  <a:tcPr marL="0" marR="0" marT="0"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364,702 </a:t>
                      </a:r>
                    </a:p>
                  </a:txBody>
                  <a:tcPr marL="0" marR="0" marT="0" marB="0" anchor="ctr"/>
                </a:tc>
                <a:extLst>
                  <a:ext uri="{0D108BD9-81ED-4DB2-BD59-A6C34878D82A}">
                    <a16:rowId xmlns:a16="http://schemas.microsoft.com/office/drawing/2014/main" val="1587467947"/>
                  </a:ext>
                </a:extLst>
              </a:tr>
              <a:tr h="261829">
                <a:tc>
                  <a:txBody>
                    <a:bodyPr/>
                    <a:lstStyle/>
                    <a:p>
                      <a:pPr lvl="0" algn="ctr" fontAlgn="b"/>
                      <a:r>
                        <a:rPr lang="en-US" sz="1200" b="0" u="none" strike="noStrike">
                          <a:effectLst/>
                          <a:latin typeface="Roboto" panose="02000000000000000000" pitchFamily="2" charset="0"/>
                          <a:cs typeface="Calibri Light" panose="020F0302020204030204" pitchFamily="34" charset="0"/>
                        </a:rPr>
                        <a:t>JULY</a:t>
                      </a:r>
                      <a:endParaRPr lang="en-US" sz="1200" b="0" i="0" u="none" strike="noStrike">
                        <a:effectLst/>
                        <a:latin typeface="Roboto" panose="02000000000000000000" pitchFamily="2" charset="0"/>
                        <a:cs typeface="Calibri Light" panose="020F0302020204030204" pitchFamily="34" charset="0"/>
                      </a:endParaRPr>
                    </a:p>
                  </a:txBody>
                  <a:tcPr marL="9525" marR="9525" marT="9525"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288,167</a:t>
                      </a:r>
                    </a:p>
                  </a:txBody>
                  <a:tcPr marL="0" marR="0" marT="0"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378,481</a:t>
                      </a:r>
                    </a:p>
                  </a:txBody>
                  <a:tcPr marL="0" marR="0" marT="0"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404,838</a:t>
                      </a:r>
                    </a:p>
                  </a:txBody>
                  <a:tcPr marL="0" marR="0" marT="0"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425,033</a:t>
                      </a:r>
                    </a:p>
                  </a:txBody>
                  <a:tcPr marL="0" marR="0" marT="0" marB="0" anchor="ct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289,987 </a:t>
                      </a:r>
                    </a:p>
                  </a:txBody>
                  <a:tcPr marL="0" marR="0" marT="0" marB="0" anchor="ctr"/>
                </a:tc>
                <a:extLst>
                  <a:ext uri="{0D108BD9-81ED-4DB2-BD59-A6C34878D82A}">
                    <a16:rowId xmlns:a16="http://schemas.microsoft.com/office/drawing/2014/main" val="1255726404"/>
                  </a:ext>
                </a:extLst>
              </a:tr>
              <a:tr h="261829">
                <a:tc>
                  <a:txBody>
                    <a:bodyPr/>
                    <a:lstStyle/>
                    <a:p>
                      <a:pPr lvl="0" algn="ctr" fontAlgn="b"/>
                      <a:r>
                        <a:rPr lang="en-US" sz="1200" b="0" u="none" strike="noStrike">
                          <a:effectLst/>
                          <a:latin typeface="Roboto" panose="02000000000000000000" pitchFamily="2" charset="0"/>
                          <a:cs typeface="Calibri Light" panose="020F0302020204030204" pitchFamily="34" charset="0"/>
                        </a:rPr>
                        <a:t>AUGUST</a:t>
                      </a:r>
                      <a:endParaRPr lang="en-US" sz="1200" b="0" i="0" u="none" strike="noStrike">
                        <a:effectLst/>
                        <a:latin typeface="Roboto" panose="02000000000000000000" pitchFamily="2" charset="0"/>
                        <a:cs typeface="Calibri Light" panose="020F0302020204030204" pitchFamily="34" charset="0"/>
                      </a:endParaRPr>
                    </a:p>
                  </a:txBody>
                  <a:tcPr marL="9525" marR="9525" marT="9525" marB="0" anchor="ctr">
                    <a:lnB>
                      <a:noFill/>
                    </a:lnB>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489,911</a:t>
                      </a:r>
                    </a:p>
                  </a:txBody>
                  <a:tcPr marL="0" marR="0" marT="0" marB="0" anchor="ctr">
                    <a:lnB>
                      <a:noFill/>
                    </a:lnB>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562,042</a:t>
                      </a:r>
                    </a:p>
                  </a:txBody>
                  <a:tcPr marL="0" marR="0" marT="0" marB="0" anchor="ctr">
                    <a:lnB>
                      <a:noFill/>
                    </a:lnB>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555,815</a:t>
                      </a:r>
                    </a:p>
                  </a:txBody>
                  <a:tcPr marL="0" marR="0" marT="0" marB="0" anchor="ctr">
                    <a:lnB>
                      <a:noFill/>
                    </a:lnB>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472,510</a:t>
                      </a:r>
                    </a:p>
                  </a:txBody>
                  <a:tcPr marL="0" marR="0" marT="0" marB="0" anchor="ctr">
                    <a:lnB>
                      <a:noFill/>
                    </a:lnB>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300,581 </a:t>
                      </a:r>
                    </a:p>
                  </a:txBody>
                  <a:tcPr marL="0" marR="0" marT="0" marB="0" anchor="ctr">
                    <a:lnB>
                      <a:noFill/>
                    </a:lnB>
                  </a:tcPr>
                </a:tc>
                <a:extLst>
                  <a:ext uri="{0D108BD9-81ED-4DB2-BD59-A6C34878D82A}">
                    <a16:rowId xmlns:a16="http://schemas.microsoft.com/office/drawing/2014/main" val="521370810"/>
                  </a:ext>
                </a:extLst>
              </a:tr>
              <a:tr h="261829">
                <a:tc>
                  <a:txBody>
                    <a:bodyPr/>
                    <a:lstStyle/>
                    <a:p>
                      <a:pPr lvl="0" algn="ctr" fontAlgn="b"/>
                      <a:r>
                        <a:rPr lang="en-US" sz="1200" b="0" i="0" u="none" strike="noStrike">
                          <a:effectLst/>
                          <a:latin typeface="Roboto" panose="02000000000000000000" pitchFamily="2" charset="0"/>
                          <a:cs typeface="Calibri Light" panose="020F0302020204030204" pitchFamily="34" charset="0"/>
                        </a:rPr>
                        <a:t>SEPTEMBER</a:t>
                      </a:r>
                    </a:p>
                  </a:txBody>
                  <a:tcPr marL="9525" marR="9525" marT="9525" marB="0" anchor="ctr">
                    <a:lnT>
                      <a:noFill/>
                    </a:lnT>
                    <a:lnB>
                      <a:noFill/>
                    </a:lnB>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427,512</a:t>
                      </a:r>
                    </a:p>
                  </a:txBody>
                  <a:tcPr marL="0" marR="0" marT="0" marB="0" anchor="ctr">
                    <a:lnT>
                      <a:noFill/>
                    </a:lnT>
                    <a:lnB>
                      <a:noFill/>
                    </a:lnB>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509,561</a:t>
                      </a:r>
                    </a:p>
                  </a:txBody>
                  <a:tcPr marL="0" marR="0" marT="0" marB="0" anchor="ctr">
                    <a:lnT>
                      <a:noFill/>
                    </a:lnT>
                    <a:lnB>
                      <a:noFill/>
                    </a:lnB>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404,005</a:t>
                      </a:r>
                    </a:p>
                  </a:txBody>
                  <a:tcPr marL="0" marR="0" marT="0" marB="0" anchor="ctr">
                    <a:lnT>
                      <a:noFill/>
                    </a:lnT>
                    <a:lnB>
                      <a:noFill/>
                    </a:lnB>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550,734</a:t>
                      </a:r>
                    </a:p>
                  </a:txBody>
                  <a:tcPr marL="0" marR="0" marT="0" marB="0" anchor="ctr">
                    <a:lnT>
                      <a:noFill/>
                    </a:lnT>
                    <a:lnB>
                      <a:noFill/>
                    </a:lnB>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247,368 </a:t>
                      </a:r>
                    </a:p>
                  </a:txBody>
                  <a:tcPr marL="0" marR="0" marT="0" marB="0" anchor="ctr">
                    <a:lnT>
                      <a:noFill/>
                    </a:lnT>
                    <a:lnB>
                      <a:noFill/>
                    </a:lnB>
                  </a:tcPr>
                </a:tc>
                <a:extLst>
                  <a:ext uri="{0D108BD9-81ED-4DB2-BD59-A6C34878D82A}">
                    <a16:rowId xmlns:a16="http://schemas.microsoft.com/office/drawing/2014/main" val="1700978499"/>
                  </a:ext>
                </a:extLst>
              </a:tr>
              <a:tr h="261829">
                <a:tc>
                  <a:txBody>
                    <a:bodyPr/>
                    <a:lstStyle/>
                    <a:p>
                      <a:pPr lvl="0" algn="ctr" fontAlgn="b"/>
                      <a:r>
                        <a:rPr lang="en-US" sz="1200" b="0" i="0" u="none" strike="noStrike">
                          <a:effectLst/>
                          <a:latin typeface="Roboto" panose="02000000000000000000" pitchFamily="2" charset="0"/>
                          <a:cs typeface="Calibri Light" panose="020F0302020204030204" pitchFamily="34" charset="0"/>
                        </a:rPr>
                        <a:t>OCTOBER</a:t>
                      </a:r>
                    </a:p>
                  </a:txBody>
                  <a:tcPr marL="9525" marR="9525" marT="9525" marB="0" anchor="ctr">
                    <a:lnT>
                      <a:noFill/>
                    </a:lnT>
                    <a:lnB>
                      <a:noFill/>
                    </a:lnB>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488,459</a:t>
                      </a:r>
                    </a:p>
                  </a:txBody>
                  <a:tcPr marL="0" marR="0" marT="0" marB="0" anchor="ctr">
                    <a:lnT>
                      <a:noFill/>
                    </a:lnT>
                    <a:lnB>
                      <a:noFill/>
                    </a:lnB>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536,773</a:t>
                      </a:r>
                    </a:p>
                  </a:txBody>
                  <a:tcPr marL="0" marR="0" marT="0" marB="0" anchor="ctr">
                    <a:lnT>
                      <a:noFill/>
                    </a:lnT>
                    <a:lnB>
                      <a:noFill/>
                    </a:lnB>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349,766</a:t>
                      </a:r>
                    </a:p>
                  </a:txBody>
                  <a:tcPr marL="0" marR="0" marT="0" marB="0" anchor="ctr">
                    <a:lnT>
                      <a:noFill/>
                    </a:lnT>
                    <a:lnB>
                      <a:noFill/>
                    </a:lnB>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402,778</a:t>
                      </a:r>
                    </a:p>
                  </a:txBody>
                  <a:tcPr marL="0" marR="0" marT="0" marB="0" anchor="ctr">
                    <a:lnT>
                      <a:noFill/>
                    </a:lnT>
                    <a:lnB>
                      <a:noFill/>
                    </a:lnB>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361,587 </a:t>
                      </a:r>
                    </a:p>
                  </a:txBody>
                  <a:tcPr marL="0" marR="0" marT="0" marB="0" anchor="ctr">
                    <a:lnT>
                      <a:noFill/>
                    </a:lnT>
                    <a:lnB>
                      <a:noFill/>
                    </a:lnB>
                  </a:tcPr>
                </a:tc>
                <a:extLst>
                  <a:ext uri="{0D108BD9-81ED-4DB2-BD59-A6C34878D82A}">
                    <a16:rowId xmlns:a16="http://schemas.microsoft.com/office/drawing/2014/main" val="2863577972"/>
                  </a:ext>
                </a:extLst>
              </a:tr>
              <a:tr h="261829">
                <a:tc>
                  <a:txBody>
                    <a:bodyPr/>
                    <a:lstStyle/>
                    <a:p>
                      <a:pPr lvl="0" algn="ctr" fontAlgn="b"/>
                      <a:r>
                        <a:rPr lang="en-US" sz="1200" b="0" i="0" u="none" strike="noStrike">
                          <a:effectLst/>
                          <a:latin typeface="Roboto" panose="02000000000000000000" pitchFamily="2" charset="0"/>
                          <a:cs typeface="Calibri Light" panose="020F0302020204030204" pitchFamily="34" charset="0"/>
                        </a:rPr>
                        <a:t>NOVEMBER</a:t>
                      </a:r>
                    </a:p>
                  </a:txBody>
                  <a:tcPr marL="9525" marR="9525" marT="9525" marB="0" anchor="ctr">
                    <a:lnT>
                      <a:noFill/>
                    </a:lnT>
                    <a:lnB>
                      <a:noFill/>
                    </a:lnB>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537,821</a:t>
                      </a:r>
                    </a:p>
                  </a:txBody>
                  <a:tcPr marL="0" marR="0" marT="0" marB="0" anchor="ctr">
                    <a:lnT>
                      <a:noFill/>
                    </a:lnT>
                    <a:lnB>
                      <a:noFill/>
                    </a:lnB>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509,537</a:t>
                      </a:r>
                    </a:p>
                  </a:txBody>
                  <a:tcPr marL="0" marR="0" marT="0" marB="0" anchor="ctr">
                    <a:lnT>
                      <a:noFill/>
                    </a:lnT>
                    <a:lnB>
                      <a:noFill/>
                    </a:lnB>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510,384</a:t>
                      </a:r>
                    </a:p>
                  </a:txBody>
                  <a:tcPr marL="0" marR="0" marT="0" marB="0" anchor="ctr">
                    <a:lnT>
                      <a:noFill/>
                    </a:lnT>
                    <a:lnB>
                      <a:noFill/>
                    </a:lnB>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355,017</a:t>
                      </a:r>
                    </a:p>
                  </a:txBody>
                  <a:tcPr marL="0" marR="0" marT="0" marB="0" anchor="ctr">
                    <a:lnT>
                      <a:noFill/>
                    </a:lnT>
                    <a:lnB>
                      <a:noFill/>
                    </a:lnB>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362,030 </a:t>
                      </a:r>
                    </a:p>
                  </a:txBody>
                  <a:tcPr marL="0" marR="0" marT="0" marB="0" anchor="ctr">
                    <a:lnT>
                      <a:noFill/>
                    </a:lnT>
                    <a:lnB>
                      <a:noFill/>
                    </a:lnB>
                  </a:tcPr>
                </a:tc>
                <a:extLst>
                  <a:ext uri="{0D108BD9-81ED-4DB2-BD59-A6C34878D82A}">
                    <a16:rowId xmlns:a16="http://schemas.microsoft.com/office/drawing/2014/main" val="1310644730"/>
                  </a:ext>
                </a:extLst>
              </a:tr>
              <a:tr h="261829">
                <a:tc>
                  <a:txBody>
                    <a:bodyPr/>
                    <a:lstStyle/>
                    <a:p>
                      <a:pPr lvl="0" algn="ctr" fontAlgn="b"/>
                      <a:r>
                        <a:rPr lang="en-US" sz="1200" b="0" i="0" u="none" strike="noStrike">
                          <a:effectLst/>
                          <a:latin typeface="Roboto" panose="02000000000000000000" pitchFamily="2" charset="0"/>
                          <a:cs typeface="Calibri Light" panose="020F0302020204030204" pitchFamily="34" charset="0"/>
                        </a:rPr>
                        <a:t>DECEMBER</a:t>
                      </a:r>
                    </a:p>
                  </a:txBody>
                  <a:tcPr marL="9525" marR="9525" marT="9525" marB="0" anchor="ctr">
                    <a:lnT>
                      <a:noFill/>
                    </a:lnT>
                    <a:lnB>
                      <a:noFill/>
                    </a:lnB>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407,273</a:t>
                      </a:r>
                    </a:p>
                  </a:txBody>
                  <a:tcPr marL="0" marR="0" marT="0" marB="0" anchor="ctr">
                    <a:lnT>
                      <a:noFill/>
                    </a:lnT>
                    <a:lnB>
                      <a:noFill/>
                    </a:lnB>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382,188</a:t>
                      </a:r>
                    </a:p>
                  </a:txBody>
                  <a:tcPr marL="0" marR="0" marT="0" marB="0" anchor="ctr">
                    <a:lnT>
                      <a:noFill/>
                    </a:lnT>
                    <a:lnB>
                      <a:noFill/>
                    </a:lnB>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391,721</a:t>
                      </a:r>
                    </a:p>
                  </a:txBody>
                  <a:tcPr marL="0" marR="0" marT="0" marB="0" anchor="ctr">
                    <a:lnT>
                      <a:noFill/>
                    </a:lnT>
                    <a:lnB>
                      <a:noFill/>
                    </a:lnB>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308,608</a:t>
                      </a:r>
                    </a:p>
                  </a:txBody>
                  <a:tcPr marL="0" marR="0" marT="0" marB="0" anchor="ctr">
                    <a:lnT>
                      <a:noFill/>
                    </a:lnT>
                    <a:lnB>
                      <a:noFill/>
                    </a:lnB>
                  </a:tcPr>
                </a:tc>
                <a:tc>
                  <a:txBody>
                    <a:bodyPr/>
                    <a:lstStyle/>
                    <a:p>
                      <a:pPr marL="0" lvl="0" algn="ctr" defTabSz="914400" rtl="0" eaLnBrk="1" fontAlgn="b" latinLnBrk="0" hangingPunct="1"/>
                      <a:r>
                        <a:rPr lang="en-US" sz="1200" b="0" u="none" strike="noStrike" kern="1200">
                          <a:solidFill>
                            <a:schemeClr val="dk1"/>
                          </a:solidFill>
                          <a:effectLst/>
                          <a:latin typeface="Roboto" panose="02000000000000000000" pitchFamily="2" charset="0"/>
                          <a:ea typeface="+mn-ea"/>
                          <a:cs typeface="Calibri Light" panose="020F0302020204030204" pitchFamily="34" charset="0"/>
                        </a:rPr>
                        <a:t>313,495 </a:t>
                      </a:r>
                    </a:p>
                  </a:txBody>
                  <a:tcPr marL="0" marR="0" marT="0" marB="0" anchor="ctr">
                    <a:lnT>
                      <a:noFill/>
                    </a:lnT>
                    <a:lnB>
                      <a:noFill/>
                    </a:lnB>
                  </a:tcPr>
                </a:tc>
                <a:extLst>
                  <a:ext uri="{0D108BD9-81ED-4DB2-BD59-A6C34878D82A}">
                    <a16:rowId xmlns:a16="http://schemas.microsoft.com/office/drawing/2014/main" val="2991922373"/>
                  </a:ext>
                </a:extLst>
              </a:tr>
              <a:tr h="320935">
                <a:tc>
                  <a:txBody>
                    <a:bodyPr/>
                    <a:lstStyle/>
                    <a:p>
                      <a:pPr lvl="0" algn="ctr" fontAlgn="b"/>
                      <a:r>
                        <a:rPr lang="en-US" sz="1200" b="1" u="none" strike="noStrike">
                          <a:solidFill>
                            <a:schemeClr val="bg1"/>
                          </a:solidFill>
                          <a:effectLst/>
                          <a:latin typeface="Roboto" panose="02000000000000000000" pitchFamily="2" charset="0"/>
                          <a:cs typeface="Calibri Light" panose="020F0302020204030204" pitchFamily="34" charset="0"/>
                        </a:rPr>
                        <a:t>TOTAL ($1000’S)</a:t>
                      </a:r>
                      <a:endParaRPr lang="en-US" sz="1200" b="1" i="0" u="none" strike="noStrike">
                        <a:solidFill>
                          <a:schemeClr val="bg1"/>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marL="0" lvl="0" algn="ctr" defTabSz="914400" rtl="0" eaLnBrk="1" fontAlgn="b" latinLnBrk="0" hangingPunct="1"/>
                      <a:r>
                        <a:rPr lang="en-US" sz="1200" b="1" u="none" strike="noStrike" kern="1200">
                          <a:solidFill>
                            <a:schemeClr val="bg1"/>
                          </a:solidFill>
                          <a:effectLst/>
                          <a:latin typeface="Roboto" panose="02000000000000000000" pitchFamily="2" charset="0"/>
                          <a:ea typeface="+mn-ea"/>
                          <a:cs typeface="Calibri Light" panose="020F0302020204030204" pitchFamily="34" charset="0"/>
                        </a:rPr>
                        <a:t>5,533,215</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marL="0" lvl="0" algn="ctr" defTabSz="914400" rtl="0" eaLnBrk="1" fontAlgn="b" latinLnBrk="0" hangingPunct="1"/>
                      <a:r>
                        <a:rPr lang="en-US" sz="1200" b="1" u="none" strike="noStrike" kern="1200">
                          <a:solidFill>
                            <a:schemeClr val="bg1"/>
                          </a:solidFill>
                          <a:effectLst/>
                          <a:latin typeface="Roboto" panose="02000000000000000000" pitchFamily="2" charset="0"/>
                          <a:ea typeface="+mn-ea"/>
                          <a:cs typeface="Calibri Light" panose="020F0302020204030204" pitchFamily="34" charset="0"/>
                        </a:rPr>
                        <a:t>5,809,746</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marL="0" lvl="0" algn="ctr" defTabSz="914400" rtl="0" eaLnBrk="1" fontAlgn="b" latinLnBrk="0" hangingPunct="1"/>
                      <a:r>
                        <a:rPr lang="en-US" sz="1200" b="1" u="none" strike="noStrike" kern="1200">
                          <a:solidFill>
                            <a:schemeClr val="bg1"/>
                          </a:solidFill>
                          <a:effectLst/>
                          <a:latin typeface="Roboto" panose="02000000000000000000" pitchFamily="2" charset="0"/>
                          <a:ea typeface="+mn-ea"/>
                          <a:cs typeface="Calibri Light" panose="020F0302020204030204" pitchFamily="34" charset="0"/>
                        </a:rPr>
                        <a:t>5,668,502</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marL="0" lvl="0" algn="ctr" defTabSz="914400" rtl="0" eaLnBrk="1" fontAlgn="b" latinLnBrk="0" hangingPunct="1"/>
                      <a:r>
                        <a:rPr lang="en-US" sz="1200" b="1" u="none" strike="noStrike" kern="1200">
                          <a:solidFill>
                            <a:schemeClr val="bg1"/>
                          </a:solidFill>
                          <a:effectLst/>
                          <a:latin typeface="Roboto" panose="02000000000000000000" pitchFamily="2" charset="0"/>
                          <a:ea typeface="+mn-ea"/>
                          <a:cs typeface="Calibri Light" panose="020F0302020204030204" pitchFamily="34" charset="0"/>
                        </a:rPr>
                        <a:t>4,503,115</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tc>
                  <a:txBody>
                    <a:bodyPr/>
                    <a:lstStyle/>
                    <a:p>
                      <a:pPr marL="0" lvl="0" algn="ctr" defTabSz="914400" rtl="0" eaLnBrk="1" fontAlgn="b" latinLnBrk="0" hangingPunct="1"/>
                      <a:r>
                        <a:rPr lang="en-US" sz="1200" b="1" u="none" strike="noStrike" kern="1200">
                          <a:solidFill>
                            <a:schemeClr val="bg1"/>
                          </a:solidFill>
                          <a:effectLst/>
                          <a:latin typeface="Roboto" panose="02000000000000000000" pitchFamily="2" charset="0"/>
                          <a:ea typeface="+mn-ea"/>
                          <a:cs typeface="Calibri Light" panose="020F0302020204030204" pitchFamily="34" charset="0"/>
                        </a:rPr>
                        <a:t>4,026,427</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199312006"/>
                  </a:ext>
                </a:extLst>
              </a:tr>
            </a:tbl>
          </a:graphicData>
        </a:graphic>
      </p:graphicFrame>
      <p:sp>
        <p:nvSpPr>
          <p:cNvPr id="2" name="Slide Number Placeholder 1">
            <a:extLst>
              <a:ext uri="{FF2B5EF4-FFF2-40B4-BE49-F238E27FC236}">
                <a16:creationId xmlns:a16="http://schemas.microsoft.com/office/drawing/2014/main" id="{6736DD6F-0655-477E-8B2E-F3EDE98C9670}"/>
              </a:ext>
            </a:extLst>
          </p:cNvPr>
          <p:cNvSpPr>
            <a:spLocks noGrp="1"/>
          </p:cNvSpPr>
          <p:nvPr>
            <p:ph type="sldNum" sz="quarter" idx="4"/>
          </p:nvPr>
        </p:nvSpPr>
        <p:spPr/>
        <p:txBody>
          <a:bodyPr/>
          <a:lstStyle/>
          <a:p>
            <a:fld id="{712E29C6-EE55-43BD-857B-236F68ABA214}" type="slidenum">
              <a:rPr lang="en-US" smtClean="0"/>
              <a:pPr/>
              <a:t>47</a:t>
            </a:fld>
            <a:endParaRPr lang="en-US"/>
          </a:p>
        </p:txBody>
      </p:sp>
      <p:sp>
        <p:nvSpPr>
          <p:cNvPr id="6" name="TextBox 5">
            <a:extLst>
              <a:ext uri="{FF2B5EF4-FFF2-40B4-BE49-F238E27FC236}">
                <a16:creationId xmlns:a16="http://schemas.microsoft.com/office/drawing/2014/main" id="{A9045358-1050-4E0D-9712-7F32CFF54517}"/>
              </a:ext>
            </a:extLst>
          </p:cNvPr>
          <p:cNvSpPr txBox="1"/>
          <p:nvPr/>
        </p:nvSpPr>
        <p:spPr>
          <a:xfrm>
            <a:off x="218671" y="277836"/>
            <a:ext cx="11053232" cy="138499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3200" b="1">
                <a:solidFill>
                  <a:srgbClr val="E31937"/>
                </a:solidFill>
                <a:latin typeface="Montserrat"/>
              </a:defRPr>
            </a:lvl1pPr>
          </a:lstStyle>
          <a:p>
            <a:r>
              <a:rPr lang="en-US">
                <a:latin typeface="+mj-lt"/>
              </a:rPr>
              <a:t>CANADA MOTOR VEHICLE GASOLINE ENGINE AND ENGINE PARTS MANUFACTURING SHIPMENTS </a:t>
            </a:r>
          </a:p>
          <a:p>
            <a:r>
              <a:rPr lang="en-US" sz="2000">
                <a:solidFill>
                  <a:srgbClr val="626366"/>
                </a:solidFill>
                <a:latin typeface="+mj-lt"/>
              </a:rPr>
              <a:t>in Thousands of Canadian Dollars</a:t>
            </a:r>
          </a:p>
        </p:txBody>
      </p:sp>
      <p:sp>
        <p:nvSpPr>
          <p:cNvPr id="9" name="TextBox 8">
            <a:extLst>
              <a:ext uri="{FF2B5EF4-FFF2-40B4-BE49-F238E27FC236}">
                <a16:creationId xmlns:a16="http://schemas.microsoft.com/office/drawing/2014/main" id="{A8AF817B-4996-3BBB-8CD6-B1841135DAF9}"/>
              </a:ext>
            </a:extLst>
          </p:cNvPr>
          <p:cNvSpPr txBox="1"/>
          <p:nvPr/>
        </p:nvSpPr>
        <p:spPr>
          <a:xfrm>
            <a:off x="-3032" y="5906329"/>
            <a:ext cx="2148647" cy="369332"/>
          </a:xfrm>
          <a:prstGeom prst="rect">
            <a:avLst/>
          </a:prstGeom>
          <a:noFill/>
        </p:spPr>
        <p:txBody>
          <a:bodyPr wrap="square" rtlCol="0">
            <a:spAutoFit/>
          </a:bodyPr>
          <a:lstStyle/>
          <a:p>
            <a:r>
              <a:rPr lang="en-US" sz="900"/>
              <a:t>After downloading workbook, navigate to the corresponding tab.</a:t>
            </a:r>
          </a:p>
        </p:txBody>
      </p:sp>
      <p:sp>
        <p:nvSpPr>
          <p:cNvPr id="10" name="Oval 9">
            <a:hlinkClick r:id="rId2"/>
            <a:extLst>
              <a:ext uri="{FF2B5EF4-FFF2-40B4-BE49-F238E27FC236}">
                <a16:creationId xmlns:a16="http://schemas.microsoft.com/office/drawing/2014/main" id="{A7C1ED2C-B472-6129-7975-4283C9916106}"/>
              </a:ext>
            </a:extLst>
          </p:cNvPr>
          <p:cNvSpPr/>
          <p:nvPr/>
        </p:nvSpPr>
        <p:spPr>
          <a:xfrm>
            <a:off x="0" y="5450599"/>
            <a:ext cx="1552353" cy="453366"/>
          </a:xfrm>
          <a:prstGeom prst="ellipse">
            <a:avLst/>
          </a:prstGeom>
          <a:solidFill>
            <a:schemeClr val="accent3">
              <a:lumMod val="60000"/>
              <a:lumOff val="40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850" b="1" i="0" strike="noStrike" kern="1200" cap="none" spc="0" normalizeH="0" baseline="0" noProof="0">
                <a:ln>
                  <a:noFill/>
                </a:ln>
                <a:solidFill>
                  <a:srgbClr val="C00000"/>
                </a:solidFill>
                <a:effectLst/>
                <a:uLnTx/>
                <a:uFillTx/>
                <a:latin typeface="Calibri" panose="020F0502020204030204"/>
                <a:hlinkClick r:id="rId2">
                  <a:extLst>
                    <a:ext uri="{A12FA001-AC4F-418D-AE19-62706E023703}">
                      <ahyp:hlinkClr xmlns:ahyp="http://schemas.microsoft.com/office/drawing/2018/hyperlinkcolor" val="tx"/>
                    </a:ext>
                  </a:extLst>
                </a:hlinkClick>
              </a:rPr>
              <a:t>Click here for Data</a:t>
            </a:r>
            <a:endParaRPr lang="en-US" sz="850" b="1">
              <a:solidFill>
                <a:srgbClr val="C00000"/>
              </a:solidFill>
            </a:endParaRPr>
          </a:p>
        </p:txBody>
      </p:sp>
    </p:spTree>
    <p:extLst>
      <p:ext uri="{BB962C8B-B14F-4D97-AF65-F5344CB8AC3E}">
        <p14:creationId xmlns:p14="http://schemas.microsoft.com/office/powerpoint/2010/main" val="19560467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045358-1050-4E0D-9712-7F32CFF54517}"/>
              </a:ext>
            </a:extLst>
          </p:cNvPr>
          <p:cNvSpPr txBox="1"/>
          <p:nvPr/>
        </p:nvSpPr>
        <p:spPr>
          <a:xfrm>
            <a:off x="218671" y="138925"/>
            <a:ext cx="11207055"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3200" b="1">
                <a:solidFill>
                  <a:srgbClr val="E31937"/>
                </a:solidFill>
                <a:latin typeface="Montserrat"/>
              </a:defRPr>
            </a:lvl1pPr>
          </a:lstStyle>
          <a:p>
            <a:pPr defTabSz="457200">
              <a:defRPr/>
            </a:pPr>
            <a:r>
              <a:rPr lang="en-US" dirty="0">
                <a:latin typeface="+mj-lt"/>
              </a:rPr>
              <a:t>CANADIAN LIGHT VEHICLE REGISTRATIONS</a:t>
            </a:r>
          </a:p>
        </p:txBody>
      </p:sp>
      <p:graphicFrame>
        <p:nvGraphicFramePr>
          <p:cNvPr id="16" name="Table 3">
            <a:extLst>
              <a:ext uri="{FF2B5EF4-FFF2-40B4-BE49-F238E27FC236}">
                <a16:creationId xmlns:a16="http://schemas.microsoft.com/office/drawing/2014/main" id="{6DD0E427-CED2-48E4-B692-F64B7E10C87A}"/>
              </a:ext>
            </a:extLst>
          </p:cNvPr>
          <p:cNvGraphicFramePr>
            <a:graphicFrameLocks noGrp="1"/>
          </p:cNvGraphicFramePr>
          <p:nvPr>
            <p:extLst>
              <p:ext uri="{D42A27DB-BD31-4B8C-83A1-F6EECF244321}">
                <p14:modId xmlns:p14="http://schemas.microsoft.com/office/powerpoint/2010/main" val="2087322587"/>
              </p:ext>
            </p:extLst>
          </p:nvPr>
        </p:nvGraphicFramePr>
        <p:xfrm>
          <a:off x="532073" y="1600071"/>
          <a:ext cx="3826284" cy="3489864"/>
        </p:xfrm>
        <a:graphic>
          <a:graphicData uri="http://schemas.openxmlformats.org/drawingml/2006/table">
            <a:tbl>
              <a:tblPr firstRow="1" bandRow="1">
                <a:tableStyleId>{6E25E649-3F16-4E02-A733-19D2CDBF48F0}</a:tableStyleId>
              </a:tblPr>
              <a:tblGrid>
                <a:gridCol w="956571">
                  <a:extLst>
                    <a:ext uri="{9D8B030D-6E8A-4147-A177-3AD203B41FA5}">
                      <a16:colId xmlns:a16="http://schemas.microsoft.com/office/drawing/2014/main" val="208348321"/>
                    </a:ext>
                  </a:extLst>
                </a:gridCol>
                <a:gridCol w="956571">
                  <a:extLst>
                    <a:ext uri="{9D8B030D-6E8A-4147-A177-3AD203B41FA5}">
                      <a16:colId xmlns:a16="http://schemas.microsoft.com/office/drawing/2014/main" val="398981594"/>
                    </a:ext>
                  </a:extLst>
                </a:gridCol>
                <a:gridCol w="956571">
                  <a:extLst>
                    <a:ext uri="{9D8B030D-6E8A-4147-A177-3AD203B41FA5}">
                      <a16:colId xmlns:a16="http://schemas.microsoft.com/office/drawing/2014/main" val="3732875649"/>
                    </a:ext>
                  </a:extLst>
                </a:gridCol>
                <a:gridCol w="956571">
                  <a:extLst>
                    <a:ext uri="{9D8B030D-6E8A-4147-A177-3AD203B41FA5}">
                      <a16:colId xmlns:a16="http://schemas.microsoft.com/office/drawing/2014/main" val="1102855189"/>
                    </a:ext>
                  </a:extLst>
                </a:gridCol>
              </a:tblGrid>
              <a:tr h="581644">
                <a:tc>
                  <a:txBody>
                    <a:bodyPr/>
                    <a:lstStyle/>
                    <a:p>
                      <a:pPr algn="ctr" fontAlgn="b"/>
                      <a:r>
                        <a:rPr lang="en-US" sz="1200" b="1" u="none" strike="noStrike" dirty="0">
                          <a:solidFill>
                            <a:srgbClr val="FFFFFF"/>
                          </a:solidFill>
                          <a:effectLst/>
                        </a:rPr>
                        <a:t> </a:t>
                      </a:r>
                      <a:endParaRPr lang="en-US" sz="1200" b="1" i="0" u="none" strike="noStrike" dirty="0">
                        <a:solidFill>
                          <a:srgbClr val="FFFFFF"/>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200" b="1" u="none" strike="noStrike" dirty="0">
                          <a:solidFill>
                            <a:srgbClr val="FFFFFF"/>
                          </a:solidFill>
                          <a:effectLst/>
                          <a:latin typeface="Roboto" panose="02000000000000000000" pitchFamily="2" charset="0"/>
                          <a:cs typeface="Calibri Light" panose="020F0302020204030204" pitchFamily="34" charset="0"/>
                        </a:rPr>
                        <a:t>PASSENGER CARS</a:t>
                      </a:r>
                      <a:endParaRPr lang="en-US" sz="1200" b="1" i="0" u="none" strike="noStrike" dirty="0">
                        <a:solidFill>
                          <a:srgbClr val="FFFFFF"/>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200" b="1" u="none" strike="noStrike" dirty="0">
                          <a:solidFill>
                            <a:srgbClr val="FFFFFF"/>
                          </a:solidFill>
                          <a:effectLst/>
                          <a:latin typeface="Roboto" panose="02000000000000000000" pitchFamily="2" charset="0"/>
                          <a:cs typeface="Calibri Light" panose="020F0302020204030204" pitchFamily="34" charset="0"/>
                        </a:rPr>
                        <a:t>LIGHT TRUCKS</a:t>
                      </a:r>
                      <a:endParaRPr lang="en-US" sz="1200" b="1" i="0" u="none" strike="noStrike" dirty="0">
                        <a:solidFill>
                          <a:srgbClr val="FFFFFF"/>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200" b="1" i="0" u="none" strike="noStrike" dirty="0">
                          <a:solidFill>
                            <a:srgbClr val="FFFFFF"/>
                          </a:solidFill>
                          <a:effectLst/>
                          <a:latin typeface="Roboto" panose="02000000000000000000" pitchFamily="2" charset="0"/>
                          <a:cs typeface="Calibri Light" panose="020F0302020204030204" pitchFamily="34" charset="0"/>
                        </a:rPr>
                        <a:t>TOTAL</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extLst>
                  <a:ext uri="{0D108BD9-81ED-4DB2-BD59-A6C34878D82A}">
                    <a16:rowId xmlns:a16="http://schemas.microsoft.com/office/drawing/2014/main" val="3848940414"/>
                  </a:ext>
                </a:extLst>
              </a:tr>
              <a:tr h="581644">
                <a:tc>
                  <a:txBody>
                    <a:bodyPr/>
                    <a:lstStyle/>
                    <a:p>
                      <a:pPr lvl="0" algn="ctr" fontAlgn="b"/>
                      <a:r>
                        <a:rPr lang="en-US" sz="1200" b="0" u="none" strike="noStrike" dirty="0">
                          <a:effectLst/>
                          <a:latin typeface="Roboto" panose="02000000000000000000" pitchFamily="2" charset="0"/>
                          <a:cs typeface="Calibri Light" panose="020F0302020204030204" pitchFamily="34" charset="0"/>
                        </a:rPr>
                        <a:t>2016</a:t>
                      </a:r>
                      <a:endParaRPr lang="en-US" sz="1200" b="0" i="0" u="none" strike="noStrike" dirty="0">
                        <a:effectLst/>
                        <a:latin typeface="Roboto" panose="02000000000000000000" pitchFamily="2" charset="0"/>
                        <a:cs typeface="Calibri Light" panose="020F0302020204030204" pitchFamily="34" charset="0"/>
                      </a:endParaRPr>
                    </a:p>
                  </a:txBody>
                  <a:tcPr marL="9525" marR="9525" marT="9525" marB="0" anchor="ctr">
                    <a:lnT w="25400" cmpd="sng">
                      <a:noFill/>
                    </a:lnT>
                  </a:tcPr>
                </a:tc>
                <a:tc>
                  <a:txBody>
                    <a:bodyPr/>
                    <a:lstStyle/>
                    <a:p>
                      <a:pPr algn="ctr" fontAlgn="ctr"/>
                      <a:r>
                        <a:rPr lang="en-US" sz="1100" b="0" i="0" u="none" strike="noStrike" dirty="0">
                          <a:effectLst/>
                          <a:latin typeface="Roboto" panose="02000000000000000000" pitchFamily="2" charset="0"/>
                          <a:cs typeface="Calibri Light" panose="020F0302020204030204" pitchFamily="34" charset="0"/>
                        </a:rPr>
                        <a:t>12,855,742</a:t>
                      </a:r>
                    </a:p>
                  </a:txBody>
                  <a:tcPr marL="0" marR="0" marT="0" marB="0" anchor="ctr">
                    <a:lnT w="25400" cmpd="sng">
                      <a:noFill/>
                    </a:lnT>
                  </a:tcPr>
                </a:tc>
                <a:tc>
                  <a:txBody>
                    <a:bodyPr/>
                    <a:lstStyle/>
                    <a:p>
                      <a:pPr algn="ctr" fontAlgn="ctr"/>
                      <a:r>
                        <a:rPr lang="en-US" sz="1100" b="0" i="0" u="none" strike="noStrike" dirty="0">
                          <a:effectLst/>
                          <a:latin typeface="Roboto" panose="02000000000000000000" pitchFamily="2" charset="0"/>
                          <a:cs typeface="Calibri Light" panose="020F0302020204030204" pitchFamily="34" charset="0"/>
                        </a:rPr>
                        <a:t>13,407,410</a:t>
                      </a:r>
                    </a:p>
                  </a:txBody>
                  <a:tcPr marL="0" marR="0" marT="0" marB="0" anchor="ctr">
                    <a:lnT w="25400" cmpd="sng">
                      <a:noFill/>
                    </a:lnT>
                  </a:tcPr>
                </a:tc>
                <a:tc>
                  <a:txBody>
                    <a:bodyPr/>
                    <a:lstStyle/>
                    <a:p>
                      <a:pPr algn="ctr" fontAlgn="b"/>
                      <a:r>
                        <a:rPr lang="en-US" sz="1100" b="0" i="0" u="none" strike="noStrike" dirty="0">
                          <a:effectLst/>
                          <a:latin typeface="Roboto" panose="02000000000000000000" pitchFamily="2" charset="0"/>
                          <a:cs typeface="Calibri Light" panose="020F0302020204030204" pitchFamily="34" charset="0"/>
                        </a:rPr>
                        <a:t>26,263,152 </a:t>
                      </a:r>
                    </a:p>
                  </a:txBody>
                  <a:tcPr marL="0" marR="0" marT="0" marB="0" anchor="ctr">
                    <a:lnT w="25400" cmpd="sng">
                      <a:noFill/>
                    </a:lnT>
                  </a:tcPr>
                </a:tc>
                <a:extLst>
                  <a:ext uri="{0D108BD9-81ED-4DB2-BD59-A6C34878D82A}">
                    <a16:rowId xmlns:a16="http://schemas.microsoft.com/office/drawing/2014/main" val="3219902957"/>
                  </a:ext>
                </a:extLst>
              </a:tr>
              <a:tr h="581644">
                <a:tc>
                  <a:txBody>
                    <a:bodyPr/>
                    <a:lstStyle/>
                    <a:p>
                      <a:pPr lvl="0" algn="ctr" fontAlgn="b"/>
                      <a:r>
                        <a:rPr lang="en-US" sz="1200" b="0" u="none" strike="noStrike" dirty="0">
                          <a:effectLst/>
                          <a:latin typeface="Roboto" panose="02000000000000000000" pitchFamily="2" charset="0"/>
                          <a:cs typeface="Calibri Light" panose="020F0302020204030204" pitchFamily="34" charset="0"/>
                        </a:rPr>
                        <a:t>2017</a:t>
                      </a:r>
                      <a:endParaRPr lang="en-US" sz="1200" b="0" i="0" u="none" strike="noStrike" dirty="0">
                        <a:effectLst/>
                        <a:latin typeface="Roboto" panose="02000000000000000000" pitchFamily="2" charset="0"/>
                        <a:cs typeface="Calibri Light" panose="020F0302020204030204" pitchFamily="34" charset="0"/>
                      </a:endParaRPr>
                    </a:p>
                  </a:txBody>
                  <a:tcPr marL="9525" marR="9525" marT="9525" marB="0" anchor="ctr"/>
                </a:tc>
                <a:tc>
                  <a:txBody>
                    <a:bodyPr/>
                    <a:lstStyle/>
                    <a:p>
                      <a:pPr algn="ctr" fontAlgn="ctr"/>
                      <a:r>
                        <a:rPr lang="en-US" sz="1100" b="0" i="0" u="none" strike="noStrike" dirty="0">
                          <a:effectLst/>
                          <a:latin typeface="Roboto" panose="02000000000000000000" pitchFamily="2" charset="0"/>
                          <a:cs typeface="Calibri Light" panose="020F0302020204030204" pitchFamily="34" charset="0"/>
                        </a:rPr>
                        <a:t>12,486,421</a:t>
                      </a:r>
                    </a:p>
                  </a:txBody>
                  <a:tcPr marL="0" marR="0" marT="0" marB="0" anchor="ctr"/>
                </a:tc>
                <a:tc>
                  <a:txBody>
                    <a:bodyPr/>
                    <a:lstStyle/>
                    <a:p>
                      <a:pPr algn="ctr" fontAlgn="ctr"/>
                      <a:r>
                        <a:rPr lang="en-US" sz="1100" b="0" i="0" u="none" strike="noStrike" dirty="0">
                          <a:effectLst/>
                          <a:latin typeface="Roboto" panose="02000000000000000000" pitchFamily="2" charset="0"/>
                          <a:cs typeface="Calibri Light" panose="020F0302020204030204" pitchFamily="34" charset="0"/>
                        </a:rPr>
                        <a:t>14,285,381</a:t>
                      </a:r>
                    </a:p>
                  </a:txBody>
                  <a:tcPr marL="0" marR="0" marT="0" marB="0" anchor="ctr"/>
                </a:tc>
                <a:tc>
                  <a:txBody>
                    <a:bodyPr/>
                    <a:lstStyle/>
                    <a:p>
                      <a:pPr algn="ctr" fontAlgn="b"/>
                      <a:r>
                        <a:rPr lang="en-US" sz="1100" b="0" i="0" u="none" strike="noStrike" dirty="0">
                          <a:effectLst/>
                          <a:latin typeface="Roboto" panose="02000000000000000000" pitchFamily="2" charset="0"/>
                          <a:cs typeface="Calibri Light" panose="020F0302020204030204" pitchFamily="34" charset="0"/>
                        </a:rPr>
                        <a:t>26,771,802 </a:t>
                      </a:r>
                    </a:p>
                  </a:txBody>
                  <a:tcPr marL="0" marR="0" marT="0" marB="0" anchor="ctr"/>
                </a:tc>
                <a:extLst>
                  <a:ext uri="{0D108BD9-81ED-4DB2-BD59-A6C34878D82A}">
                    <a16:rowId xmlns:a16="http://schemas.microsoft.com/office/drawing/2014/main" val="1587467947"/>
                  </a:ext>
                </a:extLst>
              </a:tr>
              <a:tr h="581644">
                <a:tc>
                  <a:txBody>
                    <a:bodyPr/>
                    <a:lstStyle/>
                    <a:p>
                      <a:pPr lvl="0" algn="ctr" fontAlgn="b"/>
                      <a:r>
                        <a:rPr lang="en-US" sz="1200" b="0" u="none" strike="noStrike" dirty="0">
                          <a:effectLst/>
                          <a:latin typeface="Roboto" panose="02000000000000000000" pitchFamily="2" charset="0"/>
                          <a:cs typeface="Calibri Light" panose="020F0302020204030204" pitchFamily="34" charset="0"/>
                        </a:rPr>
                        <a:t>2018</a:t>
                      </a:r>
                      <a:endParaRPr lang="en-US" sz="1200" b="0" i="0" u="none" strike="noStrike" dirty="0">
                        <a:effectLst/>
                        <a:latin typeface="Roboto" panose="02000000000000000000" pitchFamily="2" charset="0"/>
                        <a:cs typeface="Calibri Light" panose="020F0302020204030204" pitchFamily="34" charset="0"/>
                      </a:endParaRPr>
                    </a:p>
                  </a:txBody>
                  <a:tcPr marL="9525" marR="9525" marT="9525" marB="0" anchor="ctr"/>
                </a:tc>
                <a:tc>
                  <a:txBody>
                    <a:bodyPr/>
                    <a:lstStyle/>
                    <a:p>
                      <a:pPr algn="ctr" fontAlgn="ctr"/>
                      <a:r>
                        <a:rPr lang="en-US" sz="1100" b="0" i="0" u="none" strike="noStrike" dirty="0">
                          <a:effectLst/>
                          <a:latin typeface="Roboto" panose="02000000000000000000" pitchFamily="2" charset="0"/>
                          <a:cs typeface="Calibri Light" panose="020F0302020204030204" pitchFamily="34" charset="0"/>
                        </a:rPr>
                        <a:t>12,602,539</a:t>
                      </a:r>
                    </a:p>
                  </a:txBody>
                  <a:tcPr marL="0" marR="0" marT="0" marB="0" anchor="ctr"/>
                </a:tc>
                <a:tc>
                  <a:txBody>
                    <a:bodyPr/>
                    <a:lstStyle/>
                    <a:p>
                      <a:pPr algn="ctr" fontAlgn="ctr"/>
                      <a:r>
                        <a:rPr lang="en-US" sz="1100" b="0" i="0" u="none" strike="noStrike" dirty="0">
                          <a:effectLst/>
                          <a:latin typeface="Roboto" panose="02000000000000000000" pitchFamily="2" charset="0"/>
                          <a:cs typeface="Calibri Light" panose="020F0302020204030204" pitchFamily="34" charset="0"/>
                        </a:rPr>
                        <a:t>14,653,551</a:t>
                      </a:r>
                    </a:p>
                  </a:txBody>
                  <a:tcPr marL="0" marR="0" marT="0" marB="0" anchor="ctr"/>
                </a:tc>
                <a:tc>
                  <a:txBody>
                    <a:bodyPr/>
                    <a:lstStyle/>
                    <a:p>
                      <a:pPr algn="ctr" fontAlgn="b"/>
                      <a:r>
                        <a:rPr lang="en-US" sz="1100" b="0" i="0" u="none" strike="noStrike" dirty="0">
                          <a:effectLst/>
                          <a:latin typeface="Roboto" panose="02000000000000000000" pitchFamily="2" charset="0"/>
                          <a:cs typeface="Calibri Light" panose="020F0302020204030204" pitchFamily="34" charset="0"/>
                        </a:rPr>
                        <a:t>27,256,090 </a:t>
                      </a:r>
                    </a:p>
                  </a:txBody>
                  <a:tcPr marL="0" marR="0" marT="0" marB="0" anchor="ctr"/>
                </a:tc>
                <a:extLst>
                  <a:ext uri="{0D108BD9-81ED-4DB2-BD59-A6C34878D82A}">
                    <a16:rowId xmlns:a16="http://schemas.microsoft.com/office/drawing/2014/main" val="1255726404"/>
                  </a:ext>
                </a:extLst>
              </a:tr>
              <a:tr h="581644">
                <a:tc>
                  <a:txBody>
                    <a:bodyPr/>
                    <a:lstStyle/>
                    <a:p>
                      <a:pPr lvl="0" algn="ctr" fontAlgn="b"/>
                      <a:r>
                        <a:rPr lang="en-US" sz="1200" b="0" i="0" u="none" strike="noStrike" dirty="0">
                          <a:effectLst/>
                          <a:latin typeface="Roboto" panose="02000000000000000000" pitchFamily="2" charset="0"/>
                          <a:cs typeface="Calibri Light" panose="020F0302020204030204" pitchFamily="34" charset="0"/>
                        </a:rPr>
                        <a:t>2019</a:t>
                      </a:r>
                    </a:p>
                  </a:txBody>
                  <a:tcPr marL="9525" marR="9525" marT="9525" marB="0" anchor="ctr"/>
                </a:tc>
                <a:tc>
                  <a:txBody>
                    <a:bodyPr/>
                    <a:lstStyle/>
                    <a:p>
                      <a:pPr algn="ctr" fontAlgn="ctr"/>
                      <a:r>
                        <a:rPr lang="en-US" sz="1100" b="0" i="0" u="none" strike="noStrike" dirty="0">
                          <a:effectLst/>
                          <a:latin typeface="Roboto" panose="02000000000000000000" pitchFamily="2" charset="0"/>
                          <a:cs typeface="Calibri Light" panose="020F0302020204030204" pitchFamily="34" charset="0"/>
                        </a:rPr>
                        <a:t>12,230,282</a:t>
                      </a:r>
                    </a:p>
                  </a:txBody>
                  <a:tcPr marL="0" marR="0" marT="0" marB="0" anchor="ctr"/>
                </a:tc>
                <a:tc>
                  <a:txBody>
                    <a:bodyPr/>
                    <a:lstStyle/>
                    <a:p>
                      <a:pPr algn="ctr" fontAlgn="ctr"/>
                      <a:r>
                        <a:rPr lang="en-US" sz="1100" b="0" i="0" u="none" strike="noStrike" dirty="0">
                          <a:effectLst/>
                          <a:latin typeface="Roboto" panose="02000000000000000000" pitchFamily="2" charset="0"/>
                          <a:cs typeface="Calibri Light" panose="020F0302020204030204" pitchFamily="34" charset="0"/>
                        </a:rPr>
                        <a:t>15,143,260</a:t>
                      </a:r>
                    </a:p>
                  </a:txBody>
                  <a:tcPr marL="0" marR="0" marT="0" marB="0" anchor="ctr"/>
                </a:tc>
                <a:tc>
                  <a:txBody>
                    <a:bodyPr/>
                    <a:lstStyle/>
                    <a:p>
                      <a:pPr algn="ctr" fontAlgn="b"/>
                      <a:r>
                        <a:rPr lang="en-US" sz="1100" b="0" i="0" u="none" strike="noStrike" dirty="0">
                          <a:effectLst/>
                          <a:latin typeface="Roboto" panose="02000000000000000000" pitchFamily="2" charset="0"/>
                          <a:cs typeface="Calibri Light" panose="020F0302020204030204" pitchFamily="34" charset="0"/>
                        </a:rPr>
                        <a:t>27,373,542</a:t>
                      </a:r>
                    </a:p>
                  </a:txBody>
                  <a:tcPr marL="0" marR="0" marT="0" marB="0" anchor="ctr"/>
                </a:tc>
                <a:extLst>
                  <a:ext uri="{0D108BD9-81ED-4DB2-BD59-A6C34878D82A}">
                    <a16:rowId xmlns:a16="http://schemas.microsoft.com/office/drawing/2014/main" val="521370810"/>
                  </a:ext>
                </a:extLst>
              </a:tr>
              <a:tr h="581644">
                <a:tc>
                  <a:txBody>
                    <a:bodyPr/>
                    <a:lstStyle/>
                    <a:p>
                      <a:pPr lvl="0" algn="ctr" fontAlgn="b"/>
                      <a:r>
                        <a:rPr lang="en-US" sz="1200" b="0" i="0" u="none" strike="noStrike" dirty="0">
                          <a:effectLst/>
                          <a:latin typeface="Roboto" panose="02000000000000000000" pitchFamily="2" charset="0"/>
                          <a:cs typeface="Calibri Light" panose="020F0302020204030204" pitchFamily="34" charset="0"/>
                        </a:rPr>
                        <a:t>2020</a:t>
                      </a:r>
                    </a:p>
                  </a:txBody>
                  <a:tcPr marL="9525" marR="9525" marT="9525" marB="0" anchor="ctr">
                    <a:lnB>
                      <a:noFill/>
                    </a:lnB>
                  </a:tcPr>
                </a:tc>
                <a:tc>
                  <a:txBody>
                    <a:bodyPr/>
                    <a:lstStyle/>
                    <a:p>
                      <a:pPr algn="ctr" fontAlgn="ctr"/>
                      <a:r>
                        <a:rPr lang="en-US" sz="1100" b="0" i="0" u="none" strike="noStrike" dirty="0">
                          <a:effectLst/>
                          <a:latin typeface="Roboto" panose="02000000000000000000" pitchFamily="2" charset="0"/>
                          <a:cs typeface="Calibri Light" panose="020F0302020204030204" pitchFamily="34" charset="0"/>
                        </a:rPr>
                        <a:t>11,438,564</a:t>
                      </a:r>
                    </a:p>
                  </a:txBody>
                  <a:tcPr marL="0" marR="0" marT="0" marB="0" anchor="ctr">
                    <a:lnB>
                      <a:noFill/>
                    </a:lnB>
                  </a:tcPr>
                </a:tc>
                <a:tc>
                  <a:txBody>
                    <a:bodyPr/>
                    <a:lstStyle/>
                    <a:p>
                      <a:pPr algn="ctr" fontAlgn="ctr"/>
                      <a:r>
                        <a:rPr lang="en-US" sz="1100" b="0" i="0" u="none" strike="noStrike" dirty="0">
                          <a:effectLst/>
                          <a:latin typeface="Roboto" panose="02000000000000000000" pitchFamily="2" charset="0"/>
                          <a:cs typeface="Calibri Light" panose="020F0302020204030204" pitchFamily="34" charset="0"/>
                        </a:rPr>
                        <a:t>15,589,595</a:t>
                      </a:r>
                    </a:p>
                  </a:txBody>
                  <a:tcPr marL="0" marR="0" marT="0" marB="0" anchor="ctr">
                    <a:lnB>
                      <a:noFill/>
                    </a:lnB>
                  </a:tcPr>
                </a:tc>
                <a:tc>
                  <a:txBody>
                    <a:bodyPr/>
                    <a:lstStyle/>
                    <a:p>
                      <a:pPr algn="ctr" fontAlgn="b"/>
                      <a:r>
                        <a:rPr lang="en-US" sz="1100" b="0" i="0" u="none" strike="noStrike" dirty="0">
                          <a:effectLst/>
                          <a:latin typeface="Roboto" panose="02000000000000000000" pitchFamily="2" charset="0"/>
                          <a:cs typeface="Calibri Light" panose="020F0302020204030204" pitchFamily="34" charset="0"/>
                        </a:rPr>
                        <a:t>27,028,159</a:t>
                      </a:r>
                    </a:p>
                  </a:txBody>
                  <a:tcPr marL="0" marR="0" marT="0" marB="0" anchor="ctr">
                    <a:lnB>
                      <a:noFill/>
                    </a:lnB>
                  </a:tcPr>
                </a:tc>
                <a:extLst>
                  <a:ext uri="{0D108BD9-81ED-4DB2-BD59-A6C34878D82A}">
                    <a16:rowId xmlns:a16="http://schemas.microsoft.com/office/drawing/2014/main" val="2933251422"/>
                  </a:ext>
                </a:extLst>
              </a:tr>
            </a:tbl>
          </a:graphicData>
        </a:graphic>
      </p:graphicFrame>
      <p:sp>
        <p:nvSpPr>
          <p:cNvPr id="2" name="Slide Number Placeholder 1">
            <a:extLst>
              <a:ext uri="{FF2B5EF4-FFF2-40B4-BE49-F238E27FC236}">
                <a16:creationId xmlns:a16="http://schemas.microsoft.com/office/drawing/2014/main" id="{CAB5CF7D-FBBE-4EB7-A85F-E55E84E69F4E}"/>
              </a:ext>
            </a:extLst>
          </p:cNvPr>
          <p:cNvSpPr>
            <a:spLocks noGrp="1"/>
          </p:cNvSpPr>
          <p:nvPr>
            <p:ph type="sldNum" sz="quarter" idx="4"/>
          </p:nvPr>
        </p:nvSpPr>
        <p:spPr/>
        <p:txBody>
          <a:bodyPr/>
          <a:lstStyle/>
          <a:p>
            <a:fld id="{712E29C6-EE55-43BD-857B-236F68ABA214}" type="slidenum">
              <a:rPr lang="en-US" smtClean="0"/>
              <a:pPr/>
              <a:t>48</a:t>
            </a:fld>
            <a:endParaRPr lang="en-US" dirty="0"/>
          </a:p>
        </p:txBody>
      </p:sp>
      <p:graphicFrame>
        <p:nvGraphicFramePr>
          <p:cNvPr id="3" name="Chart 2">
            <a:extLst>
              <a:ext uri="{FF2B5EF4-FFF2-40B4-BE49-F238E27FC236}">
                <a16:creationId xmlns:a16="http://schemas.microsoft.com/office/drawing/2014/main" id="{00000000-0008-0000-0700-000001440000}"/>
              </a:ext>
            </a:extLst>
          </p:cNvPr>
          <p:cNvGraphicFramePr>
            <a:graphicFrameLocks/>
          </p:cNvGraphicFramePr>
          <p:nvPr>
            <p:extLst>
              <p:ext uri="{D42A27DB-BD31-4B8C-83A1-F6EECF244321}">
                <p14:modId xmlns:p14="http://schemas.microsoft.com/office/powerpoint/2010/main" val="2131707743"/>
              </p:ext>
            </p:extLst>
          </p:nvPr>
        </p:nvGraphicFramePr>
        <p:xfrm>
          <a:off x="4641983" y="1516073"/>
          <a:ext cx="7104493" cy="3657859"/>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7230EE67-5170-B5DB-D8ED-F6C7D7C2843B}"/>
              </a:ext>
            </a:extLst>
          </p:cNvPr>
          <p:cNvSpPr txBox="1"/>
          <p:nvPr/>
        </p:nvSpPr>
        <p:spPr>
          <a:xfrm>
            <a:off x="532073" y="5596974"/>
            <a:ext cx="2148647" cy="369332"/>
          </a:xfrm>
          <a:prstGeom prst="rect">
            <a:avLst/>
          </a:prstGeom>
          <a:noFill/>
        </p:spPr>
        <p:txBody>
          <a:bodyPr wrap="square" rtlCol="0">
            <a:spAutoFit/>
          </a:bodyPr>
          <a:lstStyle/>
          <a:p>
            <a:r>
              <a:rPr lang="en-US" sz="900"/>
              <a:t>After downloading workbook, navigate to the corresponding tab.</a:t>
            </a:r>
          </a:p>
        </p:txBody>
      </p:sp>
      <p:sp>
        <p:nvSpPr>
          <p:cNvPr id="5" name="Oval 4">
            <a:hlinkClick r:id="rId3"/>
            <a:extLst>
              <a:ext uri="{FF2B5EF4-FFF2-40B4-BE49-F238E27FC236}">
                <a16:creationId xmlns:a16="http://schemas.microsoft.com/office/drawing/2014/main" id="{702496A5-33FA-CCDC-DECC-C7FCCD6533C9}"/>
              </a:ext>
            </a:extLst>
          </p:cNvPr>
          <p:cNvSpPr/>
          <p:nvPr/>
        </p:nvSpPr>
        <p:spPr>
          <a:xfrm>
            <a:off x="535105" y="5141244"/>
            <a:ext cx="1552353" cy="453366"/>
          </a:xfrm>
          <a:prstGeom prst="ellipse">
            <a:avLst/>
          </a:prstGeom>
          <a:solidFill>
            <a:schemeClr val="accent3">
              <a:lumMod val="60000"/>
              <a:lumOff val="40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850" b="1" i="0" strike="noStrike" kern="1200" cap="none" spc="0" normalizeH="0" baseline="0" noProof="0" dirty="0">
                <a:ln>
                  <a:noFill/>
                </a:ln>
                <a:solidFill>
                  <a:srgbClr val="C00000"/>
                </a:solidFill>
                <a:effectLst/>
                <a:uLnTx/>
                <a:uFillTx/>
                <a:latin typeface="Calibri" panose="020F0502020204030204"/>
                <a:hlinkClick r:id="rId3">
                  <a:extLst>
                    <a:ext uri="{A12FA001-AC4F-418D-AE19-62706E023703}">
                      <ahyp:hlinkClr xmlns:ahyp="http://schemas.microsoft.com/office/drawing/2018/hyperlinkcolor" val="tx"/>
                    </a:ext>
                  </a:extLst>
                </a:hlinkClick>
              </a:rPr>
              <a:t>Click here for Data</a:t>
            </a:r>
            <a:endParaRPr lang="en-US" sz="850" b="1" dirty="0">
              <a:solidFill>
                <a:srgbClr val="C00000"/>
              </a:solidFill>
            </a:endParaRPr>
          </a:p>
        </p:txBody>
      </p:sp>
    </p:spTree>
    <p:extLst>
      <p:ext uri="{BB962C8B-B14F-4D97-AF65-F5344CB8AC3E}">
        <p14:creationId xmlns:p14="http://schemas.microsoft.com/office/powerpoint/2010/main" val="5120716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00000000-0008-0000-0700-000002440000}"/>
              </a:ext>
            </a:extLst>
          </p:cNvPr>
          <p:cNvGraphicFramePr>
            <a:graphicFrameLocks/>
          </p:cNvGraphicFramePr>
          <p:nvPr/>
        </p:nvGraphicFramePr>
        <p:xfrm>
          <a:off x="2676890" y="1439486"/>
          <a:ext cx="6838220" cy="397902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A9045358-1050-4E0D-9712-7F32CFF54517}"/>
              </a:ext>
            </a:extLst>
          </p:cNvPr>
          <p:cNvSpPr txBox="1"/>
          <p:nvPr/>
        </p:nvSpPr>
        <p:spPr>
          <a:xfrm>
            <a:off x="218672" y="138925"/>
            <a:ext cx="11429246"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3200" b="1">
                <a:solidFill>
                  <a:srgbClr val="E31937"/>
                </a:solidFill>
                <a:latin typeface="Montserrat"/>
              </a:defRPr>
            </a:lvl1pPr>
          </a:lstStyle>
          <a:p>
            <a:pPr defTabSz="457200">
              <a:defRPr/>
            </a:pPr>
            <a:r>
              <a:rPr lang="en-US" dirty="0">
                <a:latin typeface="+mj-lt"/>
              </a:rPr>
              <a:t>LIGHT VEHICLES ON THE ROAD IN CANADA</a:t>
            </a:r>
          </a:p>
        </p:txBody>
      </p:sp>
      <p:sp>
        <p:nvSpPr>
          <p:cNvPr id="16" name="TextBox 15">
            <a:extLst>
              <a:ext uri="{FF2B5EF4-FFF2-40B4-BE49-F238E27FC236}">
                <a16:creationId xmlns:a16="http://schemas.microsoft.com/office/drawing/2014/main" id="{CA83C130-24D2-43EA-BFAB-C33B9B509ADA}"/>
              </a:ext>
            </a:extLst>
          </p:cNvPr>
          <p:cNvSpPr txBox="1"/>
          <p:nvPr/>
        </p:nvSpPr>
        <p:spPr>
          <a:xfrm>
            <a:off x="3391148" y="4477557"/>
            <a:ext cx="6123962"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Source: IHS Automotive, driven by POLK, DesRosiers Automotive Consultants Inc. Further reproduction prohibited without written authorization of </a:t>
            </a:r>
            <a:r>
              <a:rPr kumimoji="0" lang="en-US" sz="9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DesRosiers</a:t>
            </a:r>
            <a:r>
              <a:rPr kumimoji="0" lang="en-US" sz="9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Automotive Consultants Inc. </a:t>
            </a:r>
            <a:endParaRPr kumimoji="0" lang="en-US" sz="1800" b="0" i="0" u="none" strike="noStrike" kern="1200" cap="none" spc="0" normalizeH="0" baseline="0" noProof="0" dirty="0">
              <a:ln>
                <a:noFill/>
              </a:ln>
              <a:solidFill>
                <a:prstClr val="black"/>
              </a:solidFill>
              <a:effectLst/>
              <a:uLnTx/>
              <a:uFillTx/>
              <a:latin typeface="Roboto"/>
              <a:ea typeface="+mn-ea"/>
              <a:cs typeface="+mn-cs"/>
            </a:endParaRPr>
          </a:p>
        </p:txBody>
      </p:sp>
      <p:sp>
        <p:nvSpPr>
          <p:cNvPr id="2" name="Slide Number Placeholder 1">
            <a:extLst>
              <a:ext uri="{FF2B5EF4-FFF2-40B4-BE49-F238E27FC236}">
                <a16:creationId xmlns:a16="http://schemas.microsoft.com/office/drawing/2014/main" id="{1829D7D3-5778-40E6-910C-75F579FACCC7}"/>
              </a:ext>
            </a:extLst>
          </p:cNvPr>
          <p:cNvSpPr>
            <a:spLocks noGrp="1"/>
          </p:cNvSpPr>
          <p:nvPr>
            <p:ph type="sldNum" sz="quarter" idx="4"/>
          </p:nvPr>
        </p:nvSpPr>
        <p:spPr/>
        <p:txBody>
          <a:bodyPr/>
          <a:lstStyle/>
          <a:p>
            <a:fld id="{712E29C6-EE55-43BD-857B-236F68ABA214}" type="slidenum">
              <a:rPr lang="en-US" smtClean="0"/>
              <a:pPr/>
              <a:t>49</a:t>
            </a:fld>
            <a:endParaRPr lang="en-US" dirty="0"/>
          </a:p>
        </p:txBody>
      </p:sp>
      <p:sp>
        <p:nvSpPr>
          <p:cNvPr id="7" name="TextBox 6">
            <a:extLst>
              <a:ext uri="{FF2B5EF4-FFF2-40B4-BE49-F238E27FC236}">
                <a16:creationId xmlns:a16="http://schemas.microsoft.com/office/drawing/2014/main" id="{8BFCD56B-5D90-BC71-3287-353614746B9A}"/>
              </a:ext>
            </a:extLst>
          </p:cNvPr>
          <p:cNvSpPr txBox="1"/>
          <p:nvPr/>
        </p:nvSpPr>
        <p:spPr>
          <a:xfrm>
            <a:off x="66247" y="5874244"/>
            <a:ext cx="2148647" cy="369332"/>
          </a:xfrm>
          <a:prstGeom prst="rect">
            <a:avLst/>
          </a:prstGeom>
          <a:noFill/>
        </p:spPr>
        <p:txBody>
          <a:bodyPr wrap="square" rtlCol="0">
            <a:spAutoFit/>
          </a:bodyPr>
          <a:lstStyle/>
          <a:p>
            <a:r>
              <a:rPr lang="en-US" sz="900"/>
              <a:t>After downloading workbook, navigate to the corresponding tab.</a:t>
            </a:r>
          </a:p>
        </p:txBody>
      </p:sp>
      <p:sp>
        <p:nvSpPr>
          <p:cNvPr id="9" name="Oval 8">
            <a:hlinkClick r:id="rId3"/>
            <a:extLst>
              <a:ext uri="{FF2B5EF4-FFF2-40B4-BE49-F238E27FC236}">
                <a16:creationId xmlns:a16="http://schemas.microsoft.com/office/drawing/2014/main" id="{754F9F1F-D107-C7FC-4C76-8701870DBCA6}"/>
              </a:ext>
            </a:extLst>
          </p:cNvPr>
          <p:cNvSpPr/>
          <p:nvPr/>
        </p:nvSpPr>
        <p:spPr>
          <a:xfrm>
            <a:off x="69279" y="5418514"/>
            <a:ext cx="1552353" cy="453366"/>
          </a:xfrm>
          <a:prstGeom prst="ellipse">
            <a:avLst/>
          </a:prstGeom>
          <a:solidFill>
            <a:schemeClr val="accent3">
              <a:lumMod val="60000"/>
              <a:lumOff val="40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850" b="1" i="0" strike="noStrike" kern="1200" cap="none" spc="0" normalizeH="0" baseline="0" noProof="0" dirty="0">
                <a:ln>
                  <a:noFill/>
                </a:ln>
                <a:solidFill>
                  <a:srgbClr val="C00000"/>
                </a:solidFill>
                <a:effectLst/>
                <a:uLnTx/>
                <a:uFillTx/>
                <a:latin typeface="Calibri" panose="020F0502020204030204"/>
                <a:hlinkClick r:id="rId3">
                  <a:extLst>
                    <a:ext uri="{A12FA001-AC4F-418D-AE19-62706E023703}">
                      <ahyp:hlinkClr xmlns:ahyp="http://schemas.microsoft.com/office/drawing/2018/hyperlinkcolor" val="tx"/>
                    </a:ext>
                  </a:extLst>
                </a:hlinkClick>
              </a:rPr>
              <a:t>Click here for Data</a:t>
            </a:r>
            <a:endParaRPr lang="en-US" sz="850" b="1" dirty="0">
              <a:solidFill>
                <a:srgbClr val="C00000"/>
              </a:solidFill>
            </a:endParaRPr>
          </a:p>
        </p:txBody>
      </p:sp>
    </p:spTree>
    <p:extLst>
      <p:ext uri="{BB962C8B-B14F-4D97-AF65-F5344CB8AC3E}">
        <p14:creationId xmlns:p14="http://schemas.microsoft.com/office/powerpoint/2010/main" val="2591872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890D54B-AE27-4A4E-994C-91F2EA6C09CF}"/>
              </a:ext>
            </a:extLst>
          </p:cNvPr>
          <p:cNvSpPr txBox="1"/>
          <p:nvPr/>
        </p:nvSpPr>
        <p:spPr>
          <a:xfrm>
            <a:off x="7752577" y="310853"/>
            <a:ext cx="1945712"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a:solidFill>
                  <a:srgbClr val="E31937"/>
                </a:solidFill>
                <a:latin typeface="+mj-lt"/>
              </a:rPr>
              <a:t>SIZE OF THE AFTERMARKET (ALTERNATIVE VIEW)</a:t>
            </a:r>
            <a:endParaRPr kumimoji="0" lang="en-US" sz="1800" b="0" i="0" u="none" strike="noStrike" kern="1200" cap="none" spc="0" normalizeH="0" baseline="0" noProof="0">
              <a:ln>
                <a:noFill/>
              </a:ln>
              <a:solidFill>
                <a:srgbClr val="E31937"/>
              </a:solidFill>
              <a:effectLst/>
              <a:uLnTx/>
              <a:uFillTx/>
              <a:latin typeface="+mj-lt"/>
              <a:ea typeface="+mn-ea"/>
              <a:cs typeface="+mn-cs"/>
            </a:endParaRPr>
          </a:p>
        </p:txBody>
      </p:sp>
      <p:sp>
        <p:nvSpPr>
          <p:cNvPr id="10" name="TextBox 9">
            <a:extLst>
              <a:ext uri="{FF2B5EF4-FFF2-40B4-BE49-F238E27FC236}">
                <a16:creationId xmlns:a16="http://schemas.microsoft.com/office/drawing/2014/main" id="{655B9FF2-F590-4799-BEFE-90E163E33D01}"/>
              </a:ext>
            </a:extLst>
          </p:cNvPr>
          <p:cNvSpPr txBox="1"/>
          <p:nvPr/>
        </p:nvSpPr>
        <p:spPr>
          <a:xfrm>
            <a:off x="9777382" y="-214664"/>
            <a:ext cx="2786743" cy="221599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noFill/>
                </a:ln>
                <a:solidFill>
                  <a:srgbClr val="E31937"/>
                </a:solidFill>
                <a:effectLst/>
                <a:uLnTx/>
                <a:uFillTx/>
                <a:latin typeface="+mj-lt"/>
                <a:ea typeface="+mn-ea"/>
                <a:cs typeface="+mn-cs"/>
              </a:rPr>
              <a:t>05</a:t>
            </a:r>
            <a:endParaRPr kumimoji="0" lang="en-US" sz="13800" b="0" i="0" u="none" strike="noStrike" kern="1200" cap="none" spc="0" normalizeH="0" baseline="0" noProof="0">
              <a:ln>
                <a:noFill/>
              </a:ln>
              <a:solidFill>
                <a:srgbClr val="E31937"/>
              </a:solidFill>
              <a:effectLst/>
              <a:uLnTx/>
              <a:uFillTx/>
              <a:latin typeface="+mj-lt"/>
              <a:ea typeface="+mn-ea"/>
              <a:cs typeface="+mn-cs"/>
            </a:endParaRPr>
          </a:p>
        </p:txBody>
      </p:sp>
      <p:sp>
        <p:nvSpPr>
          <p:cNvPr id="12" name="TextBox 11">
            <a:extLst>
              <a:ext uri="{FF2B5EF4-FFF2-40B4-BE49-F238E27FC236}">
                <a16:creationId xmlns:a16="http://schemas.microsoft.com/office/drawing/2014/main" id="{75AC0ED8-8F82-446A-BF92-844BA40AF667}"/>
              </a:ext>
            </a:extLst>
          </p:cNvPr>
          <p:cNvSpPr txBox="1"/>
          <p:nvPr/>
        </p:nvSpPr>
        <p:spPr>
          <a:xfrm>
            <a:off x="7752577" y="1445423"/>
            <a:ext cx="145105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j-lt"/>
                <a:ea typeface="+mn-ea"/>
                <a:cs typeface="+mn-cs"/>
              </a:rPr>
              <a:t>CHAPTER 5</a:t>
            </a:r>
            <a:endParaRPr kumimoji="0" lang="en-US" sz="1800" b="0" i="0" u="none" strike="noStrike" kern="1200" cap="none" spc="0" normalizeH="0" baseline="0" noProof="0">
              <a:ln>
                <a:noFill/>
              </a:ln>
              <a:solidFill>
                <a:prstClr val="black"/>
              </a:solidFill>
              <a:effectLst/>
              <a:uLnTx/>
              <a:uFillTx/>
              <a:latin typeface="+mj-lt"/>
              <a:ea typeface="+mn-ea"/>
              <a:cs typeface="+mn-cs"/>
            </a:endParaRPr>
          </a:p>
        </p:txBody>
      </p:sp>
      <p:sp>
        <p:nvSpPr>
          <p:cNvPr id="2" name="Slide Number Placeholder 1">
            <a:extLst>
              <a:ext uri="{FF2B5EF4-FFF2-40B4-BE49-F238E27FC236}">
                <a16:creationId xmlns:a16="http://schemas.microsoft.com/office/drawing/2014/main" id="{E718C4A4-2717-4F59-BA9E-A67B6F6E8D4D}"/>
              </a:ext>
            </a:extLst>
          </p:cNvPr>
          <p:cNvSpPr>
            <a:spLocks noGrp="1"/>
          </p:cNvSpPr>
          <p:nvPr>
            <p:ph type="sldNum" sz="quarter" idx="4"/>
          </p:nvPr>
        </p:nvSpPr>
        <p:spPr/>
        <p:txBody>
          <a:bodyPr/>
          <a:lstStyle/>
          <a:p>
            <a:fld id="{712E29C6-EE55-43BD-857B-236F68ABA214}" type="slidenum">
              <a:rPr lang="en-US" smtClean="0"/>
              <a:pPr/>
              <a:t>5</a:t>
            </a:fld>
            <a:endParaRPr lang="en-US"/>
          </a:p>
        </p:txBody>
      </p:sp>
      <p:pic>
        <p:nvPicPr>
          <p:cNvPr id="5" name="Picture 4" descr="A picture containing indoor&#10;&#10;Description automatically generated">
            <a:extLst>
              <a:ext uri="{FF2B5EF4-FFF2-40B4-BE49-F238E27FC236}">
                <a16:creationId xmlns:a16="http://schemas.microsoft.com/office/drawing/2014/main" id="{38793334-38A2-3F2E-6DBA-A45F52D37702}"/>
              </a:ext>
            </a:extLst>
          </p:cNvPr>
          <p:cNvPicPr>
            <a:picLocks noChangeAspect="1"/>
          </p:cNvPicPr>
          <p:nvPr/>
        </p:nvPicPr>
        <p:blipFill rotWithShape="1">
          <a:blip r:embed="rId2">
            <a:extLst>
              <a:ext uri="{28A0092B-C50C-407E-A947-70E740481C1C}">
                <a14:useLocalDpi xmlns:a14="http://schemas.microsoft.com/office/drawing/2010/main" val="0"/>
              </a:ext>
            </a:extLst>
          </a:blip>
          <a:srcRect l="10704" t="1306" r="27187" b="7283"/>
          <a:stretch/>
        </p:blipFill>
        <p:spPr>
          <a:xfrm>
            <a:off x="0" y="0"/>
            <a:ext cx="7572339" cy="6268916"/>
          </a:xfrm>
          <a:prstGeom prst="rect">
            <a:avLst/>
          </a:prstGeom>
        </p:spPr>
      </p:pic>
    </p:spTree>
    <p:extLst>
      <p:ext uri="{BB962C8B-B14F-4D97-AF65-F5344CB8AC3E}">
        <p14:creationId xmlns:p14="http://schemas.microsoft.com/office/powerpoint/2010/main" val="9082989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045358-1050-4E0D-9712-7F32CFF54517}"/>
              </a:ext>
            </a:extLst>
          </p:cNvPr>
          <p:cNvSpPr txBox="1"/>
          <p:nvPr/>
        </p:nvSpPr>
        <p:spPr>
          <a:xfrm>
            <a:off x="218672" y="157645"/>
            <a:ext cx="11388046"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3200" b="1">
                <a:solidFill>
                  <a:srgbClr val="E31937"/>
                </a:solidFill>
                <a:latin typeface="Montserrat"/>
              </a:defRPr>
            </a:lvl1pPr>
          </a:lstStyle>
          <a:p>
            <a:pPr defTabSz="457200">
              <a:defRPr/>
            </a:pPr>
            <a:r>
              <a:rPr lang="en-US">
                <a:latin typeface="+mj-lt"/>
              </a:rPr>
              <a:t>OVERVIEW OF THE MECHANIC INSTALLED MARKET</a:t>
            </a:r>
          </a:p>
        </p:txBody>
      </p:sp>
      <p:graphicFrame>
        <p:nvGraphicFramePr>
          <p:cNvPr id="12" name="Table 3">
            <a:extLst>
              <a:ext uri="{FF2B5EF4-FFF2-40B4-BE49-F238E27FC236}">
                <a16:creationId xmlns:a16="http://schemas.microsoft.com/office/drawing/2014/main" id="{73E90EBF-6213-4184-81E8-DAE78AA8CEE5}"/>
              </a:ext>
            </a:extLst>
          </p:cNvPr>
          <p:cNvGraphicFramePr>
            <a:graphicFrameLocks noGrp="1"/>
          </p:cNvGraphicFramePr>
          <p:nvPr>
            <p:extLst>
              <p:ext uri="{D42A27DB-BD31-4B8C-83A1-F6EECF244321}">
                <p14:modId xmlns:p14="http://schemas.microsoft.com/office/powerpoint/2010/main" val="3654598191"/>
              </p:ext>
            </p:extLst>
          </p:nvPr>
        </p:nvGraphicFramePr>
        <p:xfrm>
          <a:off x="1162492" y="742420"/>
          <a:ext cx="9867016" cy="4532077"/>
        </p:xfrm>
        <a:graphic>
          <a:graphicData uri="http://schemas.openxmlformats.org/drawingml/2006/table">
            <a:tbl>
              <a:tblPr firstRow="1" bandRow="1">
                <a:tableStyleId>{6E25E649-3F16-4E02-A733-19D2CDBF48F0}</a:tableStyleId>
              </a:tblPr>
              <a:tblGrid>
                <a:gridCol w="2466754">
                  <a:extLst>
                    <a:ext uri="{9D8B030D-6E8A-4147-A177-3AD203B41FA5}">
                      <a16:colId xmlns:a16="http://schemas.microsoft.com/office/drawing/2014/main" val="208348321"/>
                    </a:ext>
                  </a:extLst>
                </a:gridCol>
                <a:gridCol w="2466754">
                  <a:extLst>
                    <a:ext uri="{9D8B030D-6E8A-4147-A177-3AD203B41FA5}">
                      <a16:colId xmlns:a16="http://schemas.microsoft.com/office/drawing/2014/main" val="398981594"/>
                    </a:ext>
                  </a:extLst>
                </a:gridCol>
                <a:gridCol w="2466754">
                  <a:extLst>
                    <a:ext uri="{9D8B030D-6E8A-4147-A177-3AD203B41FA5}">
                      <a16:colId xmlns:a16="http://schemas.microsoft.com/office/drawing/2014/main" val="3732875649"/>
                    </a:ext>
                  </a:extLst>
                </a:gridCol>
                <a:gridCol w="2466754">
                  <a:extLst>
                    <a:ext uri="{9D8B030D-6E8A-4147-A177-3AD203B41FA5}">
                      <a16:colId xmlns:a16="http://schemas.microsoft.com/office/drawing/2014/main" val="1102855189"/>
                    </a:ext>
                  </a:extLst>
                </a:gridCol>
              </a:tblGrid>
              <a:tr h="458092">
                <a:tc>
                  <a:txBody>
                    <a:bodyPr/>
                    <a:lstStyle/>
                    <a:p>
                      <a:pPr algn="ctr" fontAlgn="b"/>
                      <a:endParaRPr lang="en-US" sz="1200" b="1" i="0" u="none" strike="noStrike">
                        <a:solidFill>
                          <a:srgbClr val="FFFFFF"/>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200" b="1" u="none" strike="noStrike">
                          <a:solidFill>
                            <a:srgbClr val="FFFFFF"/>
                          </a:solidFill>
                          <a:effectLst/>
                          <a:latin typeface="Roboto" panose="02000000000000000000" pitchFamily="2" charset="0"/>
                          <a:cs typeface="Calibri Light" panose="020F0302020204030204" pitchFamily="34" charset="0"/>
                        </a:rPr>
                        <a:t>DURING 2019</a:t>
                      </a:r>
                      <a:endParaRPr lang="en-US" sz="1200" b="1" i="0" u="none" strike="noStrike">
                        <a:solidFill>
                          <a:srgbClr val="FFFFFF"/>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200" b="1" u="none" strike="noStrike">
                          <a:solidFill>
                            <a:srgbClr val="FFFFFF"/>
                          </a:solidFill>
                          <a:effectLst/>
                          <a:latin typeface="Roboto" panose="02000000000000000000" pitchFamily="2" charset="0"/>
                          <a:cs typeface="Calibri Light" panose="020F0302020204030204" pitchFamily="34" charset="0"/>
                        </a:rPr>
                        <a:t>DURING 2020</a:t>
                      </a:r>
                      <a:endParaRPr lang="en-US" sz="1200" b="1" i="0" u="none" strike="noStrike">
                        <a:solidFill>
                          <a:srgbClr val="FFFFFF"/>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200" b="1" i="0" u="none" strike="noStrike">
                          <a:solidFill>
                            <a:srgbClr val="FFFFFF"/>
                          </a:solidFill>
                          <a:effectLst/>
                          <a:latin typeface="Roboto" panose="02000000000000000000" pitchFamily="2" charset="0"/>
                          <a:cs typeface="Calibri Light" panose="020F0302020204030204" pitchFamily="34" charset="0"/>
                        </a:rPr>
                        <a:t>DURING 2021</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extLst>
                  <a:ext uri="{0D108BD9-81ED-4DB2-BD59-A6C34878D82A}">
                    <a16:rowId xmlns:a16="http://schemas.microsoft.com/office/drawing/2014/main" val="3848940414"/>
                  </a:ext>
                </a:extLst>
              </a:tr>
              <a:tr h="452665">
                <a:tc>
                  <a:txBody>
                    <a:bodyPr/>
                    <a:lstStyle/>
                    <a:p>
                      <a:pPr algn="ctr" fontAlgn="b"/>
                      <a:r>
                        <a:rPr lang="en-US" sz="1100" b="0" i="0" u="none" strike="noStrike">
                          <a:effectLst/>
                          <a:latin typeface="Roboto" panose="02000000000000000000" pitchFamily="2" charset="0"/>
                          <a:cs typeface="Calibri Light" panose="020F0302020204030204" pitchFamily="34" charset="0"/>
                        </a:rPr>
                        <a:t>CANADIAN TIRE</a:t>
                      </a:r>
                    </a:p>
                  </a:txBody>
                  <a:tcPr marL="0" marR="0" marT="0" marB="0" anchor="ctr">
                    <a:lnT w="25400" cmpd="sng">
                      <a:noFill/>
                    </a:lnT>
                  </a:tcPr>
                </a:tc>
                <a:tc>
                  <a:txBody>
                    <a:bodyPr/>
                    <a:lstStyle/>
                    <a:p>
                      <a:pPr marL="0" algn="ctr" defTabSz="914400" rtl="0" eaLnBrk="1" fontAlgn="b" latinLnBrk="0" hangingPunct="1"/>
                      <a:r>
                        <a:rPr lang="en-US" sz="1200" b="0" i="0" u="none" strike="noStrike" kern="1200">
                          <a:solidFill>
                            <a:schemeClr val="dk1"/>
                          </a:solidFill>
                          <a:effectLst/>
                          <a:latin typeface="+mj-lt"/>
                          <a:ea typeface="+mn-ea"/>
                          <a:cs typeface="+mn-cs"/>
                        </a:rPr>
                        <a:t>9.8%</a:t>
                      </a:r>
                    </a:p>
                  </a:txBody>
                  <a:tcPr marL="0" marR="0" marT="0" marB="0" anchor="ctr">
                    <a:lnT w="25400" cmpd="sng">
                      <a:noFill/>
                    </a:lnT>
                  </a:tcPr>
                </a:tc>
                <a:tc>
                  <a:txBody>
                    <a:bodyPr/>
                    <a:lstStyle/>
                    <a:p>
                      <a:pPr algn="ctr" fontAlgn="b"/>
                      <a:r>
                        <a:rPr lang="en-US" sz="1200" b="0" i="0" u="none" strike="noStrike">
                          <a:effectLst/>
                          <a:latin typeface="+mj-lt"/>
                        </a:rPr>
                        <a:t>14.4%</a:t>
                      </a:r>
                    </a:p>
                  </a:txBody>
                  <a:tcPr marL="0" marR="0" marT="0" marB="0" anchor="ctr">
                    <a:lnT w="25400" cmpd="sng">
                      <a:noFill/>
                    </a:lnT>
                  </a:tcPr>
                </a:tc>
                <a:tc>
                  <a:txBody>
                    <a:bodyPr/>
                    <a:lstStyle/>
                    <a:p>
                      <a:pPr marL="0" algn="ctr" defTabSz="914400" rtl="0" eaLnBrk="1" fontAlgn="b" latinLnBrk="0" hangingPunct="1"/>
                      <a:r>
                        <a:rPr lang="en-US" sz="1200" b="0" i="0" u="none" strike="noStrike" kern="1200">
                          <a:solidFill>
                            <a:schemeClr val="dk1"/>
                          </a:solidFill>
                          <a:effectLst/>
                          <a:latin typeface="+mj-lt"/>
                          <a:ea typeface="+mn-ea"/>
                          <a:cs typeface="+mn-cs"/>
                        </a:rPr>
                        <a:t>10.5%</a:t>
                      </a:r>
                    </a:p>
                  </a:txBody>
                  <a:tcPr marL="0" marR="0" marT="0" marB="0" anchor="ctr">
                    <a:lnT w="25400" cmpd="sng">
                      <a:noFill/>
                    </a:lnT>
                  </a:tcPr>
                </a:tc>
                <a:extLst>
                  <a:ext uri="{0D108BD9-81ED-4DB2-BD59-A6C34878D82A}">
                    <a16:rowId xmlns:a16="http://schemas.microsoft.com/office/drawing/2014/main" val="4076496910"/>
                  </a:ext>
                </a:extLst>
              </a:tr>
              <a:tr h="452665">
                <a:tc>
                  <a:txBody>
                    <a:bodyPr/>
                    <a:lstStyle/>
                    <a:p>
                      <a:pPr algn="ctr" fontAlgn="b"/>
                      <a:r>
                        <a:rPr lang="en-US" sz="1100" b="0" i="0" u="none" strike="noStrike">
                          <a:effectLst/>
                          <a:latin typeface="Roboto" panose="02000000000000000000" pitchFamily="2" charset="0"/>
                          <a:cs typeface="Calibri Light" panose="020F0302020204030204" pitchFamily="34" charset="0"/>
                        </a:rPr>
                        <a:t>DEPARTMENT STORES</a:t>
                      </a:r>
                    </a:p>
                  </a:txBody>
                  <a:tcPr marL="0" marR="0" marT="0" marB="0" anchor="ctr"/>
                </a:tc>
                <a:tc>
                  <a:txBody>
                    <a:bodyPr/>
                    <a:lstStyle/>
                    <a:p>
                      <a:pPr marL="0" algn="ctr" defTabSz="914400" rtl="0" eaLnBrk="1" fontAlgn="b" latinLnBrk="0" hangingPunct="1"/>
                      <a:r>
                        <a:rPr lang="en-US" sz="1200" b="0" i="0" u="none" strike="noStrike" kern="1200">
                          <a:solidFill>
                            <a:schemeClr val="dk1"/>
                          </a:solidFill>
                          <a:effectLst/>
                          <a:latin typeface="+mj-lt"/>
                          <a:ea typeface="+mn-ea"/>
                          <a:cs typeface="+mn-cs"/>
                        </a:rPr>
                        <a:t>1.5%</a:t>
                      </a:r>
                    </a:p>
                  </a:txBody>
                  <a:tcPr marL="0" marR="0" marT="0" marB="0" anchor="ctr"/>
                </a:tc>
                <a:tc>
                  <a:txBody>
                    <a:bodyPr/>
                    <a:lstStyle/>
                    <a:p>
                      <a:pPr algn="ctr" fontAlgn="b"/>
                      <a:r>
                        <a:rPr lang="en-US" sz="1200" b="0" i="0" u="none" strike="noStrike">
                          <a:effectLst/>
                          <a:latin typeface="+mj-lt"/>
                        </a:rPr>
                        <a:t>1.1%</a:t>
                      </a:r>
                    </a:p>
                  </a:txBody>
                  <a:tcPr marL="0" marR="0" marT="0" marB="0" anchor="ctr"/>
                </a:tc>
                <a:tc>
                  <a:txBody>
                    <a:bodyPr/>
                    <a:lstStyle/>
                    <a:p>
                      <a:pPr marL="0" algn="ctr" defTabSz="914400" rtl="0" eaLnBrk="1" fontAlgn="b" latinLnBrk="0" hangingPunct="1"/>
                      <a:r>
                        <a:rPr lang="en-US" sz="1200" b="0" i="0" u="none" strike="noStrike" kern="1200">
                          <a:solidFill>
                            <a:schemeClr val="dk1"/>
                          </a:solidFill>
                          <a:effectLst/>
                          <a:latin typeface="+mj-lt"/>
                          <a:ea typeface="+mn-ea"/>
                          <a:cs typeface="+mn-cs"/>
                        </a:rPr>
                        <a:t>1.9%</a:t>
                      </a:r>
                    </a:p>
                  </a:txBody>
                  <a:tcPr marL="0" marR="0" marT="0" marB="0" anchor="ctr"/>
                </a:tc>
                <a:extLst>
                  <a:ext uri="{0D108BD9-81ED-4DB2-BD59-A6C34878D82A}">
                    <a16:rowId xmlns:a16="http://schemas.microsoft.com/office/drawing/2014/main" val="3919184708"/>
                  </a:ext>
                </a:extLst>
              </a:tr>
              <a:tr h="452665">
                <a:tc>
                  <a:txBody>
                    <a:bodyPr/>
                    <a:lstStyle/>
                    <a:p>
                      <a:pPr algn="ctr" fontAlgn="b"/>
                      <a:r>
                        <a:rPr lang="en-US" sz="1100" b="0" i="0" u="none" strike="noStrike">
                          <a:effectLst/>
                          <a:latin typeface="Roboto" panose="02000000000000000000" pitchFamily="2" charset="0"/>
                          <a:cs typeface="Calibri Light" panose="020F0302020204030204" pitchFamily="34" charset="0"/>
                        </a:rPr>
                        <a:t>INDEPENDENT REPAIR SHOPS</a:t>
                      </a:r>
                    </a:p>
                  </a:txBody>
                  <a:tcPr marL="0" marR="0" marT="0" marB="0" anchor="ctr"/>
                </a:tc>
                <a:tc>
                  <a:txBody>
                    <a:bodyPr/>
                    <a:lstStyle/>
                    <a:p>
                      <a:pPr marL="0" algn="ctr" defTabSz="914400" rtl="0" eaLnBrk="1" fontAlgn="b" latinLnBrk="0" hangingPunct="1"/>
                      <a:r>
                        <a:rPr lang="en-US" sz="1200" b="0" i="0" u="none" strike="noStrike" kern="1200">
                          <a:solidFill>
                            <a:schemeClr val="dk1"/>
                          </a:solidFill>
                          <a:effectLst/>
                          <a:latin typeface="+mj-lt"/>
                          <a:ea typeface="+mn-ea"/>
                          <a:cs typeface="+mn-cs"/>
                        </a:rPr>
                        <a:t>35.7%</a:t>
                      </a:r>
                    </a:p>
                  </a:txBody>
                  <a:tcPr marL="0" marR="0" marT="0" marB="0" anchor="ctr"/>
                </a:tc>
                <a:tc>
                  <a:txBody>
                    <a:bodyPr/>
                    <a:lstStyle/>
                    <a:p>
                      <a:pPr algn="ctr" fontAlgn="b"/>
                      <a:r>
                        <a:rPr lang="en-US" sz="1200" b="0" i="0" u="none" strike="noStrike">
                          <a:effectLst/>
                          <a:latin typeface="+mj-lt"/>
                        </a:rPr>
                        <a:t>27.6%</a:t>
                      </a:r>
                    </a:p>
                  </a:txBody>
                  <a:tcPr marL="0" marR="0" marT="0" marB="0" anchor="ctr"/>
                </a:tc>
                <a:tc>
                  <a:txBody>
                    <a:bodyPr/>
                    <a:lstStyle/>
                    <a:p>
                      <a:pPr marL="0" algn="ctr" defTabSz="914400" rtl="0" eaLnBrk="1" fontAlgn="b" latinLnBrk="0" hangingPunct="1"/>
                      <a:r>
                        <a:rPr lang="en-US" sz="1200" b="0" i="0" u="none" strike="noStrike" kern="1200">
                          <a:solidFill>
                            <a:schemeClr val="dk1"/>
                          </a:solidFill>
                          <a:effectLst/>
                          <a:latin typeface="+mj-lt"/>
                          <a:ea typeface="+mn-ea"/>
                          <a:cs typeface="+mn-cs"/>
                        </a:rPr>
                        <a:t>36.8%</a:t>
                      </a:r>
                    </a:p>
                  </a:txBody>
                  <a:tcPr marL="0" marR="0" marT="0" marB="0" anchor="ctr"/>
                </a:tc>
                <a:extLst>
                  <a:ext uri="{0D108BD9-81ED-4DB2-BD59-A6C34878D82A}">
                    <a16:rowId xmlns:a16="http://schemas.microsoft.com/office/drawing/2014/main" val="3358547749"/>
                  </a:ext>
                </a:extLst>
              </a:tr>
              <a:tr h="452665">
                <a:tc>
                  <a:txBody>
                    <a:bodyPr/>
                    <a:lstStyle/>
                    <a:p>
                      <a:pPr algn="ctr" fontAlgn="b"/>
                      <a:r>
                        <a:rPr lang="en-US" sz="1100" b="0" i="0" u="none" strike="noStrike">
                          <a:effectLst/>
                          <a:latin typeface="Roboto" panose="02000000000000000000" pitchFamily="2" charset="0"/>
                          <a:cs typeface="Calibri Light" panose="020F0302020204030204" pitchFamily="34" charset="0"/>
                        </a:rPr>
                        <a:t>NEW CAR DEALERS</a:t>
                      </a:r>
                    </a:p>
                  </a:txBody>
                  <a:tcPr marL="0" marR="0" marT="0" marB="0" anchor="ctr"/>
                </a:tc>
                <a:tc>
                  <a:txBody>
                    <a:bodyPr/>
                    <a:lstStyle/>
                    <a:p>
                      <a:pPr marL="0" algn="ctr" defTabSz="914400" rtl="0" eaLnBrk="1" fontAlgn="b" latinLnBrk="0" hangingPunct="1"/>
                      <a:r>
                        <a:rPr lang="en-US" sz="1200" b="0" i="0" u="none" strike="noStrike" kern="1200">
                          <a:solidFill>
                            <a:schemeClr val="dk1"/>
                          </a:solidFill>
                          <a:effectLst/>
                          <a:latin typeface="+mj-lt"/>
                          <a:ea typeface="+mn-ea"/>
                          <a:cs typeface="+mn-cs"/>
                        </a:rPr>
                        <a:t>35.4%</a:t>
                      </a:r>
                    </a:p>
                  </a:txBody>
                  <a:tcPr marL="0" marR="0" marT="0" marB="0" anchor="ctr"/>
                </a:tc>
                <a:tc>
                  <a:txBody>
                    <a:bodyPr/>
                    <a:lstStyle/>
                    <a:p>
                      <a:pPr algn="ctr" fontAlgn="b"/>
                      <a:r>
                        <a:rPr lang="en-US" sz="1200" b="0" i="0" u="none" strike="noStrike">
                          <a:effectLst/>
                          <a:latin typeface="+mj-lt"/>
                        </a:rPr>
                        <a:t>25.8%</a:t>
                      </a:r>
                    </a:p>
                  </a:txBody>
                  <a:tcPr marL="0" marR="0" marT="0" marB="0" anchor="ctr"/>
                </a:tc>
                <a:tc>
                  <a:txBody>
                    <a:bodyPr/>
                    <a:lstStyle/>
                    <a:p>
                      <a:pPr marL="0" algn="ctr" defTabSz="914400" rtl="0" eaLnBrk="1" fontAlgn="b" latinLnBrk="0" hangingPunct="1"/>
                      <a:r>
                        <a:rPr lang="en-US" sz="1200" b="0" i="0" u="none" strike="noStrike" kern="1200">
                          <a:solidFill>
                            <a:schemeClr val="dk1"/>
                          </a:solidFill>
                          <a:effectLst/>
                          <a:latin typeface="+mj-lt"/>
                          <a:ea typeface="+mn-ea"/>
                          <a:cs typeface="+mn-cs"/>
                        </a:rPr>
                        <a:t>33.9%</a:t>
                      </a:r>
                    </a:p>
                  </a:txBody>
                  <a:tcPr marL="0" marR="0" marT="0" marB="0" anchor="ctr"/>
                </a:tc>
                <a:extLst>
                  <a:ext uri="{0D108BD9-81ED-4DB2-BD59-A6C34878D82A}">
                    <a16:rowId xmlns:a16="http://schemas.microsoft.com/office/drawing/2014/main" val="3554901405"/>
                  </a:ext>
                </a:extLst>
              </a:tr>
              <a:tr h="452665">
                <a:tc>
                  <a:txBody>
                    <a:bodyPr/>
                    <a:lstStyle/>
                    <a:p>
                      <a:pPr algn="ctr" fontAlgn="b"/>
                      <a:r>
                        <a:rPr lang="en-US" sz="1100" b="0" i="0" u="none" strike="noStrike">
                          <a:effectLst/>
                          <a:latin typeface="Roboto" panose="02000000000000000000" pitchFamily="2" charset="0"/>
                          <a:cs typeface="Calibri Light" panose="020F0302020204030204" pitchFamily="34" charset="0"/>
                        </a:rPr>
                        <a:t>SERVICE STATIONS</a:t>
                      </a:r>
                    </a:p>
                  </a:txBody>
                  <a:tcPr marL="0" marR="0" marT="0" marB="0" anchor="ctr"/>
                </a:tc>
                <a:tc>
                  <a:txBody>
                    <a:bodyPr/>
                    <a:lstStyle/>
                    <a:p>
                      <a:pPr marL="0" algn="ctr" defTabSz="914400" rtl="0" eaLnBrk="1" fontAlgn="b" latinLnBrk="0" hangingPunct="1"/>
                      <a:r>
                        <a:rPr lang="en-US" sz="1200" b="0" i="0" u="none" strike="noStrike" kern="1200">
                          <a:solidFill>
                            <a:schemeClr val="dk1"/>
                          </a:solidFill>
                          <a:effectLst/>
                          <a:latin typeface="+mj-lt"/>
                          <a:ea typeface="+mn-ea"/>
                          <a:cs typeface="+mn-cs"/>
                        </a:rPr>
                        <a:t>0.9%</a:t>
                      </a:r>
                    </a:p>
                  </a:txBody>
                  <a:tcPr marL="0" marR="0" marT="0" marB="0" anchor="ctr"/>
                </a:tc>
                <a:tc>
                  <a:txBody>
                    <a:bodyPr/>
                    <a:lstStyle/>
                    <a:p>
                      <a:pPr algn="ctr" fontAlgn="b"/>
                      <a:r>
                        <a:rPr lang="en-US" sz="1200" b="0" i="0" u="none" strike="noStrike">
                          <a:effectLst/>
                          <a:latin typeface="+mj-lt"/>
                        </a:rPr>
                        <a:t>1.2%</a:t>
                      </a:r>
                    </a:p>
                  </a:txBody>
                  <a:tcPr marL="0" marR="0" marT="0" marB="0" anchor="ctr"/>
                </a:tc>
                <a:tc>
                  <a:txBody>
                    <a:bodyPr/>
                    <a:lstStyle/>
                    <a:p>
                      <a:pPr marL="0" algn="ctr" defTabSz="914400" rtl="0" eaLnBrk="1" fontAlgn="b" latinLnBrk="0" hangingPunct="1"/>
                      <a:r>
                        <a:rPr lang="en-US" sz="1200" b="0" i="0" u="none" strike="noStrike" kern="1200">
                          <a:solidFill>
                            <a:schemeClr val="dk1"/>
                          </a:solidFill>
                          <a:effectLst/>
                          <a:latin typeface="+mj-lt"/>
                          <a:ea typeface="+mn-ea"/>
                          <a:cs typeface="+mn-cs"/>
                        </a:rPr>
                        <a:t>0.8%</a:t>
                      </a:r>
                    </a:p>
                  </a:txBody>
                  <a:tcPr marL="0" marR="0" marT="0" marB="0" anchor="ctr"/>
                </a:tc>
                <a:extLst>
                  <a:ext uri="{0D108BD9-81ED-4DB2-BD59-A6C34878D82A}">
                    <a16:rowId xmlns:a16="http://schemas.microsoft.com/office/drawing/2014/main" val="3219902957"/>
                  </a:ext>
                </a:extLst>
              </a:tr>
              <a:tr h="452665">
                <a:tc>
                  <a:txBody>
                    <a:bodyPr/>
                    <a:lstStyle/>
                    <a:p>
                      <a:pPr algn="ctr" fontAlgn="b"/>
                      <a:r>
                        <a:rPr lang="en-US" sz="1100" b="0" i="0" u="none" strike="noStrike">
                          <a:effectLst/>
                          <a:latin typeface="Roboto" panose="02000000000000000000" pitchFamily="2" charset="0"/>
                          <a:cs typeface="Calibri Light" panose="020F0302020204030204" pitchFamily="34" charset="0"/>
                        </a:rPr>
                        <a:t>SPECIALTY SHOPS</a:t>
                      </a:r>
                    </a:p>
                  </a:txBody>
                  <a:tcPr marL="0" marR="0" marT="0" marB="0" anchor="ctr"/>
                </a:tc>
                <a:tc>
                  <a:txBody>
                    <a:bodyPr/>
                    <a:lstStyle/>
                    <a:p>
                      <a:pPr marL="0" algn="ctr" defTabSz="914400" rtl="0" eaLnBrk="1" fontAlgn="b" latinLnBrk="0" hangingPunct="1"/>
                      <a:r>
                        <a:rPr lang="en-US" sz="1200" b="0" i="0" u="none" strike="noStrike" kern="1200">
                          <a:solidFill>
                            <a:schemeClr val="dk1"/>
                          </a:solidFill>
                          <a:effectLst/>
                          <a:latin typeface="+mj-lt"/>
                          <a:ea typeface="+mn-ea"/>
                          <a:cs typeface="+mn-cs"/>
                        </a:rPr>
                        <a:t>6.3%</a:t>
                      </a:r>
                    </a:p>
                  </a:txBody>
                  <a:tcPr marL="0" marR="0" marT="0" marB="0" anchor="ctr"/>
                </a:tc>
                <a:tc>
                  <a:txBody>
                    <a:bodyPr/>
                    <a:lstStyle/>
                    <a:p>
                      <a:pPr algn="ctr" fontAlgn="b"/>
                      <a:r>
                        <a:rPr lang="en-US" sz="1200" b="0" i="0" u="none" strike="noStrike">
                          <a:effectLst/>
                          <a:latin typeface="+mj-lt"/>
                        </a:rPr>
                        <a:t>13.3%</a:t>
                      </a:r>
                    </a:p>
                  </a:txBody>
                  <a:tcPr marL="0" marR="0" marT="0" marB="0" anchor="ctr"/>
                </a:tc>
                <a:tc>
                  <a:txBody>
                    <a:bodyPr/>
                    <a:lstStyle/>
                    <a:p>
                      <a:pPr marL="0" algn="ctr" defTabSz="914400" rtl="0" eaLnBrk="1" fontAlgn="b" latinLnBrk="0" hangingPunct="1"/>
                      <a:r>
                        <a:rPr lang="en-US" sz="1200" b="0" i="0" u="none" strike="noStrike" kern="1200">
                          <a:solidFill>
                            <a:schemeClr val="dk1"/>
                          </a:solidFill>
                          <a:effectLst/>
                          <a:latin typeface="+mj-lt"/>
                          <a:ea typeface="+mn-ea"/>
                          <a:cs typeface="+mn-cs"/>
                        </a:rPr>
                        <a:t>5.8%</a:t>
                      </a:r>
                    </a:p>
                  </a:txBody>
                  <a:tcPr marL="0" marR="0" marT="0" marB="0" anchor="ctr"/>
                </a:tc>
                <a:extLst>
                  <a:ext uri="{0D108BD9-81ED-4DB2-BD59-A6C34878D82A}">
                    <a16:rowId xmlns:a16="http://schemas.microsoft.com/office/drawing/2014/main" val="1587467947"/>
                  </a:ext>
                </a:extLst>
              </a:tr>
              <a:tr h="452665">
                <a:tc>
                  <a:txBody>
                    <a:bodyPr/>
                    <a:lstStyle/>
                    <a:p>
                      <a:pPr algn="ctr" fontAlgn="b"/>
                      <a:r>
                        <a:rPr lang="en-US" sz="1100" b="0" i="0" u="none" strike="noStrike">
                          <a:effectLst/>
                          <a:latin typeface="Roboto" panose="02000000000000000000" pitchFamily="2" charset="0"/>
                          <a:cs typeface="Calibri Light" panose="020F0302020204030204" pitchFamily="34" charset="0"/>
                        </a:rPr>
                        <a:t>TIRE STORES</a:t>
                      </a:r>
                    </a:p>
                  </a:txBody>
                  <a:tcPr marL="0" marR="0" marT="0" marB="0" anchor="ctr"/>
                </a:tc>
                <a:tc>
                  <a:txBody>
                    <a:bodyPr/>
                    <a:lstStyle/>
                    <a:p>
                      <a:pPr marL="0" algn="ctr" defTabSz="914400" rtl="0" eaLnBrk="1" fontAlgn="b" latinLnBrk="0" hangingPunct="1"/>
                      <a:r>
                        <a:rPr lang="en-US" sz="1200" b="0" i="0" u="none" strike="noStrike" kern="1200">
                          <a:solidFill>
                            <a:schemeClr val="dk1"/>
                          </a:solidFill>
                          <a:effectLst/>
                          <a:latin typeface="+mj-lt"/>
                          <a:ea typeface="+mn-ea"/>
                          <a:cs typeface="+mn-cs"/>
                        </a:rPr>
                        <a:t>1.2%</a:t>
                      </a:r>
                    </a:p>
                  </a:txBody>
                  <a:tcPr marL="0" marR="0" marT="0" marB="0" anchor="ctr"/>
                </a:tc>
                <a:tc>
                  <a:txBody>
                    <a:bodyPr/>
                    <a:lstStyle/>
                    <a:p>
                      <a:pPr algn="ctr" fontAlgn="b"/>
                      <a:r>
                        <a:rPr lang="en-US" sz="1200" b="0" i="0" u="none" strike="noStrike">
                          <a:effectLst/>
                          <a:latin typeface="+mj-lt"/>
                        </a:rPr>
                        <a:t>2.4%</a:t>
                      </a:r>
                    </a:p>
                  </a:txBody>
                  <a:tcPr marL="0" marR="0" marT="0" marB="0" anchor="ctr"/>
                </a:tc>
                <a:tc>
                  <a:txBody>
                    <a:bodyPr/>
                    <a:lstStyle/>
                    <a:p>
                      <a:pPr marL="0" algn="ctr" defTabSz="914400" rtl="0" eaLnBrk="1" fontAlgn="b" latinLnBrk="0" hangingPunct="1"/>
                      <a:r>
                        <a:rPr lang="en-US" sz="1200" b="0" i="0" u="none" strike="noStrike" kern="1200">
                          <a:solidFill>
                            <a:schemeClr val="dk1"/>
                          </a:solidFill>
                          <a:effectLst/>
                          <a:latin typeface="+mj-lt"/>
                          <a:ea typeface="+mn-ea"/>
                          <a:cs typeface="+mn-cs"/>
                        </a:rPr>
                        <a:t>1.2%</a:t>
                      </a:r>
                    </a:p>
                  </a:txBody>
                  <a:tcPr marL="0" marR="0" marT="0" marB="0" anchor="ctr"/>
                </a:tc>
                <a:extLst>
                  <a:ext uri="{0D108BD9-81ED-4DB2-BD59-A6C34878D82A}">
                    <a16:rowId xmlns:a16="http://schemas.microsoft.com/office/drawing/2014/main" val="1255726404"/>
                  </a:ext>
                </a:extLst>
              </a:tr>
              <a:tr h="452665">
                <a:tc>
                  <a:txBody>
                    <a:bodyPr/>
                    <a:lstStyle/>
                    <a:p>
                      <a:pPr algn="ctr" fontAlgn="b"/>
                      <a:r>
                        <a:rPr lang="en-US" sz="1100" b="0" i="0" u="none" strike="noStrike">
                          <a:effectLst/>
                          <a:latin typeface="Roboto" panose="02000000000000000000" pitchFamily="2" charset="0"/>
                          <a:cs typeface="Calibri Light" panose="020F0302020204030204" pitchFamily="34" charset="0"/>
                        </a:rPr>
                        <a:t>ALL OTHER OUTLETS</a:t>
                      </a:r>
                    </a:p>
                  </a:txBody>
                  <a:tcPr marL="0" marR="0" marT="0" marB="0" anchor="ctr">
                    <a:lnB>
                      <a:noFill/>
                    </a:lnB>
                  </a:tcPr>
                </a:tc>
                <a:tc>
                  <a:txBody>
                    <a:bodyPr/>
                    <a:lstStyle/>
                    <a:p>
                      <a:pPr marL="0" algn="ctr" defTabSz="914400" rtl="0" eaLnBrk="1" fontAlgn="b" latinLnBrk="0" hangingPunct="1"/>
                      <a:r>
                        <a:rPr lang="en-US" sz="1200" b="0" i="0" u="none" strike="noStrike" kern="1200">
                          <a:solidFill>
                            <a:schemeClr val="dk1"/>
                          </a:solidFill>
                          <a:effectLst/>
                          <a:latin typeface="+mj-lt"/>
                          <a:ea typeface="+mn-ea"/>
                          <a:cs typeface="+mn-cs"/>
                        </a:rPr>
                        <a:t>9.2%</a:t>
                      </a:r>
                    </a:p>
                  </a:txBody>
                  <a:tcPr marL="0" marR="0" marT="0" marB="0" anchor="ctr">
                    <a:lnB>
                      <a:noFill/>
                    </a:lnB>
                  </a:tcPr>
                </a:tc>
                <a:tc>
                  <a:txBody>
                    <a:bodyPr/>
                    <a:lstStyle/>
                    <a:p>
                      <a:pPr algn="ctr" fontAlgn="b"/>
                      <a:r>
                        <a:rPr lang="en-US" sz="1200" b="0" i="0" u="none" strike="noStrike">
                          <a:effectLst/>
                          <a:latin typeface="+mj-lt"/>
                        </a:rPr>
                        <a:t>14.2%</a:t>
                      </a:r>
                    </a:p>
                  </a:txBody>
                  <a:tcPr marL="0" marR="0" marT="0" marB="0" anchor="ctr">
                    <a:lnB>
                      <a:noFill/>
                    </a:lnB>
                  </a:tcPr>
                </a:tc>
                <a:tc>
                  <a:txBody>
                    <a:bodyPr/>
                    <a:lstStyle/>
                    <a:p>
                      <a:pPr marL="0" algn="ctr" defTabSz="914400" rtl="0" eaLnBrk="1" fontAlgn="b" latinLnBrk="0" hangingPunct="1"/>
                      <a:r>
                        <a:rPr lang="en-US" sz="1200" b="0" i="0" u="none" strike="noStrike" kern="1200">
                          <a:solidFill>
                            <a:schemeClr val="dk1"/>
                          </a:solidFill>
                          <a:effectLst/>
                          <a:latin typeface="+mj-lt"/>
                          <a:ea typeface="+mn-ea"/>
                          <a:cs typeface="+mn-cs"/>
                        </a:rPr>
                        <a:t>9.1%</a:t>
                      </a:r>
                    </a:p>
                  </a:txBody>
                  <a:tcPr marL="0" marR="0" marT="0" marB="0" anchor="ctr">
                    <a:lnB>
                      <a:noFill/>
                    </a:lnB>
                  </a:tcPr>
                </a:tc>
                <a:extLst>
                  <a:ext uri="{0D108BD9-81ED-4DB2-BD59-A6C34878D82A}">
                    <a16:rowId xmlns:a16="http://schemas.microsoft.com/office/drawing/2014/main" val="521370810"/>
                  </a:ext>
                </a:extLst>
              </a:tr>
              <a:tr h="452665">
                <a:tc>
                  <a:txBody>
                    <a:bodyPr/>
                    <a:lstStyle/>
                    <a:p>
                      <a:pPr algn="ctr" fontAlgn="b"/>
                      <a:r>
                        <a:rPr lang="en-US" sz="1100" b="0" i="0" u="none" strike="noStrike">
                          <a:effectLst/>
                          <a:latin typeface="Roboto" panose="02000000000000000000" pitchFamily="2" charset="0"/>
                          <a:cs typeface="Calibri Light" panose="020F0302020204030204" pitchFamily="34" charset="0"/>
                        </a:rPr>
                        <a:t>TOTAL MI REPAIRS</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200" b="0" i="0" u="none" strike="noStrike" kern="1200">
                          <a:solidFill>
                            <a:schemeClr val="dk1"/>
                          </a:solidFill>
                          <a:effectLst/>
                          <a:latin typeface="+mj-lt"/>
                          <a:ea typeface="+mn-ea"/>
                          <a:cs typeface="+mn-cs"/>
                        </a:rPr>
                        <a:t>100.0%</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algn="ctr" fontAlgn="b"/>
                      <a:r>
                        <a:rPr lang="en-US" sz="1200" b="0" i="0" u="none" strike="noStrike">
                          <a:effectLst/>
                          <a:latin typeface="+mj-lt"/>
                        </a:rPr>
                        <a:t>100.0%</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200" b="0" i="0" u="none" strike="noStrike" kern="1200">
                          <a:solidFill>
                            <a:schemeClr val="dk1"/>
                          </a:solidFill>
                          <a:effectLst/>
                          <a:latin typeface="+mj-lt"/>
                          <a:ea typeface="+mn-ea"/>
                          <a:cs typeface="+mn-cs"/>
                        </a:rPr>
                        <a:t>100.0%</a:t>
                      </a: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99312006"/>
                  </a:ext>
                </a:extLst>
              </a:tr>
            </a:tbl>
          </a:graphicData>
        </a:graphic>
      </p:graphicFrame>
      <p:sp>
        <p:nvSpPr>
          <p:cNvPr id="17" name="TextBox 16">
            <a:extLst>
              <a:ext uri="{FF2B5EF4-FFF2-40B4-BE49-F238E27FC236}">
                <a16:creationId xmlns:a16="http://schemas.microsoft.com/office/drawing/2014/main" id="{BAC2703B-983C-4C86-A5CF-BADBEF8358FA}"/>
              </a:ext>
            </a:extLst>
          </p:cNvPr>
          <p:cNvSpPr txBox="1"/>
          <p:nvPr/>
        </p:nvSpPr>
        <p:spPr>
          <a:xfrm>
            <a:off x="3041941" y="5158211"/>
            <a:ext cx="610811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prstClr val="black"/>
                </a:solidFill>
                <a:effectLst/>
                <a:uLnTx/>
                <a:uFillTx/>
                <a:ea typeface="+mn-ea"/>
                <a:cs typeface="+mn-cs"/>
              </a:rPr>
              <a:t>Excludes Paint, Body Work, Equipment, Heavy Duty Truck, Bus, Motorcycle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prstClr val="black"/>
                </a:solidFill>
                <a:effectLst/>
                <a:uLnTx/>
                <a:uFillTx/>
                <a:ea typeface="+mn-ea"/>
                <a:cs typeface="+mn-cs"/>
              </a:rPr>
              <a:t>Source: Driven by POLK, 2018 light vehicle registration database released 2018 and DesRosiers Automotive Consultants Inc.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prstClr val="black"/>
                </a:solidFill>
                <a:effectLst/>
                <a:uLnTx/>
                <a:uFillTx/>
                <a:ea typeface="+mn-ea"/>
                <a:cs typeface="+mn-cs"/>
              </a:rPr>
              <a:t>Further reproduction prohibited without written authorization from </a:t>
            </a:r>
            <a:r>
              <a:rPr kumimoji="0" lang="en-US" sz="800" b="0" i="1" u="none" strike="noStrike" kern="1200" cap="none" spc="0" normalizeH="0" baseline="0" noProof="0" err="1">
                <a:ln>
                  <a:noFill/>
                </a:ln>
                <a:solidFill>
                  <a:prstClr val="black"/>
                </a:solidFill>
                <a:effectLst/>
                <a:uLnTx/>
                <a:uFillTx/>
                <a:ea typeface="+mn-ea"/>
                <a:cs typeface="+mn-cs"/>
              </a:rPr>
              <a:t>DesRosiers</a:t>
            </a:r>
            <a:r>
              <a:rPr kumimoji="0" lang="en-US" sz="800" b="0" i="1" u="none" strike="noStrike" kern="1200" cap="none" spc="0" normalizeH="0" baseline="0" noProof="0">
                <a:ln>
                  <a:noFill/>
                </a:ln>
                <a:solidFill>
                  <a:prstClr val="black"/>
                </a:solidFill>
                <a:effectLst/>
                <a:uLnTx/>
                <a:uFillTx/>
                <a:ea typeface="+mn-ea"/>
                <a:cs typeface="+mn-cs"/>
              </a:rPr>
              <a:t> Automotive Consultants Inc.</a:t>
            </a:r>
            <a:endParaRPr kumimoji="0" lang="en-US" sz="800" b="0" i="0" u="none" strike="noStrike" kern="1200" cap="none" spc="0" normalizeH="0" baseline="0" noProof="0">
              <a:ln>
                <a:noFill/>
              </a:ln>
              <a:solidFill>
                <a:prstClr val="black"/>
              </a:solidFill>
              <a:effectLst/>
              <a:uLnTx/>
              <a:uFillTx/>
              <a:ea typeface="+mn-ea"/>
              <a:cs typeface="+mn-cs"/>
            </a:endParaRPr>
          </a:p>
        </p:txBody>
      </p:sp>
      <p:sp>
        <p:nvSpPr>
          <p:cNvPr id="2" name="Slide Number Placeholder 1">
            <a:extLst>
              <a:ext uri="{FF2B5EF4-FFF2-40B4-BE49-F238E27FC236}">
                <a16:creationId xmlns:a16="http://schemas.microsoft.com/office/drawing/2014/main" id="{D86CD8A0-0890-4329-B510-1D68F0981ADB}"/>
              </a:ext>
            </a:extLst>
          </p:cNvPr>
          <p:cNvSpPr>
            <a:spLocks noGrp="1"/>
          </p:cNvSpPr>
          <p:nvPr>
            <p:ph type="sldNum" sz="quarter" idx="4"/>
          </p:nvPr>
        </p:nvSpPr>
        <p:spPr/>
        <p:txBody>
          <a:bodyPr/>
          <a:lstStyle/>
          <a:p>
            <a:fld id="{712E29C6-EE55-43BD-857B-236F68ABA214}" type="slidenum">
              <a:rPr lang="en-US" smtClean="0"/>
              <a:pPr/>
              <a:t>50</a:t>
            </a:fld>
            <a:endParaRPr lang="en-US"/>
          </a:p>
        </p:txBody>
      </p:sp>
      <p:sp>
        <p:nvSpPr>
          <p:cNvPr id="9" name="TextBox 8">
            <a:extLst>
              <a:ext uri="{FF2B5EF4-FFF2-40B4-BE49-F238E27FC236}">
                <a16:creationId xmlns:a16="http://schemas.microsoft.com/office/drawing/2014/main" id="{801CF2ED-D38F-D645-AF6B-519C2160FA2B}"/>
              </a:ext>
            </a:extLst>
          </p:cNvPr>
          <p:cNvSpPr txBox="1"/>
          <p:nvPr/>
        </p:nvSpPr>
        <p:spPr>
          <a:xfrm>
            <a:off x="-3032" y="5906329"/>
            <a:ext cx="2148647" cy="369332"/>
          </a:xfrm>
          <a:prstGeom prst="rect">
            <a:avLst/>
          </a:prstGeom>
          <a:noFill/>
        </p:spPr>
        <p:txBody>
          <a:bodyPr wrap="square" rtlCol="0">
            <a:spAutoFit/>
          </a:bodyPr>
          <a:lstStyle/>
          <a:p>
            <a:r>
              <a:rPr lang="en-US" sz="900"/>
              <a:t>After downloading workbook, navigate to the corresponding tab.</a:t>
            </a:r>
          </a:p>
        </p:txBody>
      </p:sp>
      <p:sp>
        <p:nvSpPr>
          <p:cNvPr id="10" name="Oval 9">
            <a:hlinkClick r:id="rId2"/>
            <a:extLst>
              <a:ext uri="{FF2B5EF4-FFF2-40B4-BE49-F238E27FC236}">
                <a16:creationId xmlns:a16="http://schemas.microsoft.com/office/drawing/2014/main" id="{6D2AEA0A-0202-86C4-6DD8-B040ADFAB2E5}"/>
              </a:ext>
            </a:extLst>
          </p:cNvPr>
          <p:cNvSpPr/>
          <p:nvPr/>
        </p:nvSpPr>
        <p:spPr>
          <a:xfrm>
            <a:off x="0" y="5450599"/>
            <a:ext cx="1552353" cy="453366"/>
          </a:xfrm>
          <a:prstGeom prst="ellipse">
            <a:avLst/>
          </a:prstGeom>
          <a:solidFill>
            <a:schemeClr val="accent3">
              <a:lumMod val="60000"/>
              <a:lumOff val="40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850" b="1" i="0" strike="noStrike" kern="1200" cap="none" spc="0" normalizeH="0" baseline="0" noProof="0">
                <a:ln>
                  <a:noFill/>
                </a:ln>
                <a:solidFill>
                  <a:srgbClr val="C00000"/>
                </a:solidFill>
                <a:effectLst/>
                <a:uLnTx/>
                <a:uFillTx/>
                <a:latin typeface="Calibri" panose="020F0502020204030204"/>
                <a:hlinkClick r:id="rId2">
                  <a:extLst>
                    <a:ext uri="{A12FA001-AC4F-418D-AE19-62706E023703}">
                      <ahyp:hlinkClr xmlns:ahyp="http://schemas.microsoft.com/office/drawing/2018/hyperlinkcolor" val="tx"/>
                    </a:ext>
                  </a:extLst>
                </a:hlinkClick>
              </a:rPr>
              <a:t>Click here for Data</a:t>
            </a:r>
            <a:endParaRPr lang="en-US" sz="850" b="1">
              <a:solidFill>
                <a:srgbClr val="C00000"/>
              </a:solidFill>
            </a:endParaRPr>
          </a:p>
        </p:txBody>
      </p:sp>
      <p:pic>
        <p:nvPicPr>
          <p:cNvPr id="3" name="Picture 2">
            <a:extLst>
              <a:ext uri="{FF2B5EF4-FFF2-40B4-BE49-F238E27FC236}">
                <a16:creationId xmlns:a16="http://schemas.microsoft.com/office/drawing/2014/main" id="{56D3BBAB-2BDB-7B67-1D2F-DCBBBD95100C}"/>
              </a:ext>
            </a:extLst>
          </p:cNvPr>
          <p:cNvPicPr>
            <a:picLocks noChangeAspect="1"/>
          </p:cNvPicPr>
          <p:nvPr/>
        </p:nvPicPr>
        <p:blipFill rotWithShape="1">
          <a:blip r:embed="rId3"/>
          <a:srcRect t="36215" b="32932"/>
          <a:stretch/>
        </p:blipFill>
        <p:spPr>
          <a:xfrm>
            <a:off x="10430798" y="5965525"/>
            <a:ext cx="1761202" cy="310136"/>
          </a:xfrm>
          <a:prstGeom prst="rect">
            <a:avLst/>
          </a:prstGeom>
        </p:spPr>
      </p:pic>
    </p:spTree>
    <p:extLst>
      <p:ext uri="{BB962C8B-B14F-4D97-AF65-F5344CB8AC3E}">
        <p14:creationId xmlns:p14="http://schemas.microsoft.com/office/powerpoint/2010/main" val="41716129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00000000-0008-0000-0A00-000001500000}"/>
              </a:ext>
            </a:extLst>
          </p:cNvPr>
          <p:cNvGraphicFramePr>
            <a:graphicFrameLocks/>
          </p:cNvGraphicFramePr>
          <p:nvPr>
            <p:extLst>
              <p:ext uri="{D42A27DB-BD31-4B8C-83A1-F6EECF244321}">
                <p14:modId xmlns:p14="http://schemas.microsoft.com/office/powerpoint/2010/main" val="1141182999"/>
              </p:ext>
            </p:extLst>
          </p:nvPr>
        </p:nvGraphicFramePr>
        <p:xfrm>
          <a:off x="304720" y="1019622"/>
          <a:ext cx="10027898" cy="481875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A9045358-1050-4E0D-9712-7F32CFF54517}"/>
              </a:ext>
            </a:extLst>
          </p:cNvPr>
          <p:cNvSpPr txBox="1"/>
          <p:nvPr/>
        </p:nvSpPr>
        <p:spPr>
          <a:xfrm>
            <a:off x="175324" y="89648"/>
            <a:ext cx="12016676" cy="107721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3200" b="1">
                <a:solidFill>
                  <a:srgbClr val="E31937"/>
                </a:solidFill>
                <a:latin typeface="Montserrat"/>
              </a:defRPr>
            </a:lvl1pPr>
          </a:lstStyle>
          <a:p>
            <a:pPr defTabSz="457200">
              <a:defRPr/>
            </a:pPr>
            <a:r>
              <a:rPr lang="en-US">
                <a:latin typeface="+mj-lt"/>
              </a:rPr>
              <a:t>OVERVIEW OF THE MECHANIC INSTALLED MARKET PERCENT OF SERVICE JOBS IN 2021</a:t>
            </a:r>
          </a:p>
        </p:txBody>
      </p:sp>
      <p:sp>
        <p:nvSpPr>
          <p:cNvPr id="2" name="Slide Number Placeholder 1">
            <a:extLst>
              <a:ext uri="{FF2B5EF4-FFF2-40B4-BE49-F238E27FC236}">
                <a16:creationId xmlns:a16="http://schemas.microsoft.com/office/drawing/2014/main" id="{D4EAFE85-0696-42DF-87D4-02F91E1A553D}"/>
              </a:ext>
            </a:extLst>
          </p:cNvPr>
          <p:cNvSpPr>
            <a:spLocks noGrp="1"/>
          </p:cNvSpPr>
          <p:nvPr>
            <p:ph type="sldNum" sz="quarter" idx="4"/>
          </p:nvPr>
        </p:nvSpPr>
        <p:spPr/>
        <p:txBody>
          <a:bodyPr/>
          <a:lstStyle/>
          <a:p>
            <a:fld id="{712E29C6-EE55-43BD-857B-236F68ABA214}" type="slidenum">
              <a:rPr lang="en-US" smtClean="0"/>
              <a:pPr/>
              <a:t>51</a:t>
            </a:fld>
            <a:endParaRPr lang="en-US"/>
          </a:p>
        </p:txBody>
      </p:sp>
      <p:sp>
        <p:nvSpPr>
          <p:cNvPr id="11" name="TextBox 10">
            <a:extLst>
              <a:ext uri="{FF2B5EF4-FFF2-40B4-BE49-F238E27FC236}">
                <a16:creationId xmlns:a16="http://schemas.microsoft.com/office/drawing/2014/main" id="{5B9BB334-CF22-5A2A-7CEB-60A1B5EE7DAA}"/>
              </a:ext>
            </a:extLst>
          </p:cNvPr>
          <p:cNvSpPr txBox="1"/>
          <p:nvPr/>
        </p:nvSpPr>
        <p:spPr>
          <a:xfrm>
            <a:off x="-3032" y="5906329"/>
            <a:ext cx="2148647" cy="369332"/>
          </a:xfrm>
          <a:prstGeom prst="rect">
            <a:avLst/>
          </a:prstGeom>
          <a:noFill/>
        </p:spPr>
        <p:txBody>
          <a:bodyPr wrap="square" rtlCol="0">
            <a:spAutoFit/>
          </a:bodyPr>
          <a:lstStyle/>
          <a:p>
            <a:r>
              <a:rPr lang="en-US" sz="900"/>
              <a:t>After downloading workbook, navigate to the corresponding tab.</a:t>
            </a:r>
          </a:p>
        </p:txBody>
      </p:sp>
      <p:sp>
        <p:nvSpPr>
          <p:cNvPr id="3" name="Oval 2">
            <a:hlinkClick r:id="rId3"/>
            <a:extLst>
              <a:ext uri="{FF2B5EF4-FFF2-40B4-BE49-F238E27FC236}">
                <a16:creationId xmlns:a16="http://schemas.microsoft.com/office/drawing/2014/main" id="{223D570B-ABBD-E645-41AC-2AD1FE8677B4}"/>
              </a:ext>
            </a:extLst>
          </p:cNvPr>
          <p:cNvSpPr/>
          <p:nvPr/>
        </p:nvSpPr>
        <p:spPr>
          <a:xfrm>
            <a:off x="0" y="5450599"/>
            <a:ext cx="1552353" cy="453366"/>
          </a:xfrm>
          <a:prstGeom prst="ellipse">
            <a:avLst/>
          </a:prstGeom>
          <a:solidFill>
            <a:schemeClr val="accent3">
              <a:lumMod val="60000"/>
              <a:lumOff val="40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850" b="1" i="0" strike="noStrike" kern="1200" cap="none" spc="0" normalizeH="0" baseline="0" noProof="0">
                <a:ln>
                  <a:noFill/>
                </a:ln>
                <a:solidFill>
                  <a:srgbClr val="C00000"/>
                </a:solidFill>
                <a:effectLst/>
                <a:uLnTx/>
                <a:uFillTx/>
                <a:latin typeface="Calibri" panose="020F0502020204030204"/>
                <a:hlinkClick r:id="rId3">
                  <a:extLst>
                    <a:ext uri="{A12FA001-AC4F-418D-AE19-62706E023703}">
                      <ahyp:hlinkClr xmlns:ahyp="http://schemas.microsoft.com/office/drawing/2018/hyperlinkcolor" val="tx"/>
                    </a:ext>
                  </a:extLst>
                </a:hlinkClick>
              </a:rPr>
              <a:t>Click here for Data</a:t>
            </a:r>
            <a:endParaRPr lang="en-US" sz="850" b="1">
              <a:solidFill>
                <a:srgbClr val="C00000"/>
              </a:solidFill>
            </a:endParaRPr>
          </a:p>
        </p:txBody>
      </p:sp>
    </p:spTree>
    <p:extLst>
      <p:ext uri="{BB962C8B-B14F-4D97-AF65-F5344CB8AC3E}">
        <p14:creationId xmlns:p14="http://schemas.microsoft.com/office/powerpoint/2010/main" val="21040909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045358-1050-4E0D-9712-7F32CFF54517}"/>
              </a:ext>
            </a:extLst>
          </p:cNvPr>
          <p:cNvSpPr txBox="1"/>
          <p:nvPr/>
        </p:nvSpPr>
        <p:spPr>
          <a:xfrm>
            <a:off x="218672" y="157645"/>
            <a:ext cx="8557775"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3200" b="1">
                <a:solidFill>
                  <a:srgbClr val="E31937"/>
                </a:solidFill>
                <a:latin typeface="Montserrat"/>
              </a:defRPr>
            </a:lvl1pPr>
          </a:lstStyle>
          <a:p>
            <a:pPr defTabSz="457200">
              <a:defRPr/>
            </a:pPr>
            <a:r>
              <a:rPr lang="en-US">
                <a:latin typeface="+mj-lt"/>
              </a:rPr>
              <a:t>OVERVIEW OF THE DIY MARKET</a:t>
            </a:r>
          </a:p>
        </p:txBody>
      </p:sp>
      <p:graphicFrame>
        <p:nvGraphicFramePr>
          <p:cNvPr id="12" name="Table 3">
            <a:extLst>
              <a:ext uri="{FF2B5EF4-FFF2-40B4-BE49-F238E27FC236}">
                <a16:creationId xmlns:a16="http://schemas.microsoft.com/office/drawing/2014/main" id="{73E90EBF-6213-4184-81E8-DAE78AA8CEE5}"/>
              </a:ext>
            </a:extLst>
          </p:cNvPr>
          <p:cNvGraphicFramePr>
            <a:graphicFrameLocks noGrp="1"/>
          </p:cNvGraphicFramePr>
          <p:nvPr>
            <p:extLst>
              <p:ext uri="{D42A27DB-BD31-4B8C-83A1-F6EECF244321}">
                <p14:modId xmlns:p14="http://schemas.microsoft.com/office/powerpoint/2010/main" val="4036062572"/>
              </p:ext>
            </p:extLst>
          </p:nvPr>
        </p:nvGraphicFramePr>
        <p:xfrm>
          <a:off x="1847908" y="1574255"/>
          <a:ext cx="8496184" cy="3067131"/>
        </p:xfrm>
        <a:graphic>
          <a:graphicData uri="http://schemas.openxmlformats.org/drawingml/2006/table">
            <a:tbl>
              <a:tblPr firstRow="1" bandRow="1">
                <a:tableStyleId>{6E25E649-3F16-4E02-A733-19D2CDBF48F0}</a:tableStyleId>
              </a:tblPr>
              <a:tblGrid>
                <a:gridCol w="2124046">
                  <a:extLst>
                    <a:ext uri="{9D8B030D-6E8A-4147-A177-3AD203B41FA5}">
                      <a16:colId xmlns:a16="http://schemas.microsoft.com/office/drawing/2014/main" val="208348321"/>
                    </a:ext>
                  </a:extLst>
                </a:gridCol>
                <a:gridCol w="2124046">
                  <a:extLst>
                    <a:ext uri="{9D8B030D-6E8A-4147-A177-3AD203B41FA5}">
                      <a16:colId xmlns:a16="http://schemas.microsoft.com/office/drawing/2014/main" val="398981594"/>
                    </a:ext>
                  </a:extLst>
                </a:gridCol>
                <a:gridCol w="2124046">
                  <a:extLst>
                    <a:ext uri="{9D8B030D-6E8A-4147-A177-3AD203B41FA5}">
                      <a16:colId xmlns:a16="http://schemas.microsoft.com/office/drawing/2014/main" val="3732875649"/>
                    </a:ext>
                  </a:extLst>
                </a:gridCol>
                <a:gridCol w="2124046">
                  <a:extLst>
                    <a:ext uri="{9D8B030D-6E8A-4147-A177-3AD203B41FA5}">
                      <a16:colId xmlns:a16="http://schemas.microsoft.com/office/drawing/2014/main" val="1102855189"/>
                    </a:ext>
                  </a:extLst>
                </a:gridCol>
              </a:tblGrid>
              <a:tr h="344419">
                <a:tc>
                  <a:txBody>
                    <a:bodyPr/>
                    <a:lstStyle/>
                    <a:p>
                      <a:pPr algn="ctr" fontAlgn="b"/>
                      <a:endParaRPr lang="en-US" sz="1200" b="1" i="0" u="none" strike="noStrike">
                        <a:solidFill>
                          <a:srgbClr val="FFFFFF"/>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200" b="1" u="none" strike="noStrike">
                          <a:solidFill>
                            <a:srgbClr val="FFFFFF"/>
                          </a:solidFill>
                          <a:effectLst/>
                          <a:latin typeface="Roboto" panose="02000000000000000000" pitchFamily="2" charset="0"/>
                          <a:cs typeface="Calibri Light" panose="020F0302020204030204" pitchFamily="34" charset="0"/>
                        </a:rPr>
                        <a:t>DURING 2019</a:t>
                      </a:r>
                      <a:endParaRPr lang="en-US" sz="1200" b="1" i="0" u="none" strike="noStrike">
                        <a:solidFill>
                          <a:srgbClr val="FFFFFF"/>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200" b="1" u="none" strike="noStrike">
                          <a:solidFill>
                            <a:srgbClr val="FFFFFF"/>
                          </a:solidFill>
                          <a:effectLst/>
                          <a:latin typeface="Roboto" panose="02000000000000000000" pitchFamily="2" charset="0"/>
                          <a:cs typeface="Calibri Light" panose="020F0302020204030204" pitchFamily="34" charset="0"/>
                        </a:rPr>
                        <a:t>DURING 2020</a:t>
                      </a:r>
                      <a:endParaRPr lang="en-US" sz="1200" b="1" i="0" u="none" strike="noStrike">
                        <a:solidFill>
                          <a:srgbClr val="FFFFFF"/>
                        </a:solidFill>
                        <a:effectLst/>
                        <a:latin typeface="Roboto" panose="02000000000000000000" pitchFamily="2" charset="0"/>
                        <a:cs typeface="Calibri Light" panose="020F0302020204030204" pitchFamily="34" charset="0"/>
                      </a:endParaRP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b"/>
                      <a:r>
                        <a:rPr lang="en-US" sz="1200" b="1" i="0" u="none" strike="noStrike">
                          <a:solidFill>
                            <a:srgbClr val="FFFFFF"/>
                          </a:solidFill>
                          <a:effectLst/>
                          <a:latin typeface="Roboto" panose="02000000000000000000" pitchFamily="2" charset="0"/>
                          <a:cs typeface="Calibri Light" panose="020F0302020204030204" pitchFamily="34" charset="0"/>
                        </a:rPr>
                        <a:t>DURING 2021</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extLst>
                  <a:ext uri="{0D108BD9-81ED-4DB2-BD59-A6C34878D82A}">
                    <a16:rowId xmlns:a16="http://schemas.microsoft.com/office/drawing/2014/main" val="3848940414"/>
                  </a:ext>
                </a:extLst>
              </a:tr>
              <a:tr h="340339">
                <a:tc>
                  <a:txBody>
                    <a:bodyPr/>
                    <a:lstStyle/>
                    <a:p>
                      <a:pPr algn="ctr" fontAlgn="b"/>
                      <a:r>
                        <a:rPr lang="en-US" sz="1100" b="0" i="0" u="none" strike="noStrike">
                          <a:effectLst/>
                          <a:latin typeface="Roboto" panose="02000000000000000000" pitchFamily="2" charset="0"/>
                          <a:cs typeface="Calibri Light" panose="020F0302020204030204" pitchFamily="34" charset="0"/>
                        </a:rPr>
                        <a:t>AUTO PARTS STORES</a:t>
                      </a:r>
                    </a:p>
                  </a:txBody>
                  <a:tcPr marL="0" marR="0" marT="0" marB="0" anchor="ctr">
                    <a:lnT w="25400" cmpd="sng">
                      <a:noFill/>
                    </a:lnT>
                  </a:tcPr>
                </a:tc>
                <a:tc>
                  <a:txBody>
                    <a:bodyPr/>
                    <a:lstStyle/>
                    <a:p>
                      <a:pPr algn="ctr" fontAlgn="b"/>
                      <a:r>
                        <a:rPr lang="en-US" sz="1200" b="0" i="0" u="none" strike="noStrike">
                          <a:effectLst/>
                          <a:latin typeface="+mj-lt"/>
                        </a:rPr>
                        <a:t>33.9%</a:t>
                      </a:r>
                    </a:p>
                  </a:txBody>
                  <a:tcPr marL="0" marR="0" marT="0" marB="0" anchor="ctr">
                    <a:lnT w="25400" cmpd="sng">
                      <a:noFill/>
                    </a:lnT>
                  </a:tcPr>
                </a:tc>
                <a:tc>
                  <a:txBody>
                    <a:bodyPr/>
                    <a:lstStyle/>
                    <a:p>
                      <a:pPr algn="ctr" fontAlgn="b"/>
                      <a:r>
                        <a:rPr lang="en-US" sz="1200" b="0" i="0" u="none" strike="noStrike">
                          <a:effectLst/>
                          <a:latin typeface="+mj-lt"/>
                        </a:rPr>
                        <a:t>13.3%</a:t>
                      </a:r>
                    </a:p>
                  </a:txBody>
                  <a:tcPr marL="0" marR="0" marT="0" marB="0" anchor="ctr">
                    <a:lnT w="25400" cmpd="sng">
                      <a:noFill/>
                    </a:lnT>
                  </a:tcPr>
                </a:tc>
                <a:tc>
                  <a:txBody>
                    <a:bodyPr/>
                    <a:lstStyle/>
                    <a:p>
                      <a:pPr marL="0" algn="ctr" defTabSz="914400" rtl="0" eaLnBrk="1" fontAlgn="b" latinLnBrk="0" hangingPunct="1"/>
                      <a:r>
                        <a:rPr lang="en-US" sz="1200" b="0" i="0" u="none" strike="noStrike" kern="1200">
                          <a:solidFill>
                            <a:schemeClr val="dk1"/>
                          </a:solidFill>
                          <a:effectLst/>
                          <a:latin typeface="+mj-lt"/>
                          <a:ea typeface="+mn-ea"/>
                          <a:cs typeface="+mn-cs"/>
                        </a:rPr>
                        <a:t>29.2%</a:t>
                      </a:r>
                    </a:p>
                  </a:txBody>
                  <a:tcPr marL="0" marR="0" marT="0" marB="0" anchor="ctr">
                    <a:lnT w="25400" cmpd="sng">
                      <a:noFill/>
                    </a:lnT>
                  </a:tcPr>
                </a:tc>
                <a:extLst>
                  <a:ext uri="{0D108BD9-81ED-4DB2-BD59-A6C34878D82A}">
                    <a16:rowId xmlns:a16="http://schemas.microsoft.com/office/drawing/2014/main" val="4076496910"/>
                  </a:ext>
                </a:extLst>
              </a:tr>
              <a:tr h="340339">
                <a:tc>
                  <a:txBody>
                    <a:bodyPr/>
                    <a:lstStyle/>
                    <a:p>
                      <a:pPr algn="ctr" fontAlgn="b"/>
                      <a:r>
                        <a:rPr lang="en-US" sz="1100" b="0" i="0" u="none" strike="noStrike">
                          <a:effectLst/>
                          <a:latin typeface="Roboto" panose="02000000000000000000" pitchFamily="2" charset="0"/>
                          <a:cs typeface="Calibri Light" panose="020F0302020204030204" pitchFamily="34" charset="0"/>
                        </a:rPr>
                        <a:t>CANADIAN TIRE</a:t>
                      </a:r>
                    </a:p>
                  </a:txBody>
                  <a:tcPr marL="0" marR="0" marT="0" marB="0" anchor="ctr"/>
                </a:tc>
                <a:tc>
                  <a:txBody>
                    <a:bodyPr/>
                    <a:lstStyle/>
                    <a:p>
                      <a:pPr algn="ctr" fontAlgn="b"/>
                      <a:r>
                        <a:rPr lang="en-US" sz="1200" b="0" i="0" u="none" strike="noStrike">
                          <a:effectLst/>
                          <a:latin typeface="+mj-lt"/>
                        </a:rPr>
                        <a:t>41.2%</a:t>
                      </a:r>
                    </a:p>
                  </a:txBody>
                  <a:tcPr marL="0" marR="0" marT="0" marB="0" anchor="ctr"/>
                </a:tc>
                <a:tc>
                  <a:txBody>
                    <a:bodyPr/>
                    <a:lstStyle/>
                    <a:p>
                      <a:pPr algn="ctr" fontAlgn="b"/>
                      <a:r>
                        <a:rPr lang="en-US" sz="1200" b="0" i="0" u="none" strike="noStrike">
                          <a:effectLst/>
                          <a:latin typeface="+mj-lt"/>
                        </a:rPr>
                        <a:t>52.0%</a:t>
                      </a:r>
                    </a:p>
                  </a:txBody>
                  <a:tcPr marL="0" marR="0" marT="0" marB="0" anchor="ctr"/>
                </a:tc>
                <a:tc>
                  <a:txBody>
                    <a:bodyPr/>
                    <a:lstStyle/>
                    <a:p>
                      <a:pPr marL="0" algn="ctr" defTabSz="914400" rtl="0" eaLnBrk="1" fontAlgn="b" latinLnBrk="0" hangingPunct="1"/>
                      <a:r>
                        <a:rPr lang="en-US" sz="1200" b="0" i="0" u="none" strike="noStrike" kern="1200">
                          <a:solidFill>
                            <a:schemeClr val="dk1"/>
                          </a:solidFill>
                          <a:effectLst/>
                          <a:latin typeface="+mj-lt"/>
                          <a:ea typeface="+mn-ea"/>
                          <a:cs typeface="+mn-cs"/>
                        </a:rPr>
                        <a:t>40.5%</a:t>
                      </a:r>
                    </a:p>
                  </a:txBody>
                  <a:tcPr marL="0" marR="0" marT="0" marB="0" anchor="ctr"/>
                </a:tc>
                <a:extLst>
                  <a:ext uri="{0D108BD9-81ED-4DB2-BD59-A6C34878D82A}">
                    <a16:rowId xmlns:a16="http://schemas.microsoft.com/office/drawing/2014/main" val="3919184708"/>
                  </a:ext>
                </a:extLst>
              </a:tr>
              <a:tr h="340339">
                <a:tc>
                  <a:txBody>
                    <a:bodyPr/>
                    <a:lstStyle/>
                    <a:p>
                      <a:pPr algn="ctr" fontAlgn="b"/>
                      <a:r>
                        <a:rPr lang="en-US" sz="1100" b="0" i="0" u="none" strike="noStrike">
                          <a:effectLst/>
                          <a:latin typeface="Roboto" panose="02000000000000000000" pitchFamily="2" charset="0"/>
                          <a:cs typeface="Calibri Light" panose="020F0302020204030204" pitchFamily="34" charset="0"/>
                        </a:rPr>
                        <a:t>WALMART</a:t>
                      </a:r>
                    </a:p>
                  </a:txBody>
                  <a:tcPr marL="0" marR="0" marT="0" marB="0" anchor="ctr"/>
                </a:tc>
                <a:tc>
                  <a:txBody>
                    <a:bodyPr/>
                    <a:lstStyle/>
                    <a:p>
                      <a:pPr algn="ctr" fontAlgn="b"/>
                      <a:r>
                        <a:rPr lang="en-US" sz="1200" b="0" i="0" u="none" strike="noStrike">
                          <a:effectLst/>
                          <a:latin typeface="+mj-lt"/>
                        </a:rPr>
                        <a:t>2.5%</a:t>
                      </a:r>
                    </a:p>
                  </a:txBody>
                  <a:tcPr marL="0" marR="0" marT="0" marB="0" anchor="ctr"/>
                </a:tc>
                <a:tc>
                  <a:txBody>
                    <a:bodyPr/>
                    <a:lstStyle/>
                    <a:p>
                      <a:pPr algn="ctr" fontAlgn="b"/>
                      <a:r>
                        <a:rPr lang="en-US" sz="1200" b="0" i="0" u="none" strike="noStrike">
                          <a:effectLst/>
                          <a:latin typeface="+mj-lt"/>
                        </a:rPr>
                        <a:t>7.5%</a:t>
                      </a:r>
                    </a:p>
                  </a:txBody>
                  <a:tcPr marL="0" marR="0" marT="0" marB="0" anchor="ctr"/>
                </a:tc>
                <a:tc>
                  <a:txBody>
                    <a:bodyPr/>
                    <a:lstStyle/>
                    <a:p>
                      <a:pPr marL="0" algn="ctr" defTabSz="914400" rtl="0" eaLnBrk="1" fontAlgn="b" latinLnBrk="0" hangingPunct="1"/>
                      <a:r>
                        <a:rPr lang="en-US" sz="1200" b="0" i="0" u="none" strike="noStrike" kern="1200">
                          <a:solidFill>
                            <a:schemeClr val="dk1"/>
                          </a:solidFill>
                          <a:effectLst/>
                          <a:latin typeface="+mj-lt"/>
                          <a:ea typeface="+mn-ea"/>
                          <a:cs typeface="+mn-cs"/>
                        </a:rPr>
                        <a:t>2.0%</a:t>
                      </a:r>
                    </a:p>
                  </a:txBody>
                  <a:tcPr marL="0" marR="0" marT="0" marB="0" anchor="ctr"/>
                </a:tc>
                <a:extLst>
                  <a:ext uri="{0D108BD9-81ED-4DB2-BD59-A6C34878D82A}">
                    <a16:rowId xmlns:a16="http://schemas.microsoft.com/office/drawing/2014/main" val="3358547749"/>
                  </a:ext>
                </a:extLst>
              </a:tr>
              <a:tr h="340339">
                <a:tc>
                  <a:txBody>
                    <a:bodyPr/>
                    <a:lstStyle/>
                    <a:p>
                      <a:pPr algn="ctr" fontAlgn="b"/>
                      <a:r>
                        <a:rPr lang="en-US" sz="1100" b="0" i="0" u="none" strike="noStrike">
                          <a:effectLst/>
                          <a:latin typeface="Roboto" panose="02000000000000000000" pitchFamily="2" charset="0"/>
                          <a:cs typeface="Calibri Light" panose="020F0302020204030204" pitchFamily="34" charset="0"/>
                        </a:rPr>
                        <a:t>NEW CAR DEALERS</a:t>
                      </a:r>
                    </a:p>
                  </a:txBody>
                  <a:tcPr marL="0" marR="0" marT="0" marB="0" anchor="ctr"/>
                </a:tc>
                <a:tc>
                  <a:txBody>
                    <a:bodyPr/>
                    <a:lstStyle/>
                    <a:p>
                      <a:pPr algn="ctr" fontAlgn="b"/>
                      <a:r>
                        <a:rPr lang="en-US" sz="1200" b="0" i="0" u="none" strike="noStrike">
                          <a:effectLst/>
                          <a:latin typeface="+mj-lt"/>
                        </a:rPr>
                        <a:t>4.5%</a:t>
                      </a:r>
                    </a:p>
                  </a:txBody>
                  <a:tcPr marL="0" marR="0" marT="0" marB="0" anchor="ctr"/>
                </a:tc>
                <a:tc>
                  <a:txBody>
                    <a:bodyPr/>
                    <a:lstStyle/>
                    <a:p>
                      <a:pPr algn="ctr" fontAlgn="b"/>
                      <a:r>
                        <a:rPr lang="en-US" sz="1200" b="0" i="0" u="none" strike="noStrike">
                          <a:effectLst/>
                          <a:latin typeface="+mj-lt"/>
                        </a:rPr>
                        <a:t>3.2%</a:t>
                      </a:r>
                    </a:p>
                  </a:txBody>
                  <a:tcPr marL="0" marR="0" marT="0" marB="0" anchor="ctr"/>
                </a:tc>
                <a:tc>
                  <a:txBody>
                    <a:bodyPr/>
                    <a:lstStyle/>
                    <a:p>
                      <a:pPr marL="0" algn="ctr" defTabSz="914400" rtl="0" eaLnBrk="1" fontAlgn="b" latinLnBrk="0" hangingPunct="1"/>
                      <a:r>
                        <a:rPr lang="en-US" sz="1200" b="0" i="0" u="none" strike="noStrike" kern="1200">
                          <a:solidFill>
                            <a:schemeClr val="dk1"/>
                          </a:solidFill>
                          <a:effectLst/>
                          <a:latin typeface="+mj-lt"/>
                          <a:ea typeface="+mn-ea"/>
                          <a:cs typeface="+mn-cs"/>
                        </a:rPr>
                        <a:t>4.6%</a:t>
                      </a:r>
                    </a:p>
                  </a:txBody>
                  <a:tcPr marL="0" marR="0" marT="0" marB="0" anchor="ctr"/>
                </a:tc>
                <a:extLst>
                  <a:ext uri="{0D108BD9-81ED-4DB2-BD59-A6C34878D82A}">
                    <a16:rowId xmlns:a16="http://schemas.microsoft.com/office/drawing/2014/main" val="3554901405"/>
                  </a:ext>
                </a:extLst>
              </a:tr>
              <a:tr h="340339">
                <a:tc>
                  <a:txBody>
                    <a:bodyPr/>
                    <a:lstStyle/>
                    <a:p>
                      <a:pPr algn="ctr" fontAlgn="b"/>
                      <a:r>
                        <a:rPr lang="en-US" sz="1100" b="0" i="0" u="none" strike="noStrike">
                          <a:effectLst/>
                          <a:latin typeface="Roboto" panose="02000000000000000000" pitchFamily="2" charset="0"/>
                          <a:cs typeface="Calibri Light" panose="020F0302020204030204" pitchFamily="34" charset="0"/>
                        </a:rPr>
                        <a:t>SERVICE STATIONS</a:t>
                      </a:r>
                    </a:p>
                  </a:txBody>
                  <a:tcPr marL="0" marR="0" marT="0" marB="0" anchor="ctr"/>
                </a:tc>
                <a:tc>
                  <a:txBody>
                    <a:bodyPr/>
                    <a:lstStyle/>
                    <a:p>
                      <a:pPr algn="ctr" fontAlgn="b"/>
                      <a:r>
                        <a:rPr lang="en-US" sz="1200" b="0" i="0" u="none" strike="noStrike">
                          <a:effectLst/>
                          <a:latin typeface="+mj-lt"/>
                        </a:rPr>
                        <a:t>2.0%</a:t>
                      </a:r>
                    </a:p>
                  </a:txBody>
                  <a:tcPr marL="0" marR="0" marT="0" marB="0" anchor="ctr"/>
                </a:tc>
                <a:tc>
                  <a:txBody>
                    <a:bodyPr/>
                    <a:lstStyle/>
                    <a:p>
                      <a:pPr algn="ctr" fontAlgn="b"/>
                      <a:r>
                        <a:rPr lang="en-US" sz="1200" b="0" i="0" u="none" strike="noStrike">
                          <a:effectLst/>
                          <a:latin typeface="+mj-lt"/>
                        </a:rPr>
                        <a:t>1.5%</a:t>
                      </a:r>
                    </a:p>
                  </a:txBody>
                  <a:tcPr marL="0" marR="0" marT="0" marB="0" anchor="ctr"/>
                </a:tc>
                <a:tc>
                  <a:txBody>
                    <a:bodyPr/>
                    <a:lstStyle/>
                    <a:p>
                      <a:pPr marL="0" algn="ctr" defTabSz="914400" rtl="0" eaLnBrk="1" fontAlgn="b" latinLnBrk="0" hangingPunct="1"/>
                      <a:r>
                        <a:rPr lang="en-US" sz="1200" b="0" i="0" u="none" strike="noStrike" kern="1200">
                          <a:solidFill>
                            <a:schemeClr val="dk1"/>
                          </a:solidFill>
                          <a:effectLst/>
                          <a:latin typeface="+mj-lt"/>
                          <a:ea typeface="+mn-ea"/>
                          <a:cs typeface="+mn-cs"/>
                        </a:rPr>
                        <a:t>1.8%</a:t>
                      </a:r>
                    </a:p>
                  </a:txBody>
                  <a:tcPr marL="0" marR="0" marT="0" marB="0" anchor="ctr"/>
                </a:tc>
                <a:extLst>
                  <a:ext uri="{0D108BD9-81ED-4DB2-BD59-A6C34878D82A}">
                    <a16:rowId xmlns:a16="http://schemas.microsoft.com/office/drawing/2014/main" val="3219902957"/>
                  </a:ext>
                </a:extLst>
              </a:tr>
              <a:tr h="340339">
                <a:tc>
                  <a:txBody>
                    <a:bodyPr/>
                    <a:lstStyle/>
                    <a:p>
                      <a:pPr algn="ctr" fontAlgn="b"/>
                      <a:r>
                        <a:rPr lang="en-US" sz="1100" b="0" i="0" u="none" strike="noStrike">
                          <a:effectLst/>
                          <a:latin typeface="Roboto" panose="02000000000000000000" pitchFamily="2" charset="0"/>
                          <a:cs typeface="Calibri Light" panose="020F0302020204030204" pitchFamily="34" charset="0"/>
                        </a:rPr>
                        <a:t>INTERNET STORES</a:t>
                      </a:r>
                    </a:p>
                  </a:txBody>
                  <a:tcPr marL="0" marR="0" marT="0" marB="0" anchor="ctr"/>
                </a:tc>
                <a:tc>
                  <a:txBody>
                    <a:bodyPr/>
                    <a:lstStyle/>
                    <a:p>
                      <a:pPr algn="ctr" fontAlgn="b"/>
                      <a:r>
                        <a:rPr lang="en-US" sz="1200" b="0" i="0" u="none" strike="noStrike">
                          <a:effectLst/>
                          <a:latin typeface="+mj-lt"/>
                        </a:rPr>
                        <a:t>-</a:t>
                      </a:r>
                    </a:p>
                  </a:txBody>
                  <a:tcPr marL="0" marR="0" marT="0" marB="0" anchor="ctr"/>
                </a:tc>
                <a:tc>
                  <a:txBody>
                    <a:bodyPr/>
                    <a:lstStyle/>
                    <a:p>
                      <a:pPr algn="ctr" fontAlgn="b"/>
                      <a:r>
                        <a:rPr lang="en-US" sz="1200" b="0" i="0" u="none" strike="noStrike">
                          <a:effectLst/>
                          <a:latin typeface="+mj-lt"/>
                        </a:rPr>
                        <a:t>1.1%</a:t>
                      </a:r>
                    </a:p>
                  </a:txBody>
                  <a:tcPr marL="0" marR="0" marT="0" marB="0" anchor="ctr"/>
                </a:tc>
                <a:tc>
                  <a:txBody>
                    <a:bodyPr/>
                    <a:lstStyle/>
                    <a:p>
                      <a:pPr marL="0" algn="ctr" defTabSz="914400" rtl="0" eaLnBrk="1" fontAlgn="b" latinLnBrk="0" hangingPunct="1"/>
                      <a:r>
                        <a:rPr lang="en-US" sz="1200" b="0" i="0" u="none" strike="noStrike" kern="1200">
                          <a:solidFill>
                            <a:schemeClr val="dk1"/>
                          </a:solidFill>
                          <a:effectLst/>
                          <a:latin typeface="+mj-lt"/>
                          <a:ea typeface="+mn-ea"/>
                          <a:cs typeface="+mn-cs"/>
                        </a:rPr>
                        <a:t>-</a:t>
                      </a:r>
                    </a:p>
                  </a:txBody>
                  <a:tcPr marL="0" marR="0" marT="0" marB="0" anchor="ctr"/>
                </a:tc>
                <a:extLst>
                  <a:ext uri="{0D108BD9-81ED-4DB2-BD59-A6C34878D82A}">
                    <a16:rowId xmlns:a16="http://schemas.microsoft.com/office/drawing/2014/main" val="1587467947"/>
                  </a:ext>
                </a:extLst>
              </a:tr>
              <a:tr h="340339">
                <a:tc>
                  <a:txBody>
                    <a:bodyPr/>
                    <a:lstStyle/>
                    <a:p>
                      <a:pPr algn="ctr" fontAlgn="b"/>
                      <a:r>
                        <a:rPr lang="en-US" sz="1100" b="0" i="0" u="none" strike="noStrike">
                          <a:effectLst/>
                          <a:latin typeface="Roboto" panose="02000000000000000000" pitchFamily="2" charset="0"/>
                          <a:cs typeface="Calibri Light" panose="020F0302020204030204" pitchFamily="34" charset="0"/>
                        </a:rPr>
                        <a:t>ALL OTHER OUTLETS</a:t>
                      </a:r>
                    </a:p>
                  </a:txBody>
                  <a:tcPr marL="0" marR="0" marT="0" marB="0" anchor="ctr"/>
                </a:tc>
                <a:tc>
                  <a:txBody>
                    <a:bodyPr/>
                    <a:lstStyle/>
                    <a:p>
                      <a:pPr algn="ctr" fontAlgn="b"/>
                      <a:r>
                        <a:rPr lang="en-US" sz="1200" b="0" i="0" u="none" strike="noStrike">
                          <a:effectLst/>
                          <a:latin typeface="+mj-lt"/>
                        </a:rPr>
                        <a:t>15.9%</a:t>
                      </a:r>
                    </a:p>
                  </a:txBody>
                  <a:tcPr marL="0" marR="0" marT="0" marB="0" anchor="ctr"/>
                </a:tc>
                <a:tc>
                  <a:txBody>
                    <a:bodyPr/>
                    <a:lstStyle/>
                    <a:p>
                      <a:pPr algn="ctr" fontAlgn="b"/>
                      <a:r>
                        <a:rPr lang="en-US" sz="1200" b="0" i="0" u="none" strike="noStrike">
                          <a:effectLst/>
                          <a:latin typeface="+mj-lt"/>
                        </a:rPr>
                        <a:t>21.4%</a:t>
                      </a:r>
                    </a:p>
                  </a:txBody>
                  <a:tcPr marL="0" marR="0" marT="0" marB="0" anchor="ctr"/>
                </a:tc>
                <a:tc>
                  <a:txBody>
                    <a:bodyPr/>
                    <a:lstStyle/>
                    <a:p>
                      <a:pPr marL="0" algn="ctr" defTabSz="914400" rtl="0" eaLnBrk="1" fontAlgn="b" latinLnBrk="0" hangingPunct="1"/>
                      <a:r>
                        <a:rPr lang="en-US" sz="1200" b="0" i="0" u="none" strike="noStrike" kern="1200">
                          <a:solidFill>
                            <a:schemeClr val="dk1"/>
                          </a:solidFill>
                          <a:effectLst/>
                          <a:latin typeface="+mj-lt"/>
                          <a:ea typeface="+mn-ea"/>
                          <a:cs typeface="+mn-cs"/>
                        </a:rPr>
                        <a:t>21.9%</a:t>
                      </a:r>
                    </a:p>
                  </a:txBody>
                  <a:tcPr marL="0" marR="0" marT="0" marB="0" anchor="ctr"/>
                </a:tc>
                <a:extLst>
                  <a:ext uri="{0D108BD9-81ED-4DB2-BD59-A6C34878D82A}">
                    <a16:rowId xmlns:a16="http://schemas.microsoft.com/office/drawing/2014/main" val="1255726404"/>
                  </a:ext>
                </a:extLst>
              </a:tr>
              <a:tr h="340339">
                <a:tc>
                  <a:txBody>
                    <a:bodyPr/>
                    <a:lstStyle/>
                    <a:p>
                      <a:pPr algn="ctr" fontAlgn="b"/>
                      <a:r>
                        <a:rPr lang="en-US" sz="1100" b="0" i="0" u="none" strike="noStrike">
                          <a:effectLst/>
                          <a:latin typeface="Roboto" panose="02000000000000000000" pitchFamily="2" charset="0"/>
                          <a:cs typeface="Calibri Light" panose="020F0302020204030204" pitchFamily="34" charset="0"/>
                        </a:rPr>
                        <a:t>TOTAL DIY REPAIRS</a:t>
                      </a:r>
                    </a:p>
                  </a:txBody>
                  <a:tcPr marL="0" marR="0" marT="0" marB="0" anchor="ctr">
                    <a:lnB>
                      <a:noFill/>
                    </a:lnB>
                  </a:tcPr>
                </a:tc>
                <a:tc>
                  <a:txBody>
                    <a:bodyPr/>
                    <a:lstStyle/>
                    <a:p>
                      <a:pPr algn="ctr" fontAlgn="b"/>
                      <a:r>
                        <a:rPr lang="en-US" sz="1200" b="0" i="0" u="none" strike="noStrike">
                          <a:effectLst/>
                          <a:latin typeface="+mj-lt"/>
                        </a:rPr>
                        <a:t>100.0%</a:t>
                      </a:r>
                    </a:p>
                  </a:txBody>
                  <a:tcPr marL="0" marR="0" marT="0" marB="0" anchor="ctr">
                    <a:lnB>
                      <a:noFill/>
                    </a:lnB>
                  </a:tcPr>
                </a:tc>
                <a:tc>
                  <a:txBody>
                    <a:bodyPr/>
                    <a:lstStyle/>
                    <a:p>
                      <a:pPr algn="ctr" fontAlgn="b"/>
                      <a:r>
                        <a:rPr lang="en-US" sz="1200" b="0" i="0" u="none" strike="noStrike">
                          <a:effectLst/>
                          <a:latin typeface="+mj-lt"/>
                        </a:rPr>
                        <a:t>100.0%</a:t>
                      </a:r>
                    </a:p>
                  </a:txBody>
                  <a:tcPr marL="0" marR="0" marT="0" marB="0" anchor="ctr">
                    <a:lnB>
                      <a:noFill/>
                    </a:lnB>
                  </a:tcPr>
                </a:tc>
                <a:tc>
                  <a:txBody>
                    <a:bodyPr/>
                    <a:lstStyle/>
                    <a:p>
                      <a:pPr marL="0" algn="ctr" defTabSz="914400" rtl="0" eaLnBrk="1" fontAlgn="b" latinLnBrk="0" hangingPunct="1"/>
                      <a:r>
                        <a:rPr lang="en-US" sz="1200" b="0" i="0" u="none" strike="noStrike" kern="1200">
                          <a:solidFill>
                            <a:schemeClr val="dk1"/>
                          </a:solidFill>
                          <a:effectLst/>
                          <a:latin typeface="+mj-lt"/>
                          <a:ea typeface="+mn-ea"/>
                          <a:cs typeface="+mn-cs"/>
                        </a:rPr>
                        <a:t>100.0%</a:t>
                      </a:r>
                    </a:p>
                  </a:txBody>
                  <a:tcPr marL="0" marR="0" marT="0" marB="0" anchor="ctr">
                    <a:lnB>
                      <a:noFill/>
                    </a:lnB>
                  </a:tcPr>
                </a:tc>
                <a:extLst>
                  <a:ext uri="{0D108BD9-81ED-4DB2-BD59-A6C34878D82A}">
                    <a16:rowId xmlns:a16="http://schemas.microsoft.com/office/drawing/2014/main" val="521370810"/>
                  </a:ext>
                </a:extLst>
              </a:tr>
            </a:tbl>
          </a:graphicData>
        </a:graphic>
      </p:graphicFrame>
      <p:sp>
        <p:nvSpPr>
          <p:cNvPr id="16" name="TextBox 15">
            <a:extLst>
              <a:ext uri="{FF2B5EF4-FFF2-40B4-BE49-F238E27FC236}">
                <a16:creationId xmlns:a16="http://schemas.microsoft.com/office/drawing/2014/main" id="{64CD89C3-C62B-49F0-82BD-8ACDF3185F9F}"/>
              </a:ext>
            </a:extLst>
          </p:cNvPr>
          <p:cNvSpPr txBox="1"/>
          <p:nvPr/>
        </p:nvSpPr>
        <p:spPr>
          <a:xfrm>
            <a:off x="1748966" y="4753038"/>
            <a:ext cx="610811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prstClr val="black"/>
                </a:solidFill>
                <a:effectLst/>
                <a:uLnTx/>
                <a:uFillTx/>
                <a:ea typeface="+mn-ea"/>
                <a:cs typeface="+mn-cs"/>
              </a:rPr>
              <a:t>Source: DesRosiers Automotive Consultants Light Vehicle Study 2005-2017 </a:t>
            </a:r>
            <a:endParaRPr kumimoji="0" lang="en-US" sz="800" b="0" i="0" u="none" strike="noStrike" kern="1200" cap="none" spc="0" normalizeH="0" baseline="0" noProof="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prstClr val="black"/>
                </a:solidFill>
                <a:effectLst/>
                <a:uLnTx/>
                <a:uFillTx/>
                <a:ea typeface="+mn-ea"/>
                <a:cs typeface="+mn-cs"/>
              </a:rPr>
              <a:t>*Based on number of jobs, not dollars spent</a:t>
            </a:r>
            <a:endParaRPr kumimoji="0" lang="en-US" sz="800" b="0" i="0" u="none" strike="noStrike" kern="1200" cap="none" spc="0" normalizeH="0" baseline="0" noProof="0">
              <a:ln>
                <a:noFill/>
              </a:ln>
              <a:solidFill>
                <a:prstClr val="black"/>
              </a:solidFill>
              <a:effectLst/>
              <a:uLnTx/>
              <a:uFillTx/>
              <a:ea typeface="+mn-ea"/>
              <a:cs typeface="+mn-cs"/>
            </a:endParaRPr>
          </a:p>
        </p:txBody>
      </p:sp>
      <p:sp>
        <p:nvSpPr>
          <p:cNvPr id="2" name="Slide Number Placeholder 1">
            <a:extLst>
              <a:ext uri="{FF2B5EF4-FFF2-40B4-BE49-F238E27FC236}">
                <a16:creationId xmlns:a16="http://schemas.microsoft.com/office/drawing/2014/main" id="{8B0DE895-3DC6-4A24-BFFD-DD2B364954A9}"/>
              </a:ext>
            </a:extLst>
          </p:cNvPr>
          <p:cNvSpPr>
            <a:spLocks noGrp="1"/>
          </p:cNvSpPr>
          <p:nvPr>
            <p:ph type="sldNum" sz="quarter" idx="4"/>
          </p:nvPr>
        </p:nvSpPr>
        <p:spPr/>
        <p:txBody>
          <a:bodyPr/>
          <a:lstStyle/>
          <a:p>
            <a:fld id="{712E29C6-EE55-43BD-857B-236F68ABA214}" type="slidenum">
              <a:rPr lang="en-US" smtClean="0"/>
              <a:pPr/>
              <a:t>52</a:t>
            </a:fld>
            <a:endParaRPr lang="en-US"/>
          </a:p>
        </p:txBody>
      </p:sp>
      <p:sp>
        <p:nvSpPr>
          <p:cNvPr id="10" name="TextBox 9">
            <a:extLst>
              <a:ext uri="{FF2B5EF4-FFF2-40B4-BE49-F238E27FC236}">
                <a16:creationId xmlns:a16="http://schemas.microsoft.com/office/drawing/2014/main" id="{C4059700-6877-0AD8-2FAF-D54EBD146A17}"/>
              </a:ext>
            </a:extLst>
          </p:cNvPr>
          <p:cNvSpPr txBox="1"/>
          <p:nvPr/>
        </p:nvSpPr>
        <p:spPr>
          <a:xfrm>
            <a:off x="-3032" y="5906329"/>
            <a:ext cx="2148647" cy="369332"/>
          </a:xfrm>
          <a:prstGeom prst="rect">
            <a:avLst/>
          </a:prstGeom>
          <a:noFill/>
        </p:spPr>
        <p:txBody>
          <a:bodyPr wrap="square" rtlCol="0">
            <a:spAutoFit/>
          </a:bodyPr>
          <a:lstStyle/>
          <a:p>
            <a:r>
              <a:rPr lang="en-US" sz="900"/>
              <a:t>After downloading workbook, navigate to the corresponding tab.</a:t>
            </a:r>
          </a:p>
        </p:txBody>
      </p:sp>
      <p:sp>
        <p:nvSpPr>
          <p:cNvPr id="14" name="Oval 13">
            <a:hlinkClick r:id="rId2"/>
            <a:extLst>
              <a:ext uri="{FF2B5EF4-FFF2-40B4-BE49-F238E27FC236}">
                <a16:creationId xmlns:a16="http://schemas.microsoft.com/office/drawing/2014/main" id="{F2C4220C-03BA-92A4-7934-EA42828D09FD}"/>
              </a:ext>
            </a:extLst>
          </p:cNvPr>
          <p:cNvSpPr/>
          <p:nvPr/>
        </p:nvSpPr>
        <p:spPr>
          <a:xfrm>
            <a:off x="0" y="5450599"/>
            <a:ext cx="1552353" cy="453366"/>
          </a:xfrm>
          <a:prstGeom prst="ellipse">
            <a:avLst/>
          </a:prstGeom>
          <a:solidFill>
            <a:schemeClr val="accent3">
              <a:lumMod val="60000"/>
              <a:lumOff val="40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850" b="1" i="0" strike="noStrike" kern="1200" cap="none" spc="0" normalizeH="0" baseline="0" noProof="0">
                <a:ln>
                  <a:noFill/>
                </a:ln>
                <a:solidFill>
                  <a:srgbClr val="C00000"/>
                </a:solidFill>
                <a:effectLst/>
                <a:uLnTx/>
                <a:uFillTx/>
                <a:latin typeface="Calibri" panose="020F0502020204030204"/>
                <a:hlinkClick r:id="rId2">
                  <a:extLst>
                    <a:ext uri="{A12FA001-AC4F-418D-AE19-62706E023703}">
                      <ahyp:hlinkClr xmlns:ahyp="http://schemas.microsoft.com/office/drawing/2018/hyperlinkcolor" val="tx"/>
                    </a:ext>
                  </a:extLst>
                </a:hlinkClick>
              </a:rPr>
              <a:t>Click here for Data</a:t>
            </a:r>
            <a:endParaRPr lang="en-US" sz="850" b="1">
              <a:solidFill>
                <a:srgbClr val="C00000"/>
              </a:solidFill>
            </a:endParaRPr>
          </a:p>
        </p:txBody>
      </p:sp>
    </p:spTree>
    <p:extLst>
      <p:ext uri="{BB962C8B-B14F-4D97-AF65-F5344CB8AC3E}">
        <p14:creationId xmlns:p14="http://schemas.microsoft.com/office/powerpoint/2010/main" val="701165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00000000-0008-0000-0A00-000002500000}"/>
              </a:ext>
            </a:extLst>
          </p:cNvPr>
          <p:cNvGraphicFramePr>
            <a:graphicFrameLocks/>
          </p:cNvGraphicFramePr>
          <p:nvPr>
            <p:extLst>
              <p:ext uri="{D42A27DB-BD31-4B8C-83A1-F6EECF244321}">
                <p14:modId xmlns:p14="http://schemas.microsoft.com/office/powerpoint/2010/main" val="3176086983"/>
              </p:ext>
            </p:extLst>
          </p:nvPr>
        </p:nvGraphicFramePr>
        <p:xfrm>
          <a:off x="1311460" y="1269704"/>
          <a:ext cx="7567749" cy="418089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A9045358-1050-4E0D-9712-7F32CFF54517}"/>
              </a:ext>
            </a:extLst>
          </p:cNvPr>
          <p:cNvSpPr txBox="1"/>
          <p:nvPr/>
        </p:nvSpPr>
        <p:spPr>
          <a:xfrm>
            <a:off x="218672" y="157645"/>
            <a:ext cx="10608849"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3200" b="1">
                <a:solidFill>
                  <a:srgbClr val="E31937"/>
                </a:solidFill>
                <a:latin typeface="Montserrat"/>
              </a:defRPr>
            </a:lvl1pPr>
          </a:lstStyle>
          <a:p>
            <a:pPr defTabSz="457200">
              <a:defRPr/>
            </a:pPr>
            <a:r>
              <a:rPr lang="en-US">
                <a:latin typeface="+mj-lt"/>
              </a:rPr>
              <a:t>OVERVIEW OF THE DIY MARKET SHARE IN 2021</a:t>
            </a:r>
          </a:p>
        </p:txBody>
      </p:sp>
      <p:sp>
        <p:nvSpPr>
          <p:cNvPr id="2" name="Slide Number Placeholder 1">
            <a:extLst>
              <a:ext uri="{FF2B5EF4-FFF2-40B4-BE49-F238E27FC236}">
                <a16:creationId xmlns:a16="http://schemas.microsoft.com/office/drawing/2014/main" id="{2E164689-C68E-4343-A1A2-B5AE3BC3A427}"/>
              </a:ext>
            </a:extLst>
          </p:cNvPr>
          <p:cNvSpPr>
            <a:spLocks noGrp="1"/>
          </p:cNvSpPr>
          <p:nvPr>
            <p:ph type="sldNum" sz="quarter" idx="4"/>
          </p:nvPr>
        </p:nvSpPr>
        <p:spPr/>
        <p:txBody>
          <a:bodyPr/>
          <a:lstStyle/>
          <a:p>
            <a:fld id="{712E29C6-EE55-43BD-857B-236F68ABA214}" type="slidenum">
              <a:rPr lang="en-US" smtClean="0"/>
              <a:pPr/>
              <a:t>53</a:t>
            </a:fld>
            <a:endParaRPr lang="en-US"/>
          </a:p>
        </p:txBody>
      </p:sp>
      <p:sp>
        <p:nvSpPr>
          <p:cNvPr id="8" name="TextBox 7">
            <a:extLst>
              <a:ext uri="{FF2B5EF4-FFF2-40B4-BE49-F238E27FC236}">
                <a16:creationId xmlns:a16="http://schemas.microsoft.com/office/drawing/2014/main" id="{36CCA98F-F71A-2DD4-7815-DBEE4C7D6BED}"/>
              </a:ext>
            </a:extLst>
          </p:cNvPr>
          <p:cNvSpPr txBox="1"/>
          <p:nvPr/>
        </p:nvSpPr>
        <p:spPr>
          <a:xfrm>
            <a:off x="-3032" y="5906329"/>
            <a:ext cx="2148647" cy="369332"/>
          </a:xfrm>
          <a:prstGeom prst="rect">
            <a:avLst/>
          </a:prstGeom>
          <a:noFill/>
        </p:spPr>
        <p:txBody>
          <a:bodyPr wrap="square" rtlCol="0">
            <a:spAutoFit/>
          </a:bodyPr>
          <a:lstStyle/>
          <a:p>
            <a:r>
              <a:rPr lang="en-US" sz="900"/>
              <a:t>After downloading workbook, navigate to the corresponding tab.</a:t>
            </a:r>
          </a:p>
        </p:txBody>
      </p:sp>
      <p:sp>
        <p:nvSpPr>
          <p:cNvPr id="3" name="Oval 2">
            <a:hlinkClick r:id="rId3"/>
            <a:extLst>
              <a:ext uri="{FF2B5EF4-FFF2-40B4-BE49-F238E27FC236}">
                <a16:creationId xmlns:a16="http://schemas.microsoft.com/office/drawing/2014/main" id="{ABBAA66B-23EC-5764-B11B-250F30254E26}"/>
              </a:ext>
            </a:extLst>
          </p:cNvPr>
          <p:cNvSpPr/>
          <p:nvPr/>
        </p:nvSpPr>
        <p:spPr>
          <a:xfrm>
            <a:off x="0" y="5450599"/>
            <a:ext cx="1552353" cy="453366"/>
          </a:xfrm>
          <a:prstGeom prst="ellipse">
            <a:avLst/>
          </a:prstGeom>
          <a:solidFill>
            <a:schemeClr val="accent3">
              <a:lumMod val="60000"/>
              <a:lumOff val="40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850" b="1" i="0" strike="noStrike" kern="1200" cap="none" spc="0" normalizeH="0" baseline="0" noProof="0">
                <a:ln>
                  <a:noFill/>
                </a:ln>
                <a:solidFill>
                  <a:srgbClr val="C00000"/>
                </a:solidFill>
                <a:effectLst/>
                <a:uLnTx/>
                <a:uFillTx/>
                <a:latin typeface="Calibri" panose="020F0502020204030204"/>
                <a:hlinkClick r:id="rId3">
                  <a:extLst>
                    <a:ext uri="{A12FA001-AC4F-418D-AE19-62706E023703}">
                      <ahyp:hlinkClr xmlns:ahyp="http://schemas.microsoft.com/office/drawing/2018/hyperlinkcolor" val="tx"/>
                    </a:ext>
                  </a:extLst>
                </a:hlinkClick>
              </a:rPr>
              <a:t>Click here for Data</a:t>
            </a:r>
            <a:endParaRPr lang="en-US" sz="850" b="1">
              <a:solidFill>
                <a:srgbClr val="C00000"/>
              </a:solidFill>
            </a:endParaRPr>
          </a:p>
        </p:txBody>
      </p:sp>
    </p:spTree>
    <p:extLst>
      <p:ext uri="{BB962C8B-B14F-4D97-AF65-F5344CB8AC3E}">
        <p14:creationId xmlns:p14="http://schemas.microsoft.com/office/powerpoint/2010/main" val="12097013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4C7B84-54D1-44E1-AC4B-90145323F728}"/>
              </a:ext>
            </a:extLst>
          </p:cNvPr>
          <p:cNvSpPr>
            <a:spLocks noGrp="1"/>
          </p:cNvSpPr>
          <p:nvPr>
            <p:ph type="sldNum" sz="quarter" idx="4"/>
          </p:nvPr>
        </p:nvSpPr>
        <p:spPr/>
        <p:txBody>
          <a:bodyPr/>
          <a:lstStyle/>
          <a:p>
            <a:fld id="{712E29C6-EE55-43BD-857B-236F68ABA214}" type="slidenum">
              <a:rPr lang="en-US" smtClean="0"/>
              <a:pPr/>
              <a:t>54</a:t>
            </a:fld>
            <a:endParaRPr lang="en-US"/>
          </a:p>
        </p:txBody>
      </p:sp>
      <p:sp>
        <p:nvSpPr>
          <p:cNvPr id="10" name="TextBox 9">
            <a:extLst>
              <a:ext uri="{FF2B5EF4-FFF2-40B4-BE49-F238E27FC236}">
                <a16:creationId xmlns:a16="http://schemas.microsoft.com/office/drawing/2014/main" id="{91A46B7E-DF74-4065-95F7-9963E6DB070C}"/>
              </a:ext>
            </a:extLst>
          </p:cNvPr>
          <p:cNvSpPr txBox="1"/>
          <p:nvPr/>
        </p:nvSpPr>
        <p:spPr>
          <a:xfrm>
            <a:off x="7752576" y="310853"/>
            <a:ext cx="4013854"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31937"/>
                </a:solidFill>
                <a:effectLst/>
                <a:uLnTx/>
                <a:uFillTx/>
                <a:latin typeface="+mj-lt"/>
                <a:ea typeface="+mn-ea"/>
                <a:cs typeface="+mn-cs"/>
              </a:rPr>
              <a:t>APPENDIX</a:t>
            </a:r>
            <a:endParaRPr kumimoji="0" lang="en-US" sz="2800" b="0" i="0" u="none" strike="noStrike" kern="1200" cap="none" spc="0" normalizeH="0" baseline="0" noProof="0">
              <a:ln>
                <a:noFill/>
              </a:ln>
              <a:solidFill>
                <a:srgbClr val="E31937"/>
              </a:solidFill>
              <a:effectLst/>
              <a:uLnTx/>
              <a:uFillTx/>
              <a:latin typeface="+mj-lt"/>
              <a:ea typeface="+mn-ea"/>
              <a:cs typeface="+mn-cs"/>
            </a:endParaRPr>
          </a:p>
        </p:txBody>
      </p:sp>
      <p:pic>
        <p:nvPicPr>
          <p:cNvPr id="5" name="Picture 4" descr="A picture containing blue, metal&#10;&#10;Description automatically generated">
            <a:extLst>
              <a:ext uri="{FF2B5EF4-FFF2-40B4-BE49-F238E27FC236}">
                <a16:creationId xmlns:a16="http://schemas.microsoft.com/office/drawing/2014/main" id="{BE529057-826C-BED8-013D-35BFE7C67F95}"/>
              </a:ext>
            </a:extLst>
          </p:cNvPr>
          <p:cNvPicPr>
            <a:picLocks noChangeAspect="1"/>
          </p:cNvPicPr>
          <p:nvPr/>
        </p:nvPicPr>
        <p:blipFill rotWithShape="1">
          <a:blip r:embed="rId2">
            <a:extLst>
              <a:ext uri="{28A0092B-C50C-407E-A947-70E740481C1C}">
                <a14:useLocalDpi xmlns:a14="http://schemas.microsoft.com/office/drawing/2010/main" val="0"/>
              </a:ext>
            </a:extLst>
          </a:blip>
          <a:srcRect l="33615" r="4439" b="8718"/>
          <a:stretch/>
        </p:blipFill>
        <p:spPr>
          <a:xfrm>
            <a:off x="0" y="0"/>
            <a:ext cx="7552509" cy="6270171"/>
          </a:xfrm>
          <a:prstGeom prst="rect">
            <a:avLst/>
          </a:prstGeom>
        </p:spPr>
      </p:pic>
    </p:spTree>
    <p:extLst>
      <p:ext uri="{BB962C8B-B14F-4D97-AF65-F5344CB8AC3E}">
        <p14:creationId xmlns:p14="http://schemas.microsoft.com/office/powerpoint/2010/main" val="37464757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F2D987-F570-E1DC-C912-EE8BC7F42584}"/>
              </a:ext>
            </a:extLst>
          </p:cNvPr>
          <p:cNvSpPr>
            <a:spLocks noGrp="1"/>
          </p:cNvSpPr>
          <p:nvPr>
            <p:ph sz="half" idx="1"/>
          </p:nvPr>
        </p:nvSpPr>
        <p:spPr>
          <a:xfrm>
            <a:off x="297872" y="1174801"/>
            <a:ext cx="11596255" cy="4837795"/>
          </a:xfrm>
        </p:spPr>
        <p:txBody>
          <a:bodyPr>
            <a:normAutofit/>
          </a:bodyPr>
          <a:lstStyle/>
          <a:p>
            <a:pPr marL="0" indent="0">
              <a:buNone/>
            </a:pPr>
            <a:r>
              <a:rPr lang="en-US" sz="1600">
                <a:latin typeface="+mn-lt"/>
              </a:rPr>
              <a:t>The 2023 AASA Status Report contains two different ways to size the aftermarket, as it did prior to 2011.</a:t>
            </a:r>
          </a:p>
          <a:p>
            <a:pPr marL="0" indent="0">
              <a:buNone/>
            </a:pPr>
            <a:r>
              <a:rPr lang="en-US" sz="1600">
                <a:latin typeface="+mn-lt"/>
              </a:rPr>
              <a:t>The first, the Joint Channel Forecast Model, is in the first chapter of this report. This market sizing is jointly conducted with the Auto Care Association, and the analysis is completed by IHS Markit. The second set of aftermarket sizing techniques is contained in this Appendix. This market sizing is conducted by DesRosiers Automotive Consultants and uses as its starting point IMR consumer survey data, plus additional analysis.</a:t>
            </a:r>
          </a:p>
          <a:p>
            <a:pPr marL="0" indent="0">
              <a:buNone/>
            </a:pPr>
            <a:endParaRPr lang="en-US" sz="1600">
              <a:latin typeface="+mn-lt"/>
            </a:endParaRPr>
          </a:p>
          <a:p>
            <a:pPr marL="0" indent="0">
              <a:buNone/>
            </a:pPr>
            <a:r>
              <a:rPr lang="en-US" sz="1600">
                <a:latin typeface="+mn-lt"/>
              </a:rPr>
              <a:t>AASA presents both market sizing methods for several reasons:</a:t>
            </a:r>
          </a:p>
          <a:p>
            <a:r>
              <a:rPr lang="en-US" sz="1600">
                <a:latin typeface="+mn-lt"/>
              </a:rPr>
              <a:t>They use very different techniques: top-down for the Joint Channel forecast and bottom-up for the analysis presented in this chapter. Different estimate techniques can come up alternative answers. AASA prefers to provide its members with all available useful data; furthermore, triangulation of data through different data techniques also can be useful.</a:t>
            </a:r>
          </a:p>
          <a:p>
            <a:r>
              <a:rPr lang="en-US" sz="1600">
                <a:latin typeface="+mn-lt"/>
              </a:rPr>
              <a:t>The “bottom-up” methodology employed in this chapter can contribute to market sizing estimates of individual product and market segments, which the top-down Joint Channel forecast does not allow. Please see the “Notes on Methodology” in this chapter and the following appendix chapter, “Market Size: Key Aftermarket Subsectors” for more information.</a:t>
            </a:r>
          </a:p>
          <a:p>
            <a:r>
              <a:rPr lang="en-US" sz="1600">
                <a:latin typeface="+mn-lt"/>
              </a:rPr>
              <a:t>Finally, many AASA members have long utilized the market sizing technique contained in this chapter. AASA continues to make it available to users of the Status Report.</a:t>
            </a:r>
          </a:p>
          <a:p>
            <a:pPr marL="0" indent="0">
              <a:buNone/>
            </a:pPr>
            <a:endParaRPr lang="en-US" sz="2000"/>
          </a:p>
        </p:txBody>
      </p:sp>
      <p:sp>
        <p:nvSpPr>
          <p:cNvPr id="3" name="Title 2">
            <a:extLst>
              <a:ext uri="{FF2B5EF4-FFF2-40B4-BE49-F238E27FC236}">
                <a16:creationId xmlns:a16="http://schemas.microsoft.com/office/drawing/2014/main" id="{49192065-3291-1386-C05D-11654E7542FF}"/>
              </a:ext>
            </a:extLst>
          </p:cNvPr>
          <p:cNvSpPr>
            <a:spLocks noGrp="1"/>
          </p:cNvSpPr>
          <p:nvPr>
            <p:ph type="title"/>
          </p:nvPr>
        </p:nvSpPr>
        <p:spPr>
          <a:xfrm>
            <a:off x="299258" y="196072"/>
            <a:ext cx="11596255" cy="978729"/>
          </a:xfrm>
        </p:spPr>
        <p:txBody>
          <a:bodyPr/>
          <a:lstStyle/>
          <a:p>
            <a:r>
              <a:rPr lang="en-US" sz="3200"/>
              <a:t>Comparison of this Aftermarket Sizing to the Joint Channel Forecast Model</a:t>
            </a:r>
          </a:p>
        </p:txBody>
      </p:sp>
      <p:sp>
        <p:nvSpPr>
          <p:cNvPr id="4" name="Slide Number Placeholder 3">
            <a:extLst>
              <a:ext uri="{FF2B5EF4-FFF2-40B4-BE49-F238E27FC236}">
                <a16:creationId xmlns:a16="http://schemas.microsoft.com/office/drawing/2014/main" id="{C39CF960-F3CB-1A28-C660-A139A57A798E}"/>
              </a:ext>
            </a:extLst>
          </p:cNvPr>
          <p:cNvSpPr>
            <a:spLocks noGrp="1"/>
          </p:cNvSpPr>
          <p:nvPr>
            <p:ph type="sldNum" sz="quarter" idx="4"/>
          </p:nvPr>
        </p:nvSpPr>
        <p:spPr/>
        <p:txBody>
          <a:bodyPr/>
          <a:lstStyle/>
          <a:p>
            <a:fld id="{712E29C6-EE55-43BD-857B-236F68ABA214}" type="slidenum">
              <a:rPr lang="en-US" smtClean="0"/>
              <a:pPr/>
              <a:t>55</a:t>
            </a:fld>
            <a:endParaRPr lang="en-US"/>
          </a:p>
        </p:txBody>
      </p:sp>
    </p:spTree>
    <p:extLst>
      <p:ext uri="{BB962C8B-B14F-4D97-AF65-F5344CB8AC3E}">
        <p14:creationId xmlns:p14="http://schemas.microsoft.com/office/powerpoint/2010/main" val="27874049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F2D987-F570-E1DC-C912-EE8BC7F42584}"/>
              </a:ext>
            </a:extLst>
          </p:cNvPr>
          <p:cNvSpPr>
            <a:spLocks noGrp="1"/>
          </p:cNvSpPr>
          <p:nvPr>
            <p:ph sz="half" idx="1"/>
          </p:nvPr>
        </p:nvSpPr>
        <p:spPr>
          <a:xfrm>
            <a:off x="297872" y="1174801"/>
            <a:ext cx="11596255" cy="4837795"/>
          </a:xfrm>
        </p:spPr>
        <p:txBody>
          <a:bodyPr>
            <a:normAutofit/>
          </a:bodyPr>
          <a:lstStyle/>
          <a:p>
            <a:pPr marL="0" indent="0">
              <a:buNone/>
            </a:pPr>
            <a:r>
              <a:rPr lang="en-US" sz="1600">
                <a:latin typeface="+mn-lt"/>
              </a:rPr>
              <a:t>There are several differences in the two methodologies: </a:t>
            </a:r>
          </a:p>
          <a:p>
            <a:r>
              <a:rPr lang="en-US" sz="1600">
                <a:latin typeface="+mn-lt"/>
              </a:rPr>
              <a:t>First, they are not directly comparable. The market-sizing methodology in this Appendix excludes certain segments, as detailed in the “OEM and Aftermarket Parts Markets Defined” section. The joint channel forecast attempts to cover all of the aftermarket apart from warranty repairs.</a:t>
            </a:r>
          </a:p>
          <a:p>
            <a:r>
              <a:rPr lang="en-US" sz="1600">
                <a:latin typeface="+mn-lt"/>
              </a:rPr>
              <a:t>Second, there is a significant difference in the bottom-up versus top-down methodology, as noted above. To clarify, the methodology used here is the “Survey Cost Method”, detailed below in the “Note on Methodology” section. Fundamentally, it is based on data from annual consumer surveys. In contrast, the Joint Channel Forecast Model assigns slices of U.S. GDP to the aftermarket, utilizing Census Data on sales by channel outlets. In other words, it estimates what percentage of total U.S. end sales can be attributed to the aftermarket. Current market data also is a forecast, as the Census only reports detailed splits every five years. In other years, the market size is estimated, or forecast, based on IHS’s econometric model, based on actual results of economic drivers plugged into a model of how those drivers tend to impact aftermarket demand.</a:t>
            </a:r>
          </a:p>
          <a:p>
            <a:pPr marL="0" indent="0">
              <a:buNone/>
            </a:pPr>
            <a:r>
              <a:rPr lang="en-US" sz="1600">
                <a:latin typeface="+mn-lt"/>
              </a:rPr>
              <a:t>In the end, there is no direct way to measure the size of the light vehicle automotive aftermarket. Despite these data limitations, the AASA Status Report provides a variety of well-respected estimate techniques to allow the industry to gain better insight into the size of and outlook for the total aftermarket.</a:t>
            </a:r>
          </a:p>
          <a:p>
            <a:pPr marL="0" indent="0">
              <a:buNone/>
            </a:pPr>
            <a:endParaRPr lang="en-US" sz="2000"/>
          </a:p>
        </p:txBody>
      </p:sp>
      <p:sp>
        <p:nvSpPr>
          <p:cNvPr id="3" name="Title 2">
            <a:extLst>
              <a:ext uri="{FF2B5EF4-FFF2-40B4-BE49-F238E27FC236}">
                <a16:creationId xmlns:a16="http://schemas.microsoft.com/office/drawing/2014/main" id="{49192065-3291-1386-C05D-11654E7542FF}"/>
              </a:ext>
            </a:extLst>
          </p:cNvPr>
          <p:cNvSpPr>
            <a:spLocks noGrp="1"/>
          </p:cNvSpPr>
          <p:nvPr>
            <p:ph type="title"/>
          </p:nvPr>
        </p:nvSpPr>
        <p:spPr>
          <a:xfrm>
            <a:off x="299258" y="196072"/>
            <a:ext cx="11596255" cy="978729"/>
          </a:xfrm>
        </p:spPr>
        <p:txBody>
          <a:bodyPr/>
          <a:lstStyle/>
          <a:p>
            <a:r>
              <a:rPr lang="en-US" sz="3200"/>
              <a:t>Comparison of this Aftermarket Sizing to the Joint Channel Forecast Model</a:t>
            </a:r>
          </a:p>
        </p:txBody>
      </p:sp>
      <p:sp>
        <p:nvSpPr>
          <p:cNvPr id="4" name="Slide Number Placeholder 3">
            <a:extLst>
              <a:ext uri="{FF2B5EF4-FFF2-40B4-BE49-F238E27FC236}">
                <a16:creationId xmlns:a16="http://schemas.microsoft.com/office/drawing/2014/main" id="{C39CF960-F3CB-1A28-C660-A139A57A798E}"/>
              </a:ext>
            </a:extLst>
          </p:cNvPr>
          <p:cNvSpPr>
            <a:spLocks noGrp="1"/>
          </p:cNvSpPr>
          <p:nvPr>
            <p:ph type="sldNum" sz="quarter" idx="4"/>
          </p:nvPr>
        </p:nvSpPr>
        <p:spPr/>
        <p:txBody>
          <a:bodyPr/>
          <a:lstStyle/>
          <a:p>
            <a:fld id="{712E29C6-EE55-43BD-857B-236F68ABA214}" type="slidenum">
              <a:rPr lang="en-US" smtClean="0"/>
              <a:pPr/>
              <a:t>56</a:t>
            </a:fld>
            <a:endParaRPr lang="en-US"/>
          </a:p>
        </p:txBody>
      </p:sp>
    </p:spTree>
    <p:extLst>
      <p:ext uri="{BB962C8B-B14F-4D97-AF65-F5344CB8AC3E}">
        <p14:creationId xmlns:p14="http://schemas.microsoft.com/office/powerpoint/2010/main" val="24795903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F2D987-F570-E1DC-C912-EE8BC7F42584}"/>
              </a:ext>
            </a:extLst>
          </p:cNvPr>
          <p:cNvSpPr>
            <a:spLocks noGrp="1"/>
          </p:cNvSpPr>
          <p:nvPr>
            <p:ph sz="half" idx="1"/>
          </p:nvPr>
        </p:nvSpPr>
        <p:spPr>
          <a:xfrm>
            <a:off x="297872" y="1174801"/>
            <a:ext cx="11596255" cy="4837795"/>
          </a:xfrm>
        </p:spPr>
        <p:txBody>
          <a:bodyPr>
            <a:normAutofit/>
          </a:bodyPr>
          <a:lstStyle/>
          <a:p>
            <a:pPr marL="0" indent="0">
              <a:buNone/>
            </a:pPr>
            <a:r>
              <a:rPr lang="en-US" sz="1600">
                <a:latin typeface="+mn-lt"/>
              </a:rPr>
              <a:t>Given data limitations, it is not easy to state the size of the automotive light vehicle aftermarket. Despite these challenges, AASA and its data partners have long employed a variety of well-respected estimation techniques to gain a better size of and outlook for the total aftermarket.</a:t>
            </a:r>
          </a:p>
          <a:p>
            <a:pPr marL="0" indent="0">
              <a:buNone/>
            </a:pPr>
            <a:endParaRPr lang="en-US" sz="1600">
              <a:latin typeface="+mn-lt"/>
            </a:endParaRPr>
          </a:p>
          <a:p>
            <a:pPr marL="0" indent="0">
              <a:buNone/>
            </a:pPr>
            <a:r>
              <a:rPr lang="en-US" sz="1600">
                <a:latin typeface="+mn-lt"/>
              </a:rPr>
              <a:t>Using the Survey Cost Method (explained below), the value of the U.S. Light Vehicle Automotive Aftermarket in 2016 is again estimated at $192.8 billion. (See “OEM and Aftermarket Parts Defined” below for details on what segments are included and excluded from this estimate). This represented a 0.7 percent decrease from 2015’s figure of $194.0 billion (Note: last year’s Status Report estimated that 2015 would be $192.8 billion; we now estimate that it came in at $194. 0 billion)</a:t>
            </a:r>
          </a:p>
          <a:p>
            <a:pPr marL="0" indent="0">
              <a:buNone/>
            </a:pPr>
            <a:endParaRPr lang="en-US" sz="1600">
              <a:latin typeface="+mn-lt"/>
            </a:endParaRPr>
          </a:p>
          <a:p>
            <a:pPr marL="0" indent="0">
              <a:buNone/>
            </a:pPr>
            <a:r>
              <a:rPr lang="en-US" sz="1600">
                <a:latin typeface="+mn-lt"/>
              </a:rPr>
              <a:t>As the U.S. economy continues to recover, moderate growth in aftermarket revenues is expected in the coming years, with modest expansion projected for 2017 and 2018. Fewer vehicles on the road aged 6-10 years is one of the contributing factors to the modest growth in the U.S. aftermarket. Not only are vehicles lasting longer but new car sales are forecasted to rise in the upcoming years.	</a:t>
            </a:r>
          </a:p>
          <a:p>
            <a:pPr marL="0" indent="0">
              <a:buNone/>
            </a:pPr>
            <a:endParaRPr lang="en-US" sz="2000"/>
          </a:p>
        </p:txBody>
      </p:sp>
      <p:sp>
        <p:nvSpPr>
          <p:cNvPr id="3" name="Title 2">
            <a:extLst>
              <a:ext uri="{FF2B5EF4-FFF2-40B4-BE49-F238E27FC236}">
                <a16:creationId xmlns:a16="http://schemas.microsoft.com/office/drawing/2014/main" id="{49192065-3291-1386-C05D-11654E7542FF}"/>
              </a:ext>
            </a:extLst>
          </p:cNvPr>
          <p:cNvSpPr>
            <a:spLocks noGrp="1"/>
          </p:cNvSpPr>
          <p:nvPr>
            <p:ph type="title"/>
          </p:nvPr>
        </p:nvSpPr>
        <p:spPr>
          <a:xfrm>
            <a:off x="299258" y="196072"/>
            <a:ext cx="11596255" cy="535531"/>
          </a:xfrm>
        </p:spPr>
        <p:txBody>
          <a:bodyPr/>
          <a:lstStyle/>
          <a:p>
            <a:r>
              <a:rPr lang="en-US" sz="3200"/>
              <a:t>Note on Findings</a:t>
            </a:r>
          </a:p>
        </p:txBody>
      </p:sp>
      <p:sp>
        <p:nvSpPr>
          <p:cNvPr id="4" name="Slide Number Placeholder 3">
            <a:extLst>
              <a:ext uri="{FF2B5EF4-FFF2-40B4-BE49-F238E27FC236}">
                <a16:creationId xmlns:a16="http://schemas.microsoft.com/office/drawing/2014/main" id="{C39CF960-F3CB-1A28-C660-A139A57A798E}"/>
              </a:ext>
            </a:extLst>
          </p:cNvPr>
          <p:cNvSpPr>
            <a:spLocks noGrp="1"/>
          </p:cNvSpPr>
          <p:nvPr>
            <p:ph type="sldNum" sz="quarter" idx="4"/>
          </p:nvPr>
        </p:nvSpPr>
        <p:spPr/>
        <p:txBody>
          <a:bodyPr/>
          <a:lstStyle/>
          <a:p>
            <a:fld id="{712E29C6-EE55-43BD-857B-236F68ABA214}" type="slidenum">
              <a:rPr lang="en-US" smtClean="0"/>
              <a:pPr/>
              <a:t>57</a:t>
            </a:fld>
            <a:endParaRPr lang="en-US"/>
          </a:p>
        </p:txBody>
      </p:sp>
    </p:spTree>
    <p:extLst>
      <p:ext uri="{BB962C8B-B14F-4D97-AF65-F5344CB8AC3E}">
        <p14:creationId xmlns:p14="http://schemas.microsoft.com/office/powerpoint/2010/main" val="30803420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F2D987-F570-E1DC-C912-EE8BC7F42584}"/>
              </a:ext>
            </a:extLst>
          </p:cNvPr>
          <p:cNvSpPr>
            <a:spLocks noGrp="1"/>
          </p:cNvSpPr>
          <p:nvPr>
            <p:ph sz="half" idx="1"/>
          </p:nvPr>
        </p:nvSpPr>
        <p:spPr>
          <a:xfrm>
            <a:off x="297872" y="1174801"/>
            <a:ext cx="11596255" cy="4837795"/>
          </a:xfrm>
        </p:spPr>
        <p:txBody>
          <a:bodyPr>
            <a:normAutofit fontScale="25000" lnSpcReduction="20000"/>
          </a:bodyPr>
          <a:lstStyle/>
          <a:p>
            <a:pPr marL="0" indent="0">
              <a:lnSpc>
                <a:spcPct val="120000"/>
              </a:lnSpc>
              <a:buNone/>
            </a:pPr>
            <a:r>
              <a:rPr lang="en-US" sz="4800">
                <a:latin typeface="+mn-lt"/>
              </a:rPr>
              <a:t>Three different market sizing methods are used in different parts of this study. Each method is used where it is most appropriate and applicable to the specific analysis being conducted. The methodology and the value and limitations of each method are discussed below.</a:t>
            </a:r>
          </a:p>
          <a:p>
            <a:pPr marL="0" indent="0">
              <a:lnSpc>
                <a:spcPct val="120000"/>
              </a:lnSpc>
              <a:buNone/>
            </a:pPr>
            <a:r>
              <a:rPr lang="en-US" sz="4800" b="1">
                <a:latin typeface="+mn-lt"/>
              </a:rPr>
              <a:t>Survey Cost Method</a:t>
            </a:r>
          </a:p>
          <a:p>
            <a:pPr marL="0" indent="0">
              <a:lnSpc>
                <a:spcPct val="120000"/>
              </a:lnSpc>
              <a:buNone/>
            </a:pPr>
            <a:r>
              <a:rPr lang="en-US" sz="4800">
                <a:latin typeface="+mn-lt"/>
              </a:rPr>
              <a:t>This method involves multiplying the number of vehicles on the road for each model year by a survey-derived estimate of service and repair dollars spent on vehicles by model year. This method is helpful in estimating the overall market size of the aftermarket, as it accurately captures the full spectrum of aftermarket activity. However, it offers limited means of further breaking down the data. For example, it does not allow analyzing or estimating expenditures by type of product/service or DIY / DIFM share.</a:t>
            </a:r>
          </a:p>
          <a:p>
            <a:pPr marL="0" indent="0">
              <a:lnSpc>
                <a:spcPct val="120000"/>
              </a:lnSpc>
              <a:buNone/>
            </a:pPr>
            <a:r>
              <a:rPr lang="en-US" sz="4800" b="1">
                <a:latin typeface="+mn-lt"/>
              </a:rPr>
              <a:t>Survey Incidence Method</a:t>
            </a:r>
          </a:p>
          <a:p>
            <a:pPr marL="0" indent="0">
              <a:lnSpc>
                <a:spcPct val="120000"/>
              </a:lnSpc>
              <a:buNone/>
            </a:pPr>
            <a:r>
              <a:rPr lang="en-US" sz="4800">
                <a:latin typeface="+mn-lt"/>
              </a:rPr>
              <a:t>This method involves multiplying the incidence of vehicle maintenance reported through survey data by the number of vehicles on the road. This is a useful approach since it builds upon the actual incidence of vehicle repair. This method is particularly valuable for estimating the market size or share of particular products and services or specific channels. This method is limited in that it is difficult to estimate the entire size of the aftermarket due to the numerous types of products and services available, and there is some margin of error driven by sampling and the accuracy of maintainer responses.</a:t>
            </a:r>
          </a:p>
          <a:p>
            <a:pPr marL="0" indent="0">
              <a:lnSpc>
                <a:spcPct val="120000"/>
              </a:lnSpc>
              <a:buNone/>
            </a:pPr>
            <a:r>
              <a:rPr lang="en-US" sz="4800" b="1">
                <a:latin typeface="+mn-lt"/>
              </a:rPr>
              <a:t>Maintenance Interval Method</a:t>
            </a:r>
          </a:p>
          <a:p>
            <a:pPr marL="0" indent="0">
              <a:lnSpc>
                <a:spcPct val="120000"/>
              </a:lnSpc>
              <a:buNone/>
            </a:pPr>
            <a:r>
              <a:rPr lang="en-US" sz="4800">
                <a:latin typeface="+mn-lt"/>
              </a:rPr>
              <a:t>This method involves dividing total miles driven by manufacturers’ recommended maintenance/replacement intervals and multiplying by expenditures per job as derived by survey data. This method rests on the assumption that vehicle owners follow manufacturers’ maintenance schedules. Therefore, this method is valuable in estimating the potential market size of an aftermarket category, as it can estimate what the size of the aftermarket should be if consumers were properly maintaining their vehicle. </a:t>
            </a:r>
          </a:p>
          <a:p>
            <a:pPr marL="0" indent="0">
              <a:lnSpc>
                <a:spcPct val="120000"/>
              </a:lnSpc>
              <a:buNone/>
            </a:pPr>
            <a:r>
              <a:rPr lang="en-US" sz="4800">
                <a:latin typeface="+mn-lt"/>
              </a:rPr>
              <a:t>However, some vehicle owners (especially owners of older vehicles) will often delay certain types of repair and maintenance, as long as the vehicle remains in basic running order. Frequency of repair also varies based on demographics. For example, muffler repair is more common in areas that use road salt in the winter. Finally, this method is not useful in determining estimates for low-incidence items that may not fail during the life of many vehicles.</a:t>
            </a:r>
          </a:p>
          <a:p>
            <a:pPr marL="0" indent="0">
              <a:buNone/>
            </a:pPr>
            <a:endParaRPr lang="en-US" sz="1500">
              <a:latin typeface="+mn-lt"/>
            </a:endParaRPr>
          </a:p>
          <a:p>
            <a:pPr marL="0" indent="0">
              <a:buNone/>
            </a:pPr>
            <a:r>
              <a:rPr lang="en-US" sz="1600">
                <a:latin typeface="+mn-lt"/>
              </a:rPr>
              <a:t>	</a:t>
            </a:r>
          </a:p>
          <a:p>
            <a:pPr marL="0" indent="0">
              <a:buNone/>
            </a:pPr>
            <a:endParaRPr lang="en-US" sz="2000"/>
          </a:p>
        </p:txBody>
      </p:sp>
      <p:sp>
        <p:nvSpPr>
          <p:cNvPr id="3" name="Title 2">
            <a:extLst>
              <a:ext uri="{FF2B5EF4-FFF2-40B4-BE49-F238E27FC236}">
                <a16:creationId xmlns:a16="http://schemas.microsoft.com/office/drawing/2014/main" id="{49192065-3291-1386-C05D-11654E7542FF}"/>
              </a:ext>
            </a:extLst>
          </p:cNvPr>
          <p:cNvSpPr>
            <a:spLocks noGrp="1"/>
          </p:cNvSpPr>
          <p:nvPr>
            <p:ph type="title"/>
          </p:nvPr>
        </p:nvSpPr>
        <p:spPr>
          <a:xfrm>
            <a:off x="299258" y="196072"/>
            <a:ext cx="11596255" cy="535531"/>
          </a:xfrm>
        </p:spPr>
        <p:txBody>
          <a:bodyPr/>
          <a:lstStyle/>
          <a:p>
            <a:r>
              <a:rPr lang="en-US" sz="3200"/>
              <a:t>Note on Methodology: Market Sizing Methods</a:t>
            </a:r>
          </a:p>
        </p:txBody>
      </p:sp>
      <p:sp>
        <p:nvSpPr>
          <p:cNvPr id="4" name="Slide Number Placeholder 3">
            <a:extLst>
              <a:ext uri="{FF2B5EF4-FFF2-40B4-BE49-F238E27FC236}">
                <a16:creationId xmlns:a16="http://schemas.microsoft.com/office/drawing/2014/main" id="{C39CF960-F3CB-1A28-C660-A139A57A798E}"/>
              </a:ext>
            </a:extLst>
          </p:cNvPr>
          <p:cNvSpPr>
            <a:spLocks noGrp="1"/>
          </p:cNvSpPr>
          <p:nvPr>
            <p:ph type="sldNum" sz="quarter" idx="4"/>
          </p:nvPr>
        </p:nvSpPr>
        <p:spPr/>
        <p:txBody>
          <a:bodyPr/>
          <a:lstStyle/>
          <a:p>
            <a:fld id="{712E29C6-EE55-43BD-857B-236F68ABA214}" type="slidenum">
              <a:rPr lang="en-US" smtClean="0"/>
              <a:pPr/>
              <a:t>58</a:t>
            </a:fld>
            <a:endParaRPr lang="en-US"/>
          </a:p>
        </p:txBody>
      </p:sp>
    </p:spTree>
    <p:extLst>
      <p:ext uri="{BB962C8B-B14F-4D97-AF65-F5344CB8AC3E}">
        <p14:creationId xmlns:p14="http://schemas.microsoft.com/office/powerpoint/2010/main" val="25076149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F2D987-F570-E1DC-C912-EE8BC7F42584}"/>
              </a:ext>
            </a:extLst>
          </p:cNvPr>
          <p:cNvSpPr>
            <a:spLocks noGrp="1"/>
          </p:cNvSpPr>
          <p:nvPr>
            <p:ph sz="half" idx="1"/>
          </p:nvPr>
        </p:nvSpPr>
        <p:spPr>
          <a:xfrm>
            <a:off x="297872" y="1174801"/>
            <a:ext cx="11596255" cy="4837795"/>
          </a:xfrm>
        </p:spPr>
        <p:txBody>
          <a:bodyPr>
            <a:normAutofit fontScale="25000" lnSpcReduction="20000"/>
          </a:bodyPr>
          <a:lstStyle/>
          <a:p>
            <a:pPr marL="0" marR="0" indent="0">
              <a:lnSpc>
                <a:spcPct val="115000"/>
              </a:lnSpc>
              <a:spcBef>
                <a:spcPts val="0"/>
              </a:spcBef>
              <a:spcAft>
                <a:spcPts val="0"/>
              </a:spcAft>
              <a:buNone/>
            </a:pPr>
            <a:r>
              <a:rPr lang="en-CA" sz="4800" b="1" i="1">
                <a:effectLst/>
                <a:latin typeface="+mn-lt"/>
                <a:ea typeface="Calibri" panose="020F0502020204030204" pitchFamily="34" charset="0"/>
                <a:cs typeface="Times New Roman" panose="02020603050405020304" pitchFamily="18" charset="0"/>
              </a:rPr>
              <a:t>Original Equipment Manufacturer Parts</a:t>
            </a:r>
            <a:endParaRPr lang="en-US" sz="4800">
              <a:effectLst/>
              <a:latin typeface="+mn-lt"/>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4800">
                <a:effectLst/>
                <a:latin typeface="+mn-lt"/>
                <a:ea typeface="Calibri" panose="020F0502020204030204" pitchFamily="34" charset="0"/>
                <a:cs typeface="Times New Roman" panose="02020603050405020304" pitchFamily="18" charset="0"/>
              </a:rPr>
              <a:t> </a:t>
            </a:r>
          </a:p>
          <a:p>
            <a:pPr marL="0" marR="0" indent="0">
              <a:lnSpc>
                <a:spcPct val="115000"/>
              </a:lnSpc>
              <a:spcBef>
                <a:spcPts val="0"/>
              </a:spcBef>
              <a:spcAft>
                <a:spcPts val="0"/>
              </a:spcAft>
              <a:buNone/>
            </a:pPr>
            <a:r>
              <a:rPr lang="en-US" sz="4800">
                <a:effectLst/>
                <a:latin typeface="+mn-lt"/>
                <a:ea typeface="Calibri" panose="020F0502020204030204" pitchFamily="34" charset="0"/>
                <a:cs typeface="Times New Roman" panose="02020603050405020304" pitchFamily="18" charset="0"/>
              </a:rPr>
              <a:t>The Original Equipment Manufacturer (OEM) parts market includes components used in the manufacturing of new vehicles, including passenger cars, light trucks, heavy duty trucks and specialty vehicles. Information for this market is easily obtainable since there are a relatively small number of vehicle assemblers. Government agencies, industry associations and trade journals gather information on new vehicle unit production and estimate the resulting parts dollar volume.</a:t>
            </a:r>
          </a:p>
          <a:p>
            <a:pPr marL="0" marR="0" indent="0">
              <a:lnSpc>
                <a:spcPct val="115000"/>
              </a:lnSpc>
              <a:spcBef>
                <a:spcPts val="0"/>
              </a:spcBef>
              <a:spcAft>
                <a:spcPts val="0"/>
              </a:spcAft>
              <a:buNone/>
            </a:pPr>
            <a:r>
              <a:rPr lang="en-CA" sz="4800" b="1" i="1">
                <a:effectLst/>
                <a:latin typeface="+mn-lt"/>
                <a:ea typeface="Calibri" panose="020F0502020204030204" pitchFamily="34" charset="0"/>
                <a:cs typeface="Times New Roman" panose="02020603050405020304" pitchFamily="18" charset="0"/>
              </a:rPr>
              <a:t> </a:t>
            </a:r>
            <a:endParaRPr lang="en-US" sz="4800">
              <a:effectLst/>
              <a:latin typeface="+mn-lt"/>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CA" sz="4800" b="1" i="1">
                <a:effectLst/>
                <a:latin typeface="+mn-lt"/>
                <a:ea typeface="Calibri" panose="020F0502020204030204" pitchFamily="34" charset="0"/>
                <a:cs typeface="Times New Roman" panose="02020603050405020304" pitchFamily="18" charset="0"/>
              </a:rPr>
              <a:t>The Aftermarket </a:t>
            </a:r>
            <a:endParaRPr lang="en-US" sz="4800">
              <a:effectLst/>
              <a:latin typeface="+mn-lt"/>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4800">
                <a:effectLst/>
                <a:latin typeface="+mn-lt"/>
                <a:ea typeface="Calibri" panose="020F0502020204030204" pitchFamily="34" charset="0"/>
                <a:cs typeface="Times New Roman" panose="02020603050405020304" pitchFamily="18" charset="0"/>
              </a:rPr>
              <a:t> </a:t>
            </a:r>
          </a:p>
          <a:p>
            <a:pPr marL="0" marR="0" indent="0">
              <a:lnSpc>
                <a:spcPct val="115000"/>
              </a:lnSpc>
              <a:spcBef>
                <a:spcPts val="0"/>
              </a:spcBef>
              <a:spcAft>
                <a:spcPts val="0"/>
              </a:spcAft>
              <a:buNone/>
            </a:pPr>
            <a:r>
              <a:rPr lang="en-US" sz="4800">
                <a:effectLst/>
                <a:latin typeface="+mn-lt"/>
                <a:ea typeface="Calibri" panose="020F0502020204030204" pitchFamily="34" charset="0"/>
                <a:cs typeface="Times New Roman" panose="02020603050405020304" pitchFamily="18" charset="0"/>
              </a:rPr>
              <a:t>Defining the aftermarket is a more difficult process, and involves a heterogeneous range of products traveling through a complex and varied distribution system. In simple terms, the automotive aftermarket is defined as the part of the automotive industry concerned with the manufacturing, re-manufacturing, distribution, retailing and installation of all vehicle parts, chemicals, tools, equipment and accessories, except those products that are used in the assembly of new vehicles.</a:t>
            </a:r>
          </a:p>
          <a:p>
            <a:pPr marL="0" marR="0" indent="0">
              <a:lnSpc>
                <a:spcPct val="115000"/>
              </a:lnSpc>
              <a:spcBef>
                <a:spcPts val="0"/>
              </a:spcBef>
              <a:spcAft>
                <a:spcPts val="0"/>
              </a:spcAft>
              <a:buNone/>
            </a:pPr>
            <a:r>
              <a:rPr lang="en-US" sz="4800">
                <a:effectLst/>
                <a:latin typeface="+mn-lt"/>
                <a:ea typeface="Calibri" panose="020F0502020204030204" pitchFamily="34" charset="0"/>
                <a:cs typeface="Times New Roman" panose="02020603050405020304" pitchFamily="18" charset="0"/>
              </a:rPr>
              <a:t> </a:t>
            </a:r>
          </a:p>
          <a:p>
            <a:pPr marL="0" marR="0" indent="0">
              <a:lnSpc>
                <a:spcPct val="115000"/>
              </a:lnSpc>
              <a:spcBef>
                <a:spcPts val="0"/>
              </a:spcBef>
              <a:spcAft>
                <a:spcPts val="0"/>
              </a:spcAft>
              <a:buNone/>
            </a:pPr>
            <a:r>
              <a:rPr lang="en-US" sz="4800">
                <a:effectLst/>
                <a:latin typeface="+mn-lt"/>
                <a:ea typeface="Calibri" panose="020F0502020204030204" pitchFamily="34" charset="0"/>
                <a:cs typeface="Times New Roman" panose="02020603050405020304" pitchFamily="18" charset="0"/>
              </a:rPr>
              <a:t>The estimates presented in this publication are those of parts and services for light vehicles only. Vehicle types specifically excluded from the aftermarket estimates presented in this publication include:</a:t>
            </a:r>
          </a:p>
          <a:p>
            <a:pPr marL="0" marR="0" indent="0">
              <a:lnSpc>
                <a:spcPct val="115000"/>
              </a:lnSpc>
              <a:spcBef>
                <a:spcPts val="0"/>
              </a:spcBef>
              <a:spcAft>
                <a:spcPts val="0"/>
              </a:spcAft>
              <a:buNone/>
            </a:pPr>
            <a:r>
              <a:rPr lang="en-US" sz="4800">
                <a:effectLst/>
                <a:latin typeface="+mn-lt"/>
                <a:ea typeface="Calibri" panose="020F0502020204030204" pitchFamily="34" charset="0"/>
                <a:cs typeface="Times New Roman" panose="02020603050405020304" pitchFamily="18" charset="0"/>
              </a:rPr>
              <a:t> </a:t>
            </a:r>
          </a:p>
          <a:p>
            <a:pPr>
              <a:lnSpc>
                <a:spcPct val="115000"/>
              </a:lnSpc>
              <a:spcBef>
                <a:spcPts val="0"/>
              </a:spcBef>
            </a:pPr>
            <a:r>
              <a:rPr lang="en-CA" sz="4800">
                <a:effectLst/>
                <a:latin typeface="+mn-lt"/>
                <a:ea typeface="Calibri" panose="020F0502020204030204" pitchFamily="34" charset="0"/>
                <a:cs typeface="Times New Roman" panose="02020603050405020304" pitchFamily="18" charset="0"/>
              </a:rPr>
              <a:t>Medium and heavy-duty trucks and trailers</a:t>
            </a:r>
            <a:endParaRPr lang="en-US" sz="4800">
              <a:effectLst/>
              <a:latin typeface="+mn-lt"/>
              <a:ea typeface="Calibri" panose="020F0502020204030204" pitchFamily="34" charset="0"/>
              <a:cs typeface="Times New Roman" panose="02020603050405020304" pitchFamily="18" charset="0"/>
            </a:endParaRPr>
          </a:p>
          <a:p>
            <a:pPr>
              <a:lnSpc>
                <a:spcPct val="115000"/>
              </a:lnSpc>
              <a:spcBef>
                <a:spcPts val="0"/>
              </a:spcBef>
            </a:pPr>
            <a:r>
              <a:rPr lang="en-CA" sz="4800">
                <a:effectLst/>
                <a:latin typeface="+mn-lt"/>
                <a:ea typeface="Calibri" panose="020F0502020204030204" pitchFamily="34" charset="0"/>
                <a:cs typeface="Times New Roman" panose="02020603050405020304" pitchFamily="18" charset="0"/>
              </a:rPr>
              <a:t>Off-highway equipment</a:t>
            </a:r>
            <a:endParaRPr lang="en-US" sz="4800">
              <a:effectLst/>
              <a:latin typeface="+mn-lt"/>
              <a:ea typeface="Calibri" panose="020F0502020204030204" pitchFamily="34" charset="0"/>
              <a:cs typeface="Times New Roman" panose="02020603050405020304" pitchFamily="18" charset="0"/>
            </a:endParaRPr>
          </a:p>
          <a:p>
            <a:pPr>
              <a:lnSpc>
                <a:spcPct val="115000"/>
              </a:lnSpc>
              <a:spcBef>
                <a:spcPts val="0"/>
              </a:spcBef>
            </a:pPr>
            <a:r>
              <a:rPr lang="en-CA" sz="4800">
                <a:effectLst/>
                <a:latin typeface="+mn-lt"/>
                <a:ea typeface="Calibri" panose="020F0502020204030204" pitchFamily="34" charset="0"/>
                <a:cs typeface="Times New Roman" panose="02020603050405020304" pitchFamily="18" charset="0"/>
              </a:rPr>
              <a:t>Farm machinery</a:t>
            </a:r>
            <a:endParaRPr lang="en-US" sz="4800">
              <a:effectLst/>
              <a:latin typeface="+mn-lt"/>
              <a:ea typeface="Calibri" panose="020F0502020204030204" pitchFamily="34" charset="0"/>
              <a:cs typeface="Times New Roman" panose="02020603050405020304" pitchFamily="18" charset="0"/>
            </a:endParaRPr>
          </a:p>
          <a:p>
            <a:pPr>
              <a:lnSpc>
                <a:spcPct val="115000"/>
              </a:lnSpc>
              <a:spcBef>
                <a:spcPts val="0"/>
              </a:spcBef>
            </a:pPr>
            <a:r>
              <a:rPr lang="en-CA" sz="4800">
                <a:effectLst/>
                <a:latin typeface="+mn-lt"/>
                <a:ea typeface="Calibri" panose="020F0502020204030204" pitchFamily="34" charset="0"/>
                <a:cs typeface="Times New Roman" panose="02020603050405020304" pitchFamily="18" charset="0"/>
              </a:rPr>
              <a:t>Motorcycles and scooters</a:t>
            </a:r>
            <a:endParaRPr lang="en-US" sz="4800">
              <a:effectLst/>
              <a:latin typeface="+mn-lt"/>
              <a:ea typeface="Calibri" panose="020F0502020204030204" pitchFamily="34" charset="0"/>
              <a:cs typeface="Times New Roman" panose="02020603050405020304" pitchFamily="18" charset="0"/>
            </a:endParaRPr>
          </a:p>
          <a:p>
            <a:pPr>
              <a:lnSpc>
                <a:spcPct val="115000"/>
              </a:lnSpc>
              <a:spcBef>
                <a:spcPts val="0"/>
              </a:spcBef>
            </a:pPr>
            <a:r>
              <a:rPr lang="en-CA" sz="4800">
                <a:effectLst/>
                <a:latin typeface="+mn-lt"/>
                <a:ea typeface="Calibri" panose="020F0502020204030204" pitchFamily="34" charset="0"/>
                <a:cs typeface="Times New Roman" panose="02020603050405020304" pitchFamily="18" charset="0"/>
              </a:rPr>
              <a:t>Snowmobiles</a:t>
            </a:r>
            <a:endParaRPr lang="en-US" sz="4800">
              <a:effectLst/>
              <a:latin typeface="+mn-lt"/>
              <a:ea typeface="Calibri" panose="020F0502020204030204" pitchFamily="34" charset="0"/>
              <a:cs typeface="Times New Roman" panose="02020603050405020304" pitchFamily="18" charset="0"/>
            </a:endParaRPr>
          </a:p>
          <a:p>
            <a:pPr>
              <a:lnSpc>
                <a:spcPct val="115000"/>
              </a:lnSpc>
              <a:spcBef>
                <a:spcPts val="0"/>
              </a:spcBef>
            </a:pPr>
            <a:r>
              <a:rPr lang="en-CA" sz="4800">
                <a:effectLst/>
                <a:latin typeface="+mn-lt"/>
                <a:ea typeface="Calibri" panose="020F0502020204030204" pitchFamily="34" charset="0"/>
                <a:cs typeface="Times New Roman" panose="02020603050405020304" pitchFamily="18" charset="0"/>
              </a:rPr>
              <a:t>Watercraft of all types</a:t>
            </a:r>
            <a:endParaRPr lang="en-US" sz="4800">
              <a:effectLst/>
              <a:latin typeface="+mn-lt"/>
              <a:ea typeface="Calibri" panose="020F0502020204030204" pitchFamily="34" charset="0"/>
              <a:cs typeface="Times New Roman" panose="02020603050405020304" pitchFamily="18" charset="0"/>
            </a:endParaRPr>
          </a:p>
          <a:p>
            <a:pPr>
              <a:lnSpc>
                <a:spcPct val="115000"/>
              </a:lnSpc>
              <a:spcBef>
                <a:spcPts val="0"/>
              </a:spcBef>
            </a:pPr>
            <a:r>
              <a:rPr lang="en-CA" sz="4800">
                <a:effectLst/>
                <a:latin typeface="+mn-lt"/>
                <a:ea typeface="Calibri" panose="020F0502020204030204" pitchFamily="34" charset="0"/>
                <a:cs typeface="Times New Roman" panose="02020603050405020304" pitchFamily="18" charset="0"/>
              </a:rPr>
              <a:t>Industrial equipment</a:t>
            </a:r>
            <a:endParaRPr lang="en-US" sz="4800">
              <a:effectLst/>
              <a:latin typeface="+mn-lt"/>
              <a:ea typeface="Calibri" panose="020F0502020204030204" pitchFamily="34" charset="0"/>
              <a:cs typeface="Times New Roman" panose="02020603050405020304" pitchFamily="18" charset="0"/>
            </a:endParaRPr>
          </a:p>
          <a:p>
            <a:pPr>
              <a:lnSpc>
                <a:spcPct val="115000"/>
              </a:lnSpc>
              <a:spcBef>
                <a:spcPts val="0"/>
              </a:spcBef>
            </a:pPr>
            <a:r>
              <a:rPr lang="en-CA" sz="4800">
                <a:effectLst/>
                <a:latin typeface="+mn-lt"/>
                <a:ea typeface="Calibri" panose="020F0502020204030204" pitchFamily="34" charset="0"/>
                <a:cs typeface="Times New Roman" panose="02020603050405020304" pitchFamily="18" charset="0"/>
              </a:rPr>
              <a:t>Recreational vehicles</a:t>
            </a:r>
            <a:endParaRPr lang="en-US" sz="4800">
              <a:effectLst/>
              <a:latin typeface="+mn-lt"/>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endParaRPr lang="en-US" sz="4800">
              <a:effectLst/>
              <a:latin typeface="+mn-lt"/>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4800">
                <a:effectLst/>
                <a:latin typeface="+mn-lt"/>
                <a:ea typeface="Calibri" panose="020F0502020204030204" pitchFamily="34" charset="0"/>
                <a:cs typeface="Times New Roman" panose="02020603050405020304" pitchFamily="18" charset="0"/>
              </a:rPr>
              <a:t>In terms of aftermarket components and services, the scope of the data presented in this section is restricted to replacement parts and related services. Specifically excluded from the study are the following categories:</a:t>
            </a:r>
          </a:p>
          <a:p>
            <a:pPr marL="0" indent="0">
              <a:buNone/>
            </a:pPr>
            <a:endParaRPr lang="en-US" sz="1500">
              <a:latin typeface="+mn-lt"/>
            </a:endParaRPr>
          </a:p>
          <a:p>
            <a:pPr marL="0" indent="0">
              <a:buNone/>
            </a:pPr>
            <a:r>
              <a:rPr lang="en-US" sz="1600">
                <a:latin typeface="+mn-lt"/>
              </a:rPr>
              <a:t>	</a:t>
            </a:r>
          </a:p>
          <a:p>
            <a:pPr marL="0" indent="0">
              <a:buNone/>
            </a:pPr>
            <a:endParaRPr lang="en-US" sz="2000"/>
          </a:p>
        </p:txBody>
      </p:sp>
      <p:sp>
        <p:nvSpPr>
          <p:cNvPr id="3" name="Title 2">
            <a:extLst>
              <a:ext uri="{FF2B5EF4-FFF2-40B4-BE49-F238E27FC236}">
                <a16:creationId xmlns:a16="http://schemas.microsoft.com/office/drawing/2014/main" id="{49192065-3291-1386-C05D-11654E7542FF}"/>
              </a:ext>
            </a:extLst>
          </p:cNvPr>
          <p:cNvSpPr>
            <a:spLocks noGrp="1"/>
          </p:cNvSpPr>
          <p:nvPr>
            <p:ph type="title"/>
          </p:nvPr>
        </p:nvSpPr>
        <p:spPr>
          <a:xfrm>
            <a:off x="299258" y="196072"/>
            <a:ext cx="11596255" cy="535531"/>
          </a:xfrm>
        </p:spPr>
        <p:txBody>
          <a:bodyPr/>
          <a:lstStyle/>
          <a:p>
            <a:r>
              <a:rPr lang="en-US" sz="3200"/>
              <a:t>OEM &amp; Aftermarket Parts Markets Defined</a:t>
            </a:r>
          </a:p>
        </p:txBody>
      </p:sp>
      <p:sp>
        <p:nvSpPr>
          <p:cNvPr id="4" name="Slide Number Placeholder 3">
            <a:extLst>
              <a:ext uri="{FF2B5EF4-FFF2-40B4-BE49-F238E27FC236}">
                <a16:creationId xmlns:a16="http://schemas.microsoft.com/office/drawing/2014/main" id="{C39CF960-F3CB-1A28-C660-A139A57A798E}"/>
              </a:ext>
            </a:extLst>
          </p:cNvPr>
          <p:cNvSpPr>
            <a:spLocks noGrp="1"/>
          </p:cNvSpPr>
          <p:nvPr>
            <p:ph type="sldNum" sz="quarter" idx="4"/>
          </p:nvPr>
        </p:nvSpPr>
        <p:spPr/>
        <p:txBody>
          <a:bodyPr/>
          <a:lstStyle/>
          <a:p>
            <a:fld id="{712E29C6-EE55-43BD-857B-236F68ABA214}" type="slidenum">
              <a:rPr lang="en-US" smtClean="0"/>
              <a:pPr/>
              <a:t>59</a:t>
            </a:fld>
            <a:endParaRPr lang="en-US"/>
          </a:p>
        </p:txBody>
      </p:sp>
    </p:spTree>
    <p:extLst>
      <p:ext uri="{BB962C8B-B14F-4D97-AF65-F5344CB8AC3E}">
        <p14:creationId xmlns:p14="http://schemas.microsoft.com/office/powerpoint/2010/main" val="1717975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045358-1050-4E0D-9712-7F32CFF54517}"/>
              </a:ext>
            </a:extLst>
          </p:cNvPr>
          <p:cNvSpPr txBox="1"/>
          <p:nvPr/>
        </p:nvSpPr>
        <p:spPr>
          <a:xfrm>
            <a:off x="218672" y="157645"/>
            <a:ext cx="8557775"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3200" b="1">
                <a:solidFill>
                  <a:srgbClr val="E31937"/>
                </a:solidFill>
                <a:latin typeface="Montserrat"/>
              </a:defRPr>
            </a:lvl1pPr>
          </a:lstStyle>
          <a:p>
            <a:pPr defTabSz="457200">
              <a:defRPr/>
            </a:pPr>
            <a:r>
              <a:rPr lang="en-US">
                <a:latin typeface="+mj-lt"/>
              </a:rPr>
              <a:t>SIZE OF THE AFTERMARKET</a:t>
            </a:r>
          </a:p>
        </p:txBody>
      </p:sp>
      <p:sp>
        <p:nvSpPr>
          <p:cNvPr id="14" name="TextBox 13">
            <a:extLst>
              <a:ext uri="{FF2B5EF4-FFF2-40B4-BE49-F238E27FC236}">
                <a16:creationId xmlns:a16="http://schemas.microsoft.com/office/drawing/2014/main" id="{B0C14FD6-7DD2-402B-960A-6BB6CC990042}"/>
              </a:ext>
            </a:extLst>
          </p:cNvPr>
          <p:cNvSpPr txBox="1"/>
          <p:nvPr/>
        </p:nvSpPr>
        <p:spPr>
          <a:xfrm>
            <a:off x="218672" y="782121"/>
            <a:ext cx="8923890" cy="44627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ea typeface="+mn-ea"/>
                <a:cs typeface="+mn-cs"/>
              </a:rPr>
              <a:t>Note on Methodology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ea typeface="+mn-ea"/>
              <a:cs typeface="+mn-cs"/>
            </a:endParaRPr>
          </a:p>
          <a:p>
            <a:pPr algn="l"/>
            <a:r>
              <a:rPr lang="en-US" sz="1800" b="0" i="0" u="none" strike="noStrike" baseline="0"/>
              <a:t>The 2023 AASA Status Report contains two different ways to size the aftermarket.</a:t>
            </a:r>
          </a:p>
          <a:p>
            <a:pPr algn="l"/>
            <a:endParaRPr lang="en-US" sz="1800" b="0" i="0" u="none" strike="noStrike" baseline="0"/>
          </a:p>
          <a:p>
            <a:pPr algn="l"/>
            <a:r>
              <a:rPr lang="en-US" sz="1800" b="0" i="0" u="none" strike="noStrike" baseline="0"/>
              <a:t>The first, the Joint Channel Forecast Model, is in the first volume of this report. This market sizing is jointly conducted with the Auto Care Association, and the analysis is completed by S&amp;P Global, formerly IHS Markit. </a:t>
            </a:r>
          </a:p>
          <a:p>
            <a:pPr algn="l"/>
            <a:endParaRPr lang="en-US"/>
          </a:p>
          <a:p>
            <a:pPr algn="l"/>
            <a:r>
              <a:rPr lang="en-US" sz="1800" b="0" i="0" u="none" strike="noStrike" baseline="0"/>
              <a:t>The second set of aftermarket sizing techniques is contained in this chapter, specifically the following two slides. This market sizing is conducted by DesRosiers Automotive Consultants and uses as its starting point IMR consumer survey data, plus additional analysis.</a:t>
            </a:r>
          </a:p>
          <a:p>
            <a:pPr algn="l"/>
            <a:endParaRPr lang="en-US"/>
          </a:p>
          <a:p>
            <a:pPr algn="l"/>
            <a:r>
              <a:rPr lang="en-US"/>
              <a:t>See full explanation in Appendix 1. </a:t>
            </a:r>
          </a:p>
        </p:txBody>
      </p:sp>
      <p:sp>
        <p:nvSpPr>
          <p:cNvPr id="2" name="Slide Number Placeholder 1">
            <a:extLst>
              <a:ext uri="{FF2B5EF4-FFF2-40B4-BE49-F238E27FC236}">
                <a16:creationId xmlns:a16="http://schemas.microsoft.com/office/drawing/2014/main" id="{DB0E4D30-456D-40C9-AB64-8D2FF83064F1}"/>
              </a:ext>
            </a:extLst>
          </p:cNvPr>
          <p:cNvSpPr>
            <a:spLocks noGrp="1"/>
          </p:cNvSpPr>
          <p:nvPr>
            <p:ph type="sldNum" sz="quarter" idx="4"/>
          </p:nvPr>
        </p:nvSpPr>
        <p:spPr/>
        <p:txBody>
          <a:bodyPr/>
          <a:lstStyle/>
          <a:p>
            <a:fld id="{712E29C6-EE55-43BD-857B-236F68ABA214}" type="slidenum">
              <a:rPr lang="en-US" smtClean="0"/>
              <a:pPr/>
              <a:t>6</a:t>
            </a:fld>
            <a:endParaRPr lang="en-US"/>
          </a:p>
        </p:txBody>
      </p:sp>
    </p:spTree>
    <p:extLst>
      <p:ext uri="{BB962C8B-B14F-4D97-AF65-F5344CB8AC3E}">
        <p14:creationId xmlns:p14="http://schemas.microsoft.com/office/powerpoint/2010/main" val="12273034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F2D987-F570-E1DC-C912-EE8BC7F42584}"/>
              </a:ext>
            </a:extLst>
          </p:cNvPr>
          <p:cNvSpPr>
            <a:spLocks noGrp="1"/>
          </p:cNvSpPr>
          <p:nvPr>
            <p:ph sz="half" idx="1"/>
          </p:nvPr>
        </p:nvSpPr>
        <p:spPr>
          <a:xfrm>
            <a:off x="297872" y="1174801"/>
            <a:ext cx="11596255" cy="4837795"/>
          </a:xfrm>
        </p:spPr>
        <p:txBody>
          <a:bodyPr>
            <a:normAutofit fontScale="62500" lnSpcReduction="20000"/>
          </a:bodyPr>
          <a:lstStyle/>
          <a:p>
            <a:pPr marL="0" marR="0" indent="0">
              <a:lnSpc>
                <a:spcPct val="115000"/>
              </a:lnSpc>
              <a:spcBef>
                <a:spcPts val="0"/>
              </a:spcBef>
              <a:spcAft>
                <a:spcPts val="0"/>
              </a:spcAft>
              <a:buNone/>
            </a:pPr>
            <a:r>
              <a:rPr lang="en-CA" b="1" i="1">
                <a:effectLst/>
                <a:latin typeface="+mn-lt"/>
                <a:ea typeface="Calibri" panose="020F0502020204030204" pitchFamily="34" charset="0"/>
                <a:cs typeface="Times New Roman" panose="02020603050405020304" pitchFamily="18" charset="0"/>
              </a:rPr>
              <a:t>Appearance Products and Related Services</a:t>
            </a:r>
            <a:endParaRPr lang="en-US">
              <a:effectLst/>
              <a:latin typeface="+mn-lt"/>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a:effectLst/>
                <a:latin typeface="+mn-lt"/>
                <a:ea typeface="Calibri" panose="020F0502020204030204" pitchFamily="34" charset="0"/>
                <a:cs typeface="Times New Roman" panose="02020603050405020304" pitchFamily="18" charset="0"/>
              </a:rPr>
              <a:t>This category includes items such as: accessories, car washes, vehicle detailing, vehicle customizing, rust proofing and car care products produced by specialized manufacturers or distributed through specialty channels.</a:t>
            </a:r>
          </a:p>
          <a:p>
            <a:pPr marL="0" marR="0" indent="0">
              <a:lnSpc>
                <a:spcPct val="115000"/>
              </a:lnSpc>
              <a:spcBef>
                <a:spcPts val="0"/>
              </a:spcBef>
              <a:spcAft>
                <a:spcPts val="0"/>
              </a:spcAft>
              <a:buNone/>
            </a:pPr>
            <a:r>
              <a:rPr lang="en-CA" b="1" i="1">
                <a:effectLst/>
                <a:latin typeface="+mn-lt"/>
                <a:ea typeface="Calibri" panose="020F0502020204030204" pitchFamily="34" charset="0"/>
                <a:cs typeface="Times New Roman" panose="02020603050405020304" pitchFamily="18" charset="0"/>
              </a:rPr>
              <a:t> </a:t>
            </a:r>
            <a:endParaRPr lang="en-US">
              <a:effectLst/>
              <a:latin typeface="+mn-lt"/>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CA" b="1" i="1">
                <a:effectLst/>
                <a:latin typeface="+mn-lt"/>
                <a:ea typeface="Calibri" panose="020F0502020204030204" pitchFamily="34" charset="0"/>
                <a:cs typeface="Times New Roman" panose="02020603050405020304" pitchFamily="18" charset="0"/>
              </a:rPr>
              <a:t>Gasoline Sales</a:t>
            </a:r>
            <a:endParaRPr lang="en-US">
              <a:effectLst/>
              <a:latin typeface="+mn-lt"/>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a:effectLst/>
                <a:latin typeface="+mn-lt"/>
                <a:ea typeface="Calibri" panose="020F0502020204030204" pitchFamily="34" charset="0"/>
                <a:cs typeface="Times New Roman" panose="02020603050405020304" pitchFamily="18" charset="0"/>
              </a:rPr>
              <a:t> Gasoline sales, while technically part of the U.S. aftermarket, are excluded. Other petroleum products used in vehicle maintenance, such as engine oil, are included.</a:t>
            </a:r>
          </a:p>
          <a:p>
            <a:pPr marL="0" marR="0" indent="0">
              <a:lnSpc>
                <a:spcPct val="115000"/>
              </a:lnSpc>
              <a:spcBef>
                <a:spcPts val="0"/>
              </a:spcBef>
              <a:spcAft>
                <a:spcPts val="0"/>
              </a:spcAft>
              <a:buNone/>
            </a:pPr>
            <a:r>
              <a:rPr lang="en-CA" b="1" i="1">
                <a:effectLst/>
                <a:latin typeface="+mn-lt"/>
                <a:ea typeface="Calibri" panose="020F0502020204030204" pitchFamily="34" charset="0"/>
                <a:cs typeface="Times New Roman" panose="02020603050405020304" pitchFamily="18" charset="0"/>
              </a:rPr>
              <a:t> </a:t>
            </a:r>
            <a:endParaRPr lang="en-US">
              <a:effectLst/>
              <a:latin typeface="+mn-lt"/>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CA" b="1" i="1">
                <a:effectLst/>
                <a:latin typeface="+mn-lt"/>
                <a:ea typeface="Calibri" panose="020F0502020204030204" pitchFamily="34" charset="0"/>
                <a:cs typeface="Times New Roman" panose="02020603050405020304" pitchFamily="18" charset="0"/>
              </a:rPr>
              <a:t>Dealer Preparation</a:t>
            </a:r>
            <a:r>
              <a:rPr lang="en-US">
                <a:effectLst/>
                <a:latin typeface="+mn-lt"/>
                <a:ea typeface="Calibri" panose="020F0502020204030204" pitchFamily="34" charset="0"/>
                <a:cs typeface="Times New Roman" panose="02020603050405020304" pitchFamily="18" charset="0"/>
              </a:rPr>
              <a:t> </a:t>
            </a:r>
          </a:p>
          <a:p>
            <a:pPr marL="0" marR="0" indent="0">
              <a:lnSpc>
                <a:spcPct val="115000"/>
              </a:lnSpc>
              <a:spcBef>
                <a:spcPts val="0"/>
              </a:spcBef>
              <a:spcAft>
                <a:spcPts val="0"/>
              </a:spcAft>
              <a:buNone/>
            </a:pPr>
            <a:r>
              <a:rPr lang="en-US">
                <a:effectLst/>
                <a:latin typeface="+mn-lt"/>
                <a:ea typeface="Calibri" panose="020F0502020204030204" pitchFamily="34" charset="0"/>
                <a:cs typeface="Times New Roman" panose="02020603050405020304" pitchFamily="18" charset="0"/>
              </a:rPr>
              <a:t>A certain amount of parts and labor must go into each new vehicle before it can be sold. This can include such items as dewaxing and other types of preparation and cleaning of vehicles. It also includes the installation of dealer-installed options. All of these items fall within the realm of the broad definition of the aftermarket but are not included in the estimates presented.</a:t>
            </a:r>
          </a:p>
          <a:p>
            <a:pPr marL="0" indent="0">
              <a:buNone/>
            </a:pPr>
            <a:endParaRPr lang="en-US" sz="1500">
              <a:latin typeface="+mn-lt"/>
            </a:endParaRPr>
          </a:p>
          <a:p>
            <a:pPr marL="0" indent="0">
              <a:buNone/>
            </a:pPr>
            <a:r>
              <a:rPr lang="en-US" sz="1600">
                <a:latin typeface="+mn-lt"/>
              </a:rPr>
              <a:t>	</a:t>
            </a:r>
          </a:p>
          <a:p>
            <a:pPr marL="0" indent="0">
              <a:buNone/>
            </a:pPr>
            <a:endParaRPr lang="en-US" sz="2000"/>
          </a:p>
        </p:txBody>
      </p:sp>
      <p:sp>
        <p:nvSpPr>
          <p:cNvPr id="3" name="Title 2">
            <a:extLst>
              <a:ext uri="{FF2B5EF4-FFF2-40B4-BE49-F238E27FC236}">
                <a16:creationId xmlns:a16="http://schemas.microsoft.com/office/drawing/2014/main" id="{49192065-3291-1386-C05D-11654E7542FF}"/>
              </a:ext>
            </a:extLst>
          </p:cNvPr>
          <p:cNvSpPr>
            <a:spLocks noGrp="1"/>
          </p:cNvSpPr>
          <p:nvPr>
            <p:ph type="title"/>
          </p:nvPr>
        </p:nvSpPr>
        <p:spPr>
          <a:xfrm>
            <a:off x="299258" y="196072"/>
            <a:ext cx="11596255" cy="535531"/>
          </a:xfrm>
        </p:spPr>
        <p:txBody>
          <a:bodyPr/>
          <a:lstStyle/>
          <a:p>
            <a:r>
              <a:rPr lang="en-US" sz="3200"/>
              <a:t>OEM &amp; Aftermarket Parts Markets Defined</a:t>
            </a:r>
          </a:p>
        </p:txBody>
      </p:sp>
      <p:sp>
        <p:nvSpPr>
          <p:cNvPr id="4" name="Slide Number Placeholder 3">
            <a:extLst>
              <a:ext uri="{FF2B5EF4-FFF2-40B4-BE49-F238E27FC236}">
                <a16:creationId xmlns:a16="http://schemas.microsoft.com/office/drawing/2014/main" id="{C39CF960-F3CB-1A28-C660-A139A57A798E}"/>
              </a:ext>
            </a:extLst>
          </p:cNvPr>
          <p:cNvSpPr>
            <a:spLocks noGrp="1"/>
          </p:cNvSpPr>
          <p:nvPr>
            <p:ph type="sldNum" sz="quarter" idx="4"/>
          </p:nvPr>
        </p:nvSpPr>
        <p:spPr/>
        <p:txBody>
          <a:bodyPr/>
          <a:lstStyle/>
          <a:p>
            <a:fld id="{712E29C6-EE55-43BD-857B-236F68ABA214}" type="slidenum">
              <a:rPr lang="en-US" smtClean="0"/>
              <a:pPr/>
              <a:t>60</a:t>
            </a:fld>
            <a:endParaRPr lang="en-US"/>
          </a:p>
        </p:txBody>
      </p:sp>
    </p:spTree>
    <p:extLst>
      <p:ext uri="{BB962C8B-B14F-4D97-AF65-F5344CB8AC3E}">
        <p14:creationId xmlns:p14="http://schemas.microsoft.com/office/powerpoint/2010/main" val="35766823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F2D987-F570-E1DC-C912-EE8BC7F42584}"/>
              </a:ext>
            </a:extLst>
          </p:cNvPr>
          <p:cNvSpPr>
            <a:spLocks noGrp="1"/>
          </p:cNvSpPr>
          <p:nvPr>
            <p:ph sz="half" idx="1"/>
          </p:nvPr>
        </p:nvSpPr>
        <p:spPr>
          <a:xfrm>
            <a:off x="297872" y="1174801"/>
            <a:ext cx="11596255" cy="4837795"/>
          </a:xfrm>
        </p:spPr>
        <p:txBody>
          <a:bodyPr>
            <a:normAutofit fontScale="55000" lnSpcReduction="20000"/>
          </a:bodyPr>
          <a:lstStyle/>
          <a:p>
            <a:pPr marL="0" marR="0" indent="0">
              <a:lnSpc>
                <a:spcPct val="115000"/>
              </a:lnSpc>
              <a:spcBef>
                <a:spcPts val="0"/>
              </a:spcBef>
              <a:spcAft>
                <a:spcPts val="0"/>
              </a:spcAft>
              <a:buNone/>
            </a:pPr>
            <a:r>
              <a:rPr lang="en-CA" sz="3300" b="1" i="1">
                <a:effectLst/>
                <a:latin typeface="+mn-lt"/>
                <a:ea typeface="Calibri" panose="020F0502020204030204" pitchFamily="34" charset="0"/>
                <a:cs typeface="Times New Roman" panose="02020603050405020304" pitchFamily="18" charset="0"/>
              </a:rPr>
              <a:t>Port of Entry Preparation and </a:t>
            </a:r>
            <a:r>
              <a:rPr lang="en-CA" sz="3300" b="1" i="1" err="1">
                <a:effectLst/>
                <a:latin typeface="+mn-lt"/>
                <a:ea typeface="Calibri" panose="020F0502020204030204" pitchFamily="34" charset="0"/>
                <a:cs typeface="Times New Roman" panose="02020603050405020304" pitchFamily="18" charset="0"/>
              </a:rPr>
              <a:t>Accessorization</a:t>
            </a:r>
            <a:endParaRPr lang="en-US" sz="3300">
              <a:effectLst/>
              <a:latin typeface="+mn-lt"/>
              <a:ea typeface="Calibri" panose="020F0502020204030204" pitchFamily="34" charset="0"/>
              <a:cs typeface="Times New Roman" panose="02020603050405020304" pitchFamily="18" charset="0"/>
            </a:endParaRPr>
          </a:p>
          <a:p>
            <a:pPr marL="0" marR="0" indent="0" algn="l">
              <a:spcBef>
                <a:spcPts val="0"/>
              </a:spcBef>
              <a:spcAft>
                <a:spcPts val="0"/>
              </a:spcAft>
              <a:buNone/>
            </a:pPr>
            <a:endParaRPr lang="en-US" sz="3300">
              <a:effectLst/>
              <a:latin typeface="+mn-lt"/>
              <a:ea typeface="Times New Roman" panose="02020603050405020304" pitchFamily="18" charset="0"/>
            </a:endParaRPr>
          </a:p>
          <a:p>
            <a:pPr marL="0" marR="0" indent="0" algn="l">
              <a:spcBef>
                <a:spcPts val="0"/>
              </a:spcBef>
              <a:spcAft>
                <a:spcPts val="0"/>
              </a:spcAft>
              <a:buNone/>
            </a:pPr>
            <a:r>
              <a:rPr lang="en-CA" sz="3300">
                <a:effectLst/>
                <a:latin typeface="+mn-lt"/>
                <a:ea typeface="Calibri" panose="020F0502020204030204" pitchFamily="34" charset="0"/>
              </a:rPr>
              <a:t>A wide range of aftermarket type work occurs to import vehicles before they even reach the dealership. Many products and services on these vehicles are installed at the vehicles’ port of entry. Examples of these jobs include the installation of roof racks, running boards, rear step bumpers, striping and air conditioning.</a:t>
            </a:r>
            <a:endParaRPr lang="en-US" sz="3300">
              <a:effectLst/>
              <a:latin typeface="+mn-lt"/>
              <a:ea typeface="Times New Roman" panose="02020603050405020304" pitchFamily="18" charset="0"/>
            </a:endParaRPr>
          </a:p>
          <a:p>
            <a:pPr marL="0" marR="0" indent="0">
              <a:lnSpc>
                <a:spcPct val="115000"/>
              </a:lnSpc>
              <a:spcBef>
                <a:spcPts val="0"/>
              </a:spcBef>
              <a:spcAft>
                <a:spcPts val="0"/>
              </a:spcAft>
              <a:buNone/>
            </a:pPr>
            <a:endParaRPr lang="en-US" sz="3300">
              <a:effectLst/>
              <a:latin typeface="+mn-lt"/>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CA" sz="3300" b="1" i="1">
                <a:effectLst/>
                <a:latin typeface="+mn-lt"/>
                <a:ea typeface="Calibri" panose="020F0502020204030204" pitchFamily="34" charset="0"/>
                <a:cs typeface="Times New Roman" panose="02020603050405020304" pitchFamily="18" charset="0"/>
              </a:rPr>
              <a:t>Car Audio and Entertainment Centers</a:t>
            </a:r>
            <a:endParaRPr lang="en-US" sz="3300">
              <a:effectLst/>
              <a:latin typeface="+mn-lt"/>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3300">
                <a:effectLst/>
                <a:latin typeface="+mn-lt"/>
                <a:ea typeface="Calibri" panose="020F0502020204030204" pitchFamily="34" charset="0"/>
                <a:cs typeface="Times New Roman" panose="02020603050405020304" pitchFamily="18" charset="0"/>
              </a:rPr>
              <a:t>Car audio and entertainment is a significant but distinct segment of the aftermarket; however, it is not included in the market estimates provided.</a:t>
            </a:r>
          </a:p>
          <a:p>
            <a:pPr marL="0" marR="0" indent="0">
              <a:lnSpc>
                <a:spcPct val="115000"/>
              </a:lnSpc>
              <a:spcBef>
                <a:spcPts val="0"/>
              </a:spcBef>
              <a:spcAft>
                <a:spcPts val="0"/>
              </a:spcAft>
              <a:buNone/>
            </a:pPr>
            <a:r>
              <a:rPr lang="en-CA" sz="3300" b="1" i="1">
                <a:effectLst/>
                <a:latin typeface="+mn-lt"/>
                <a:ea typeface="Calibri" panose="020F0502020204030204" pitchFamily="34" charset="0"/>
                <a:cs typeface="Times New Roman" panose="02020603050405020304" pitchFamily="18" charset="0"/>
              </a:rPr>
              <a:t> </a:t>
            </a:r>
            <a:endParaRPr lang="en-US" sz="3300">
              <a:effectLst/>
              <a:latin typeface="+mn-lt"/>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CA" sz="3300" b="1" i="1">
                <a:effectLst/>
                <a:latin typeface="+mn-lt"/>
                <a:ea typeface="Calibri" panose="020F0502020204030204" pitchFamily="34" charset="0"/>
                <a:cs typeface="Times New Roman" panose="02020603050405020304" pitchFamily="18" charset="0"/>
              </a:rPr>
              <a:t>Hand Tools and Service Diagnostic Equipment</a:t>
            </a:r>
            <a:endParaRPr lang="en-US" sz="3300">
              <a:effectLst/>
              <a:latin typeface="+mn-lt"/>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3300">
                <a:effectLst/>
                <a:latin typeface="+mn-lt"/>
                <a:ea typeface="Calibri" panose="020F0502020204030204" pitchFamily="34" charset="0"/>
                <a:cs typeface="Times New Roman" panose="02020603050405020304" pitchFamily="18" charset="0"/>
              </a:rPr>
              <a:t>Tools and equipment are purchased by service and repair outlets and by DIY installers. Though they are vital to the automotive aftermarket, estimated figures do not include these expenditures.</a:t>
            </a:r>
          </a:p>
          <a:p>
            <a:pPr marL="0" marR="0" indent="0">
              <a:lnSpc>
                <a:spcPct val="115000"/>
              </a:lnSpc>
              <a:spcBef>
                <a:spcPts val="0"/>
              </a:spcBef>
              <a:spcAft>
                <a:spcPts val="0"/>
              </a:spcAft>
              <a:buNone/>
            </a:pPr>
            <a:endParaRPr lang="en-US" sz="3300">
              <a:effectLst/>
              <a:latin typeface="+mn-lt"/>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CA" sz="3300" b="1" i="1">
                <a:effectLst/>
                <a:latin typeface="+mn-lt"/>
                <a:ea typeface="Calibri" panose="020F0502020204030204" pitchFamily="34" charset="0"/>
                <a:cs typeface="Times New Roman" panose="02020603050405020304" pitchFamily="18" charset="0"/>
              </a:rPr>
              <a:t>Paint, Body and Equipment</a:t>
            </a:r>
            <a:endParaRPr lang="en-US" sz="3300">
              <a:effectLst/>
              <a:latin typeface="+mn-lt"/>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3300">
                <a:effectLst/>
                <a:latin typeface="+mn-lt"/>
                <a:ea typeface="Calibri" panose="020F0502020204030204" pitchFamily="34" charset="0"/>
                <a:cs typeface="Times New Roman" panose="02020603050405020304" pitchFamily="18" charset="0"/>
              </a:rPr>
              <a:t>In this category, only regular maintenance and repair work carried out by body shops as a result of collisions is included. Collision-related work is not included.</a:t>
            </a:r>
          </a:p>
          <a:p>
            <a:pPr marL="0" indent="0">
              <a:buNone/>
            </a:pPr>
            <a:endParaRPr lang="en-US" sz="1500">
              <a:latin typeface="+mn-lt"/>
            </a:endParaRPr>
          </a:p>
          <a:p>
            <a:pPr marL="0" indent="0">
              <a:buNone/>
            </a:pPr>
            <a:r>
              <a:rPr lang="en-US" sz="1600">
                <a:latin typeface="+mn-lt"/>
              </a:rPr>
              <a:t>	</a:t>
            </a:r>
          </a:p>
          <a:p>
            <a:pPr marL="0" indent="0">
              <a:buNone/>
            </a:pPr>
            <a:endParaRPr lang="en-US" sz="2000"/>
          </a:p>
        </p:txBody>
      </p:sp>
      <p:sp>
        <p:nvSpPr>
          <p:cNvPr id="3" name="Title 2">
            <a:extLst>
              <a:ext uri="{FF2B5EF4-FFF2-40B4-BE49-F238E27FC236}">
                <a16:creationId xmlns:a16="http://schemas.microsoft.com/office/drawing/2014/main" id="{49192065-3291-1386-C05D-11654E7542FF}"/>
              </a:ext>
            </a:extLst>
          </p:cNvPr>
          <p:cNvSpPr>
            <a:spLocks noGrp="1"/>
          </p:cNvSpPr>
          <p:nvPr>
            <p:ph type="title"/>
          </p:nvPr>
        </p:nvSpPr>
        <p:spPr>
          <a:xfrm>
            <a:off x="299258" y="196072"/>
            <a:ext cx="11596255" cy="535531"/>
          </a:xfrm>
        </p:spPr>
        <p:txBody>
          <a:bodyPr/>
          <a:lstStyle/>
          <a:p>
            <a:r>
              <a:rPr lang="en-US" sz="3200"/>
              <a:t>OEM &amp; Aftermarket Parts Markets Defined</a:t>
            </a:r>
          </a:p>
        </p:txBody>
      </p:sp>
      <p:sp>
        <p:nvSpPr>
          <p:cNvPr id="4" name="Slide Number Placeholder 3">
            <a:extLst>
              <a:ext uri="{FF2B5EF4-FFF2-40B4-BE49-F238E27FC236}">
                <a16:creationId xmlns:a16="http://schemas.microsoft.com/office/drawing/2014/main" id="{C39CF960-F3CB-1A28-C660-A139A57A798E}"/>
              </a:ext>
            </a:extLst>
          </p:cNvPr>
          <p:cNvSpPr>
            <a:spLocks noGrp="1"/>
          </p:cNvSpPr>
          <p:nvPr>
            <p:ph type="sldNum" sz="quarter" idx="4"/>
          </p:nvPr>
        </p:nvSpPr>
        <p:spPr/>
        <p:txBody>
          <a:bodyPr/>
          <a:lstStyle/>
          <a:p>
            <a:fld id="{712E29C6-EE55-43BD-857B-236F68ABA214}" type="slidenum">
              <a:rPr lang="en-US" smtClean="0"/>
              <a:pPr/>
              <a:t>61</a:t>
            </a:fld>
            <a:endParaRPr lang="en-US"/>
          </a:p>
        </p:txBody>
      </p:sp>
    </p:spTree>
    <p:extLst>
      <p:ext uri="{BB962C8B-B14F-4D97-AF65-F5344CB8AC3E}">
        <p14:creationId xmlns:p14="http://schemas.microsoft.com/office/powerpoint/2010/main" val="17963756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1CFFEF-519C-4625-8C59-639DBBA08B37}"/>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712E29C6-EE55-43BD-857B-236F68ABA214}" type="slidenum">
              <a:rPr kumimoji="0" lang="en-US" sz="2000" b="0" i="0" u="none" strike="noStrike" kern="1200" cap="none" spc="0" normalizeH="0" baseline="0" noProof="0" smtClean="0">
                <a:ln>
                  <a:noFill/>
                </a:ln>
                <a:solidFill>
                  <a:prstClr val="white"/>
                </a:solidFill>
                <a:effectLst/>
                <a:uLnTx/>
                <a:uFillTx/>
                <a:latin typeface="Roboto Medium" panose="02000000000000000000" pitchFamily="2" charset="0"/>
                <a:ea typeface="Roboto Medium" panose="02000000000000000000" pitchFamily="2" charset="0"/>
                <a:cs typeface="+mn-cs"/>
              </a:rPr>
              <a:pPr marL="0" marR="0" lvl="0" indent="0" algn="ctr" defTabSz="457200" rtl="0" eaLnBrk="1" fontAlgn="auto" latinLnBrk="0" hangingPunct="1">
                <a:lnSpc>
                  <a:spcPct val="100000"/>
                </a:lnSpc>
                <a:spcBef>
                  <a:spcPts val="0"/>
                </a:spcBef>
                <a:spcAft>
                  <a:spcPts val="0"/>
                </a:spcAft>
                <a:buClrTx/>
                <a:buSzTx/>
                <a:buFontTx/>
                <a:buNone/>
                <a:tabLst/>
                <a:defRPr/>
              </a:pPr>
              <a:t>62</a:t>
            </a:fld>
            <a:endParaRPr kumimoji="0" lang="en-US" sz="2000" b="0" i="0" u="none" strike="noStrike" kern="1200" cap="none" spc="0" normalizeH="0" baseline="0" noProof="0">
              <a:ln>
                <a:noFill/>
              </a:ln>
              <a:solidFill>
                <a:prstClr val="white"/>
              </a:solidFill>
              <a:effectLst/>
              <a:uLnTx/>
              <a:uFillTx/>
              <a:latin typeface="Roboto Medium" panose="02000000000000000000" pitchFamily="2" charset="0"/>
              <a:ea typeface="Roboto Medium" panose="02000000000000000000" pitchFamily="2" charset="0"/>
              <a:cs typeface="+mn-cs"/>
            </a:endParaRPr>
          </a:p>
        </p:txBody>
      </p:sp>
      <p:sp>
        <p:nvSpPr>
          <p:cNvPr id="4" name="Title 3">
            <a:extLst>
              <a:ext uri="{FF2B5EF4-FFF2-40B4-BE49-F238E27FC236}">
                <a16:creationId xmlns:a16="http://schemas.microsoft.com/office/drawing/2014/main" id="{8EDD5A58-AAD9-9C5E-2BBA-9CC06FD9E6D6}"/>
              </a:ext>
            </a:extLst>
          </p:cNvPr>
          <p:cNvSpPr>
            <a:spLocks noGrp="1"/>
          </p:cNvSpPr>
          <p:nvPr>
            <p:ph type="title"/>
          </p:nvPr>
        </p:nvSpPr>
        <p:spPr>
          <a:xfrm>
            <a:off x="299258" y="196072"/>
            <a:ext cx="11596255" cy="535531"/>
          </a:xfrm>
        </p:spPr>
        <p:txBody>
          <a:bodyPr/>
          <a:lstStyle/>
          <a:p>
            <a:r>
              <a:rPr lang="en-US" sz="3200"/>
              <a:t>USE OF THIS REPORT - LEGAL TERMS AND CONDITIONS </a:t>
            </a:r>
          </a:p>
        </p:txBody>
      </p:sp>
      <p:sp>
        <p:nvSpPr>
          <p:cNvPr id="6" name="Content Placeholder 5">
            <a:extLst>
              <a:ext uri="{FF2B5EF4-FFF2-40B4-BE49-F238E27FC236}">
                <a16:creationId xmlns:a16="http://schemas.microsoft.com/office/drawing/2014/main" id="{D76A3750-18AE-AB7E-C11A-A370F514B70F}"/>
              </a:ext>
            </a:extLst>
          </p:cNvPr>
          <p:cNvSpPr>
            <a:spLocks noGrp="1"/>
          </p:cNvSpPr>
          <p:nvPr>
            <p:ph sz="half"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latin typeface="Helvetica" panose="020B0604020202020204" pitchFamily="34" charset="0"/>
                <a:ea typeface="Calibri" panose="020F0502020204030204" pitchFamily="34" charset="0"/>
                <a:cs typeface="Times New Roman" panose="02020603050405020304" pitchFamily="18" charset="0"/>
              </a:rPr>
              <a:t>These terms govern the use of this report (the </a:t>
            </a:r>
            <a:r>
              <a:rPr kumimoji="0" lang="en-US" sz="1400" b="1" i="0" u="none" strike="noStrike" kern="1200" cap="none" spc="0" normalizeH="0" baseline="0" noProof="0">
                <a:ln>
                  <a:noFill/>
                </a:ln>
                <a:solidFill>
                  <a:srgbClr val="000000"/>
                </a:solidFill>
                <a:effectLst/>
                <a:uLnTx/>
                <a:uFillTx/>
                <a:latin typeface="Helvetica" panose="020B0604020202020204" pitchFamily="34" charset="0"/>
                <a:ea typeface="Calibri" panose="020F0502020204030204" pitchFamily="34" charset="0"/>
                <a:cs typeface="Times New Roman" panose="02020603050405020304" pitchFamily="18" charset="0"/>
              </a:rPr>
              <a:t>Report</a:t>
            </a:r>
            <a:r>
              <a:rPr kumimoji="0" lang="en-US" sz="1400" b="0" i="0" u="none" strike="noStrike" kern="1200" cap="none" spc="0" normalizeH="0" baseline="0" noProof="0">
                <a:ln>
                  <a:noFill/>
                </a:ln>
                <a:solidFill>
                  <a:srgbClr val="000000"/>
                </a:solidFill>
                <a:effectLst/>
                <a:uLnTx/>
                <a:uFillTx/>
                <a:latin typeface="Helvetica" panose="020B0604020202020204" pitchFamily="34" charset="0"/>
                <a:ea typeface="Calibri" panose="020F0502020204030204" pitchFamily="34" charset="0"/>
                <a:cs typeface="Times New Roman" panose="02020603050405020304" pitchFamily="18" charset="0"/>
              </a:rPr>
              <a:t>). </a:t>
            </a:r>
            <a:endParaRPr kumimoji="0" lang="en-US" sz="1400" b="0"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0000"/>
                </a:solidFill>
                <a:effectLst/>
                <a:uLnTx/>
                <a:uFillTx/>
                <a:latin typeface="Helvetica" panose="020B0604020202020204" pitchFamily="34" charset="0"/>
                <a:ea typeface="Calibri" panose="020F0502020204030204" pitchFamily="34" charset="0"/>
                <a:cs typeface="Times New Roman" panose="02020603050405020304" pitchFamily="18" charset="0"/>
              </a:rPr>
              <a:t>License Grant</a:t>
            </a:r>
            <a:r>
              <a:rPr kumimoji="0" lang="en-US" sz="1400" b="0" i="0" u="none" strike="noStrike" kern="1200" cap="none" spc="0" normalizeH="0" baseline="0" noProof="0">
                <a:ln>
                  <a:noFill/>
                </a:ln>
                <a:solidFill>
                  <a:srgbClr val="000000"/>
                </a:solidFill>
                <a:effectLst/>
                <a:uLnTx/>
                <a:uFillTx/>
                <a:latin typeface="Helvetica" panose="020B0604020202020204" pitchFamily="34" charset="0"/>
                <a:ea typeface="Calibri" panose="020F0502020204030204" pitchFamily="34" charset="0"/>
                <a:cs typeface="Times New Roman" panose="02020603050405020304" pitchFamily="18" charset="0"/>
              </a:rPr>
              <a:t>. This Report is provided by the Motor &amp; Equipment Manufacturers Association (MEMA) and the Automotive Aftermarket Suppliers Association (AASA) (</a:t>
            </a:r>
            <a:r>
              <a:rPr kumimoji="0" lang="en-US" sz="1400" b="1" i="0" u="none" strike="noStrike" kern="1200" cap="none" spc="0" normalizeH="0" baseline="0" noProof="0">
                <a:ln>
                  <a:noFill/>
                </a:ln>
                <a:solidFill>
                  <a:srgbClr val="000000"/>
                </a:solidFill>
                <a:effectLst/>
                <a:uLnTx/>
                <a:uFillTx/>
                <a:latin typeface="Helvetica" panose="020B0604020202020204" pitchFamily="34" charset="0"/>
                <a:ea typeface="Calibri" panose="020F0502020204030204" pitchFamily="34" charset="0"/>
                <a:cs typeface="Times New Roman" panose="02020603050405020304" pitchFamily="18" charset="0"/>
              </a:rPr>
              <a:t>Association</a:t>
            </a:r>
            <a:r>
              <a:rPr kumimoji="0" lang="en-US" sz="1400" b="0" i="0" u="none" strike="noStrike" kern="1200" cap="none" spc="0" normalizeH="0" baseline="0" noProof="0">
                <a:ln>
                  <a:noFill/>
                </a:ln>
                <a:solidFill>
                  <a:srgbClr val="000000"/>
                </a:solidFill>
                <a:effectLst/>
                <a:uLnTx/>
                <a:uFillTx/>
                <a:latin typeface="Helvetica" panose="020B0604020202020204" pitchFamily="34" charset="0"/>
                <a:ea typeface="Calibri" panose="020F0502020204030204" pitchFamily="34" charset="0"/>
                <a:cs typeface="Times New Roman" panose="02020603050405020304" pitchFamily="18" charset="0"/>
              </a:rPr>
              <a:t>) to members for their use. We provide members (and only members) with a limited, revocable, non-exclusive, and nontransferable license to access and use the Report and its contents for any purpose they choose. </a:t>
            </a:r>
            <a:r>
              <a:rPr kumimoji="0" lang="en-US" sz="1400" b="1" i="0" u="none" strike="noStrike" kern="1200" cap="none" spc="0" normalizeH="0" baseline="0" noProof="0">
                <a:ln>
                  <a:noFill/>
                </a:ln>
                <a:solidFill>
                  <a:srgbClr val="000000"/>
                </a:solidFill>
                <a:effectLst/>
                <a:uLnTx/>
                <a:uFillTx/>
                <a:latin typeface="Helvetica" panose="020B0604020202020204" pitchFamily="34" charset="0"/>
                <a:ea typeface="Calibri" panose="020F0502020204030204" pitchFamily="34" charset="0"/>
                <a:cs typeface="Times New Roman" panose="02020603050405020304" pitchFamily="18" charset="0"/>
              </a:rPr>
              <a:t>Members may copy all or some of the Report; any copy or use of a portion must state: “Provided by the Automotive Aftermarket Suppliers Association (AASA).”</a:t>
            </a:r>
            <a:endParaRPr kumimoji="0" lang="en-US" sz="1400" b="0"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0000"/>
                </a:solidFill>
                <a:effectLst/>
                <a:uLnTx/>
                <a:uFillTx/>
                <a:latin typeface="Helvetica" panose="020B0604020202020204" pitchFamily="34" charset="0"/>
                <a:ea typeface="Calibri" panose="020F0502020204030204" pitchFamily="34" charset="0"/>
                <a:cs typeface="Times New Roman" panose="02020603050405020304" pitchFamily="18" charset="0"/>
              </a:rPr>
              <a:t>Proprietary Rights.</a:t>
            </a:r>
            <a:r>
              <a:rPr kumimoji="0" lang="en-US" sz="1400" b="0" i="0" u="none" strike="noStrike" kern="1200" cap="none" spc="0" normalizeH="0" baseline="0" noProof="0">
                <a:ln>
                  <a:noFill/>
                </a:ln>
                <a:solidFill>
                  <a:srgbClr val="000000"/>
                </a:solidFill>
                <a:effectLst/>
                <a:uLnTx/>
                <a:uFillTx/>
                <a:latin typeface="Helvetica" panose="020B0604020202020204" pitchFamily="34" charset="0"/>
                <a:ea typeface="Calibri" panose="020F0502020204030204" pitchFamily="34" charset="0"/>
                <a:cs typeface="Times New Roman" panose="02020603050405020304" pitchFamily="18" charset="0"/>
              </a:rPr>
              <a:t> The Report is owned by Association, Copyright © 2021 </a:t>
            </a:r>
            <a:r>
              <a:rPr kumimoji="0" lang="en-US" sz="1400" b="0" i="0" u="none" strike="noStrike" kern="1200" cap="none" spc="0" normalizeH="0" baseline="0" noProof="0">
                <a:ln>
                  <a:noFill/>
                </a:ln>
                <a:solidFill>
                  <a:srgbClr val="231F20"/>
                </a:solidFill>
                <a:effectLst/>
                <a:uLnTx/>
                <a:uFillTx/>
                <a:latin typeface="Helvetica" panose="020B0604020202020204" pitchFamily="34" charset="0"/>
                <a:ea typeface="Calibri" panose="020F0502020204030204" pitchFamily="34" charset="0"/>
                <a:cs typeface="Times New Roman" panose="02020603050405020304" pitchFamily="18" charset="0"/>
              </a:rPr>
              <a:t>and t</a:t>
            </a:r>
            <a:r>
              <a:rPr kumimoji="0" lang="en-US" sz="1400" b="0" i="0" u="none" strike="noStrike" kern="1200" cap="none" spc="0" normalizeH="0" baseline="0" noProof="0">
                <a:ln>
                  <a:noFill/>
                </a:ln>
                <a:solidFill>
                  <a:srgbClr val="000000"/>
                </a:solidFill>
                <a:effectLst/>
                <a:uLnTx/>
                <a:uFillTx/>
                <a:latin typeface="Helvetica" panose="020B0604020202020204" pitchFamily="34" charset="0"/>
                <a:ea typeface="Calibri" panose="020F0502020204030204" pitchFamily="34" charset="0"/>
                <a:cs typeface="Times New Roman" panose="02020603050405020304" pitchFamily="18" charset="0"/>
              </a:rPr>
              <a:t>he logos and marks of Association are proprietary to Association and any use without express written permission is prohibited. Accordingly, unauthorized use of the Report or any portion may violate intellectual property or other proprietary rights laws. You may not sell or license the Report or any portion.</a:t>
            </a:r>
            <a:endParaRPr kumimoji="0" lang="en-US" sz="1400" b="0"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0000"/>
                </a:solidFill>
                <a:effectLst/>
                <a:uLnTx/>
                <a:uFillTx/>
                <a:latin typeface="Helvetica" panose="020B0604020202020204" pitchFamily="34" charset="0"/>
                <a:ea typeface="Calibri" panose="020F0502020204030204" pitchFamily="34" charset="0"/>
                <a:cs typeface="Times New Roman" panose="02020603050405020304" pitchFamily="18" charset="0"/>
              </a:rPr>
              <a:t>WARRANTY DISCLAIMER AND LIMITATION OF LIABILITY</a:t>
            </a:r>
            <a:r>
              <a:rPr kumimoji="0" lang="en-US" sz="1400" b="0" i="0" u="none" strike="noStrike" kern="1200" cap="none" spc="0" normalizeH="0" baseline="0" noProof="0">
                <a:ln>
                  <a:noFill/>
                </a:ln>
                <a:solidFill>
                  <a:srgbClr val="000000"/>
                </a:solidFill>
                <a:effectLst/>
                <a:uLnTx/>
                <a:uFillTx/>
                <a:latin typeface="Helvetica" panose="020B0604020202020204" pitchFamily="34" charset="0"/>
                <a:ea typeface="Calibri" panose="020F0502020204030204" pitchFamily="34" charset="0"/>
                <a:cs typeface="Times New Roman" panose="02020603050405020304" pitchFamily="18" charset="0"/>
              </a:rPr>
              <a:t>. </a:t>
            </a:r>
            <a:r>
              <a:rPr kumimoji="0" lang="en-US" sz="1400" b="0" i="1" u="none" strike="noStrike" kern="1200" cap="none" spc="0" normalizeH="0" baseline="0" noProof="0">
                <a:ln>
                  <a:noFill/>
                </a:ln>
                <a:solidFill>
                  <a:srgbClr val="000000"/>
                </a:solidFill>
                <a:effectLst/>
                <a:uLnTx/>
                <a:uFillTx/>
                <a:latin typeface="Helvetica" panose="020B0604020202020204" pitchFamily="34" charset="0"/>
                <a:ea typeface="Calibri" panose="020F0502020204030204" pitchFamily="34" charset="0"/>
                <a:cs typeface="Times New Roman" panose="02020603050405020304" pitchFamily="18" charset="0"/>
              </a:rPr>
              <a:t>The Report is provided “as is’ and “as available.” Association disclaims all warranties, express or implied. Association is not liable for damages arising from use of the Report or any portion. </a:t>
            </a:r>
            <a:endParaRPr kumimoji="0" lang="en-US" sz="1400" b="0" i="0" u="none" strike="noStrike" kern="1200" cap="none" spc="0" normalizeH="0" baseline="0" noProof="0">
              <a:ln>
                <a:noFill/>
              </a:ln>
              <a:solidFill>
                <a:srgbClr val="231F2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a:p>
        </p:txBody>
      </p:sp>
    </p:spTree>
    <p:extLst>
      <p:ext uri="{BB962C8B-B14F-4D97-AF65-F5344CB8AC3E}">
        <p14:creationId xmlns:p14="http://schemas.microsoft.com/office/powerpoint/2010/main" val="24998591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2000DCD-BC58-409D-AA14-BB115BD40F7A}"/>
              </a:ext>
            </a:extLst>
          </p:cNvPr>
          <p:cNvSpPr txBox="1"/>
          <p:nvPr/>
        </p:nvSpPr>
        <p:spPr>
          <a:xfrm>
            <a:off x="243287" y="121491"/>
            <a:ext cx="6267791"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3200" b="1">
                <a:solidFill>
                  <a:srgbClr val="E31937"/>
                </a:solidFill>
                <a:latin typeface="Montserrat"/>
              </a:defRPr>
            </a:lvl1pPr>
          </a:lstStyle>
          <a:p>
            <a:r>
              <a:rPr lang="en-US">
                <a:latin typeface="+mj-lt"/>
              </a:rPr>
              <a:t>ACKNOWLEDGEMENTS</a:t>
            </a:r>
          </a:p>
        </p:txBody>
      </p:sp>
      <p:sp>
        <p:nvSpPr>
          <p:cNvPr id="9" name="TextBox 8">
            <a:extLst>
              <a:ext uri="{FF2B5EF4-FFF2-40B4-BE49-F238E27FC236}">
                <a16:creationId xmlns:a16="http://schemas.microsoft.com/office/drawing/2014/main" id="{E66FF002-7865-4D3A-B7AA-1CFE9A31C174}"/>
              </a:ext>
            </a:extLst>
          </p:cNvPr>
          <p:cNvSpPr txBox="1"/>
          <p:nvPr/>
        </p:nvSpPr>
        <p:spPr>
          <a:xfrm>
            <a:off x="243840" y="1566952"/>
            <a:ext cx="4869410" cy="450892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ea typeface="+mn-ea"/>
                <a:cs typeface="+mn-cs"/>
              </a:rPr>
              <a:t>The 2023 AASA Automotive Status Report is sponsored by IMR Inc., one of the automotive industry’s most respected marketing research firms. IMR works with many successful OEM and aftermarket companies to help them gain knowledge of the industry and an understanding of their customers, channel partners and service and parts programs. AASA extends its thanks to IMR and its president, Bill Thompson.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ea typeface="+mn-ea"/>
                <a:cs typeface="+mn-cs"/>
              </a:rPr>
              <a:t>Experian provided much of the data for this report and is well-known in the industry for expertise. AASA is grateful for this invaluable contribution. AASA is pleased to acknowledge the important contributions of Marty Miller and Jon Clements of Experian Automotive.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ea typeface="+mn-ea"/>
                <a:cs typeface="+mn-cs"/>
              </a:rPr>
              <a:t>AASA is also pleased to acknowledge the important contributions of Andrew King, Martin Stanczak, and Terry Chung with DesRosiers Automotive Consultants. Their valued input was instrumental in the production of this report.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ea typeface="+mn-ea"/>
                <a:cs typeface="+mn-cs"/>
              </a:rPr>
              <a:t>Power Systems Research in Minnesota provided important data for the Engine Production chapter.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For questions or to contact AASA, contact Philip Atkins.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ea typeface="+mn-ea"/>
                <a:cs typeface="+mn-cs"/>
              </a:rPr>
              <a:t>Email: </a:t>
            </a:r>
            <a:r>
              <a:rPr kumimoji="0" lang="en-US" sz="1200" b="0" i="0" u="none" strike="noStrike" kern="1200" cap="none" spc="0" normalizeH="0" baseline="0" noProof="0">
                <a:ln>
                  <a:noFill/>
                </a:ln>
                <a:solidFill>
                  <a:prstClr val="black"/>
                </a:solidFill>
                <a:effectLst/>
                <a:uLnTx/>
                <a:uFillTx/>
                <a:ea typeface="+mn-ea"/>
                <a:cs typeface="+mn-cs"/>
                <a:hlinkClick r:id="rId2"/>
              </a:rPr>
              <a:t>patkins@aasa.mema.org</a:t>
            </a:r>
            <a:r>
              <a:rPr kumimoji="0" lang="en-US" sz="1200" b="0" i="0" u="none" strike="noStrike" kern="1200" cap="none" spc="0" normalizeH="0" baseline="0" noProof="0">
                <a:ln>
                  <a:noFill/>
                </a:ln>
                <a:solidFill>
                  <a:prstClr val="black"/>
                </a:solidFill>
                <a:effectLst/>
                <a:uLnTx/>
                <a:uFillTx/>
                <a:ea typeface="+mn-ea"/>
                <a:cs typeface="+mn-cs"/>
              </a:rPr>
              <a:t> </a:t>
            </a:r>
            <a:endParaRPr kumimoji="0" lang="en-US" sz="1100" b="0" i="0" u="none" strike="noStrike" kern="1200" cap="none" spc="0" normalizeH="0" baseline="0" noProof="0">
              <a:ln>
                <a:noFill/>
              </a:ln>
              <a:solidFill>
                <a:srgbClr val="000000"/>
              </a:solidFill>
              <a:effectLst/>
              <a:uLnTx/>
              <a:uFillTx/>
              <a:ea typeface="+mn-ea"/>
              <a:cs typeface="+mn-cs"/>
            </a:endParaRPr>
          </a:p>
        </p:txBody>
      </p:sp>
      <p:pic>
        <p:nvPicPr>
          <p:cNvPr id="18" name="Picture 17" descr="A picture containing text&#10;&#10;Description automatically generated">
            <a:extLst>
              <a:ext uri="{FF2B5EF4-FFF2-40B4-BE49-F238E27FC236}">
                <a16:creationId xmlns:a16="http://schemas.microsoft.com/office/drawing/2014/main" id="{21E6592E-DDB9-46F0-B6FE-8CEE7700D7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7239" y="4084245"/>
            <a:ext cx="1686155" cy="384641"/>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D988001D-BBB0-40D4-A8B6-A847ED6C21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0340" y="1534027"/>
            <a:ext cx="1610796" cy="821506"/>
          </a:xfrm>
          <a:prstGeom prst="rect">
            <a:avLst/>
          </a:prstGeom>
        </p:spPr>
      </p:pic>
      <p:pic>
        <p:nvPicPr>
          <p:cNvPr id="30" name="Picture 29" descr="Logo, company name&#10;&#10;Description automatically generated">
            <a:extLst>
              <a:ext uri="{FF2B5EF4-FFF2-40B4-BE49-F238E27FC236}">
                <a16:creationId xmlns:a16="http://schemas.microsoft.com/office/drawing/2014/main" id="{9295D8FF-9B4B-4636-918D-E1B4D18CFB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639" y="1454838"/>
            <a:ext cx="2540627" cy="1451787"/>
          </a:xfrm>
          <a:prstGeom prst="rect">
            <a:avLst/>
          </a:prstGeom>
        </p:spPr>
      </p:pic>
      <p:pic>
        <p:nvPicPr>
          <p:cNvPr id="32" name="Picture 31" descr="Text&#10;&#10;Description automatically generated">
            <a:extLst>
              <a:ext uri="{FF2B5EF4-FFF2-40B4-BE49-F238E27FC236}">
                <a16:creationId xmlns:a16="http://schemas.microsoft.com/office/drawing/2014/main" id="{E1305BE4-7E57-42C7-ACF9-B5393D4DAD7B}"/>
              </a:ext>
            </a:extLst>
          </p:cNvPr>
          <p:cNvPicPr>
            <a:picLocks noChangeAspect="1"/>
          </p:cNvPicPr>
          <p:nvPr/>
        </p:nvPicPr>
        <p:blipFill rotWithShape="1">
          <a:blip r:embed="rId6">
            <a:extLst>
              <a:ext uri="{28A0092B-C50C-407E-A947-70E740481C1C}">
                <a14:useLocalDpi xmlns:a14="http://schemas.microsoft.com/office/drawing/2010/main" val="0"/>
              </a:ext>
            </a:extLst>
          </a:blip>
          <a:srcRect t="4253" r="52841" b="84518"/>
          <a:stretch/>
        </p:blipFill>
        <p:spPr>
          <a:xfrm>
            <a:off x="8497407" y="3893397"/>
            <a:ext cx="2267381" cy="697990"/>
          </a:xfrm>
          <a:prstGeom prst="rect">
            <a:avLst/>
          </a:prstGeom>
        </p:spPr>
      </p:pic>
      <p:sp>
        <p:nvSpPr>
          <p:cNvPr id="38" name="TextBox 37">
            <a:extLst>
              <a:ext uri="{FF2B5EF4-FFF2-40B4-BE49-F238E27FC236}">
                <a16:creationId xmlns:a16="http://schemas.microsoft.com/office/drawing/2014/main" id="{D9C95D21-D77E-4AE7-A392-DD7DBB1AE6A8}"/>
              </a:ext>
            </a:extLst>
          </p:cNvPr>
          <p:cNvSpPr txBox="1"/>
          <p:nvPr/>
        </p:nvSpPr>
        <p:spPr>
          <a:xfrm>
            <a:off x="5784585" y="4359620"/>
            <a:ext cx="2288321" cy="104644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err="1">
                <a:ln>
                  <a:noFill/>
                </a:ln>
                <a:solidFill>
                  <a:prstClr val="black"/>
                </a:solidFill>
                <a:effectLst/>
                <a:uLnTx/>
                <a:uFillTx/>
                <a:latin typeface="Calibri" panose="020F0502020204030204"/>
                <a:ea typeface="+mn-ea"/>
                <a:cs typeface="+mn-cs"/>
              </a:rPr>
              <a:t>DesRosiers</a:t>
            </a:r>
            <a:r>
              <a:rPr kumimoji="0" lang="en-US" sz="1000" b="1" i="0" u="none" strike="noStrike" kern="1200" cap="none" spc="0" normalizeH="0" baseline="0" noProof="0">
                <a:ln>
                  <a:noFill/>
                </a:ln>
                <a:solidFill>
                  <a:prstClr val="black"/>
                </a:solidFill>
                <a:effectLst/>
                <a:uLnTx/>
                <a:uFillTx/>
                <a:latin typeface="Calibri" panose="020F0502020204030204"/>
                <a:ea typeface="+mn-ea"/>
                <a:cs typeface="+mn-cs"/>
              </a:rPr>
              <a:t> Automotive Consultants Inc. </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80 Fulton Way, Suite 101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Richmond Hill, ON L4B 1J5 Canada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Phone: 905-881-0400 www.desrosiers.ca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F6AE030D-EABB-4C4E-A80D-BA45CBFCC10E}"/>
              </a:ext>
            </a:extLst>
          </p:cNvPr>
          <p:cNvSpPr txBox="1"/>
          <p:nvPr/>
        </p:nvSpPr>
        <p:spPr>
          <a:xfrm>
            <a:off x="5764061" y="2177119"/>
            <a:ext cx="2052705" cy="104644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IMR Inc.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808 Quail Ridge Drive Westmont, IL 60559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Phone: 630-654-1079 www.automotivereserach.com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3E507D35-002E-4966-B2E1-B7324D78E81C}"/>
              </a:ext>
            </a:extLst>
          </p:cNvPr>
          <p:cNvSpPr txBox="1"/>
          <p:nvPr/>
        </p:nvSpPr>
        <p:spPr>
          <a:xfrm>
            <a:off x="8830077" y="2141066"/>
            <a:ext cx="2014448" cy="104644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Power Systems Research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1365 Corporate Center Curve St. Paul, Minnesota 55121 U.S.A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Phone: 651-905-8400 https://www.powersys.com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9F3B3F23-7499-4EB6-B2A1-FA4D24463E52}"/>
              </a:ext>
            </a:extLst>
          </p:cNvPr>
          <p:cNvSpPr txBox="1"/>
          <p:nvPr/>
        </p:nvSpPr>
        <p:spPr>
          <a:xfrm>
            <a:off x="8836895" y="4359620"/>
            <a:ext cx="2013004" cy="104644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Experian Automotive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955 American Lane Schaumburg, IL 60173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Phone: 888-754-9977 www.experianautomotive.com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FA7FBEB4-3671-4C6A-B9C8-422801AD294C}"/>
              </a:ext>
            </a:extLst>
          </p:cNvPr>
          <p:cNvSpPr>
            <a:spLocks noGrp="1"/>
          </p:cNvSpPr>
          <p:nvPr>
            <p:ph type="sldNum" sz="quarter" idx="4"/>
          </p:nvPr>
        </p:nvSpPr>
        <p:spPr/>
        <p:txBody>
          <a:bodyPr/>
          <a:lstStyle/>
          <a:p>
            <a:fld id="{712E29C6-EE55-43BD-857B-236F68ABA214}" type="slidenum">
              <a:rPr lang="en-US" smtClean="0"/>
              <a:pPr/>
              <a:t>63</a:t>
            </a:fld>
            <a:endParaRPr lang="en-US"/>
          </a:p>
        </p:txBody>
      </p:sp>
    </p:spTree>
    <p:extLst>
      <p:ext uri="{BB962C8B-B14F-4D97-AF65-F5344CB8AC3E}">
        <p14:creationId xmlns:p14="http://schemas.microsoft.com/office/powerpoint/2010/main" val="1541820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DC15657D-7CC1-4C7F-A7BF-4CD491D50832}"/>
              </a:ext>
            </a:extLst>
          </p:cNvPr>
          <p:cNvSpPr txBox="1"/>
          <p:nvPr/>
        </p:nvSpPr>
        <p:spPr>
          <a:xfrm>
            <a:off x="243840" y="182230"/>
            <a:ext cx="11277600" cy="584775"/>
          </a:xfrm>
          <a:prstGeom prst="rect">
            <a:avLst/>
          </a:prstGeom>
          <a:noFill/>
        </p:spPr>
        <p:txBody>
          <a:bodyPr wrap="square" rtlCol="0">
            <a:spAutoFit/>
          </a:bodyPr>
          <a:lstStyle>
            <a:defPPr>
              <a:defRPr lang="en-US"/>
            </a:defPPr>
            <a:lvl1pPr defTabSz="457200">
              <a:defRPr kumimoji="0" sz="3200" b="1" i="0" u="none" strike="noStrike" cap="none" spc="0" normalizeH="0" baseline="0">
                <a:ln>
                  <a:noFill/>
                </a:ln>
                <a:solidFill>
                  <a:srgbClr val="E31937"/>
                </a:solidFill>
                <a:effectLst/>
                <a:uLnTx/>
                <a:uFillTx/>
                <a:latin typeface="Montserrat"/>
              </a:defRPr>
            </a:lvl1pPr>
          </a:lstStyle>
          <a:p>
            <a:pPr>
              <a:defRPr/>
            </a:pPr>
            <a:r>
              <a:rPr lang="en-US">
                <a:latin typeface="+mj-lt"/>
              </a:rPr>
              <a:t>U.S. LIGHT VEHICLE AFTERMARKET SIZE AND OUTLOOK</a:t>
            </a:r>
          </a:p>
        </p:txBody>
      </p:sp>
      <p:sp>
        <p:nvSpPr>
          <p:cNvPr id="2" name="Slide Number Placeholder 1">
            <a:extLst>
              <a:ext uri="{FF2B5EF4-FFF2-40B4-BE49-F238E27FC236}">
                <a16:creationId xmlns:a16="http://schemas.microsoft.com/office/drawing/2014/main" id="{CD77C7BA-1424-4561-8D94-200E91FD8C72}"/>
              </a:ext>
            </a:extLst>
          </p:cNvPr>
          <p:cNvSpPr>
            <a:spLocks noGrp="1"/>
          </p:cNvSpPr>
          <p:nvPr>
            <p:ph type="sldNum" sz="quarter" idx="4"/>
          </p:nvPr>
        </p:nvSpPr>
        <p:spPr/>
        <p:txBody>
          <a:bodyPr/>
          <a:lstStyle/>
          <a:p>
            <a:fld id="{712E29C6-EE55-43BD-857B-236F68ABA214}" type="slidenum">
              <a:rPr lang="en-US" smtClean="0"/>
              <a:pPr/>
              <a:t>7</a:t>
            </a:fld>
            <a:endParaRPr lang="en-US"/>
          </a:p>
        </p:txBody>
      </p:sp>
      <p:sp>
        <p:nvSpPr>
          <p:cNvPr id="3" name="Oval 2">
            <a:extLst>
              <a:ext uri="{FF2B5EF4-FFF2-40B4-BE49-F238E27FC236}">
                <a16:creationId xmlns:a16="http://schemas.microsoft.com/office/drawing/2014/main" id="{194CC3AF-D326-57CA-DB22-0A4C12282AF7}"/>
              </a:ext>
            </a:extLst>
          </p:cNvPr>
          <p:cNvSpPr/>
          <p:nvPr/>
        </p:nvSpPr>
        <p:spPr>
          <a:xfrm>
            <a:off x="86627" y="5449968"/>
            <a:ext cx="1552353" cy="453366"/>
          </a:xfrm>
          <a:prstGeom prst="ellipse">
            <a:avLst/>
          </a:prstGeom>
          <a:solidFill>
            <a:schemeClr val="accent3">
              <a:lumMod val="60000"/>
              <a:lumOff val="40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850" b="1" i="0" strike="noStrike" kern="1200" cap="none" spc="0" normalizeH="0" baseline="0" noProof="0">
                <a:ln>
                  <a:noFill/>
                </a:ln>
                <a:solidFill>
                  <a:srgbClr val="C00000"/>
                </a:solidFill>
                <a:effectLst/>
                <a:uLnTx/>
                <a:uFillTx/>
                <a:latin typeface="Calibri" panose="020F0502020204030204"/>
                <a:hlinkClick r:id="rId2">
                  <a:extLst>
                    <a:ext uri="{A12FA001-AC4F-418D-AE19-62706E023703}">
                      <ahyp:hlinkClr xmlns:ahyp="http://schemas.microsoft.com/office/drawing/2018/hyperlinkcolor" val="tx"/>
                    </a:ext>
                  </a:extLst>
                </a:hlinkClick>
              </a:rPr>
              <a:t>Click here for Data</a:t>
            </a:r>
            <a:endParaRPr lang="en-US" sz="850" b="1">
              <a:solidFill>
                <a:srgbClr val="C00000"/>
              </a:solidFill>
            </a:endParaRPr>
          </a:p>
        </p:txBody>
      </p:sp>
      <p:sp>
        <p:nvSpPr>
          <p:cNvPr id="12" name="TextBox 11">
            <a:extLst>
              <a:ext uri="{FF2B5EF4-FFF2-40B4-BE49-F238E27FC236}">
                <a16:creationId xmlns:a16="http://schemas.microsoft.com/office/drawing/2014/main" id="{0B4100CA-AB0F-ED0F-12E3-B2188F3F801A}"/>
              </a:ext>
            </a:extLst>
          </p:cNvPr>
          <p:cNvSpPr txBox="1"/>
          <p:nvPr/>
        </p:nvSpPr>
        <p:spPr>
          <a:xfrm>
            <a:off x="-3032" y="5906329"/>
            <a:ext cx="2148647" cy="369332"/>
          </a:xfrm>
          <a:prstGeom prst="rect">
            <a:avLst/>
          </a:prstGeom>
          <a:noFill/>
        </p:spPr>
        <p:txBody>
          <a:bodyPr wrap="square" rtlCol="0">
            <a:spAutoFit/>
          </a:bodyPr>
          <a:lstStyle/>
          <a:p>
            <a:r>
              <a:rPr lang="en-US" sz="900"/>
              <a:t>After downloading workbook, navigate to the corresponding tab.</a:t>
            </a:r>
          </a:p>
        </p:txBody>
      </p:sp>
      <p:graphicFrame>
        <p:nvGraphicFramePr>
          <p:cNvPr id="6" name="Chart 5">
            <a:extLst>
              <a:ext uri="{FF2B5EF4-FFF2-40B4-BE49-F238E27FC236}">
                <a16:creationId xmlns:a16="http://schemas.microsoft.com/office/drawing/2014/main" id="{EBA0ACB9-37F1-C88F-B50D-7190B65970AC}"/>
              </a:ext>
            </a:extLst>
          </p:cNvPr>
          <p:cNvGraphicFramePr>
            <a:graphicFrameLocks/>
          </p:cNvGraphicFramePr>
          <p:nvPr/>
        </p:nvGraphicFramePr>
        <p:xfrm>
          <a:off x="1228724" y="983455"/>
          <a:ext cx="9734551" cy="489108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256374D-49DC-E008-8DFD-A00E3855D3E0}"/>
              </a:ext>
            </a:extLst>
          </p:cNvPr>
          <p:cNvSpPr txBox="1"/>
          <p:nvPr/>
        </p:nvSpPr>
        <p:spPr>
          <a:xfrm>
            <a:off x="8687496" y="5874544"/>
            <a:ext cx="6222732" cy="215444"/>
          </a:xfrm>
          <a:prstGeom prst="rect">
            <a:avLst/>
          </a:prstGeom>
          <a:noFill/>
        </p:spPr>
        <p:txBody>
          <a:bodyPr wrap="square">
            <a:spAutoFit/>
          </a:bodyPr>
          <a:lstStyle/>
          <a:p>
            <a:r>
              <a:rPr lang="fr-FR" sz="800" b="0" i="1" u="none" strike="noStrike">
                <a:solidFill>
                  <a:srgbClr val="000000"/>
                </a:solidFill>
                <a:effectLst/>
              </a:rPr>
              <a:t>Source: </a:t>
            </a:r>
            <a:r>
              <a:rPr lang="fr-FR" sz="800" b="0" i="1" u="none" strike="noStrike" err="1">
                <a:solidFill>
                  <a:srgbClr val="000000"/>
                </a:solidFill>
                <a:effectLst/>
              </a:rPr>
              <a:t>DesRosiers</a:t>
            </a:r>
            <a:r>
              <a:rPr lang="fr-FR" sz="800" b="0" i="1" u="none" strike="noStrike">
                <a:solidFill>
                  <a:srgbClr val="000000"/>
                </a:solidFill>
                <a:effectLst/>
              </a:rPr>
              <a:t> Automotive Consultants Inc.</a:t>
            </a:r>
            <a:r>
              <a:rPr lang="fr-FR" sz="800"/>
              <a:t> </a:t>
            </a:r>
            <a:endParaRPr lang="en-US" sz="800"/>
          </a:p>
        </p:txBody>
      </p:sp>
    </p:spTree>
    <p:extLst>
      <p:ext uri="{BB962C8B-B14F-4D97-AF65-F5344CB8AC3E}">
        <p14:creationId xmlns:p14="http://schemas.microsoft.com/office/powerpoint/2010/main" val="1947798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1831C431-0528-4D83-B5B8-886B5FC63004}"/>
              </a:ext>
            </a:extLst>
          </p:cNvPr>
          <p:cNvSpPr txBox="1"/>
          <p:nvPr/>
        </p:nvSpPr>
        <p:spPr>
          <a:xfrm>
            <a:off x="4833758" y="5558174"/>
            <a:ext cx="60960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prstClr val="black"/>
                </a:solidFill>
                <a:effectLst/>
                <a:uLnTx/>
                <a:uFillTx/>
                <a:ea typeface="+mn-ea"/>
                <a:cs typeface="+mn-cs"/>
              </a:rPr>
              <a:t>Source: Federal Highway Administration</a:t>
            </a:r>
            <a:endParaRPr kumimoji="0" lang="en-US" sz="800" b="0" i="0" u="none" strike="noStrike" kern="1200" cap="none" spc="0" normalizeH="0" baseline="0" noProof="0">
              <a:ln>
                <a:noFill/>
              </a:ln>
              <a:solidFill>
                <a:prstClr val="black"/>
              </a:solidFill>
              <a:effectLst/>
              <a:uLnTx/>
              <a:uFillTx/>
              <a:ea typeface="+mn-ea"/>
              <a:cs typeface="+mn-cs"/>
            </a:endParaRPr>
          </a:p>
        </p:txBody>
      </p:sp>
      <p:sp>
        <p:nvSpPr>
          <p:cNvPr id="17" name="TextBox 16">
            <a:extLst>
              <a:ext uri="{FF2B5EF4-FFF2-40B4-BE49-F238E27FC236}">
                <a16:creationId xmlns:a16="http://schemas.microsoft.com/office/drawing/2014/main" id="{621850A1-9DB1-478F-A0C8-ADF54361D97C}"/>
              </a:ext>
            </a:extLst>
          </p:cNvPr>
          <p:cNvSpPr txBox="1"/>
          <p:nvPr/>
        </p:nvSpPr>
        <p:spPr>
          <a:xfrm>
            <a:off x="243840" y="182230"/>
            <a:ext cx="11948160" cy="584775"/>
          </a:xfrm>
          <a:prstGeom prst="rect">
            <a:avLst/>
          </a:prstGeom>
          <a:noFill/>
        </p:spPr>
        <p:txBody>
          <a:bodyPr wrap="square" rtlCol="0">
            <a:spAutoFit/>
          </a:bodyPr>
          <a:lstStyle>
            <a:defPPr>
              <a:defRPr lang="en-US"/>
            </a:defPPr>
            <a:lvl1pPr defTabSz="457200">
              <a:defRPr kumimoji="0" sz="3200" b="1" i="0" u="none" strike="noStrike" cap="none" spc="0" normalizeH="0" baseline="0">
                <a:ln>
                  <a:noFill/>
                </a:ln>
                <a:solidFill>
                  <a:srgbClr val="E31937"/>
                </a:solidFill>
                <a:effectLst/>
                <a:uLnTx/>
                <a:uFillTx/>
                <a:latin typeface="Montserrat"/>
              </a:defRPr>
            </a:lvl1pPr>
          </a:lstStyle>
          <a:p>
            <a:pPr>
              <a:defRPr/>
            </a:pPr>
            <a:r>
              <a:rPr lang="en-US">
                <a:latin typeface="+mj-lt"/>
              </a:rPr>
              <a:t>SHARE OF AFTERMARKET PARTS AND SERVICES SPEND</a:t>
            </a:r>
          </a:p>
        </p:txBody>
      </p:sp>
      <p:sp>
        <p:nvSpPr>
          <p:cNvPr id="2" name="Slide Number Placeholder 1">
            <a:extLst>
              <a:ext uri="{FF2B5EF4-FFF2-40B4-BE49-F238E27FC236}">
                <a16:creationId xmlns:a16="http://schemas.microsoft.com/office/drawing/2014/main" id="{9EF04162-DEA0-4704-80EE-82580DCEA079}"/>
              </a:ext>
            </a:extLst>
          </p:cNvPr>
          <p:cNvSpPr>
            <a:spLocks noGrp="1"/>
          </p:cNvSpPr>
          <p:nvPr>
            <p:ph type="sldNum" sz="quarter" idx="4"/>
          </p:nvPr>
        </p:nvSpPr>
        <p:spPr/>
        <p:txBody>
          <a:bodyPr/>
          <a:lstStyle/>
          <a:p>
            <a:fld id="{712E29C6-EE55-43BD-857B-236F68ABA214}" type="slidenum">
              <a:rPr lang="en-US" smtClean="0"/>
              <a:pPr/>
              <a:t>8</a:t>
            </a:fld>
            <a:endParaRPr lang="en-US"/>
          </a:p>
        </p:txBody>
      </p:sp>
      <p:sp>
        <p:nvSpPr>
          <p:cNvPr id="8" name="TextBox 7">
            <a:extLst>
              <a:ext uri="{FF2B5EF4-FFF2-40B4-BE49-F238E27FC236}">
                <a16:creationId xmlns:a16="http://schemas.microsoft.com/office/drawing/2014/main" id="{D5BF1B16-6D31-4B3A-A7B5-1D7429AA020F}"/>
              </a:ext>
            </a:extLst>
          </p:cNvPr>
          <p:cNvSpPr txBox="1"/>
          <p:nvPr/>
        </p:nvSpPr>
        <p:spPr>
          <a:xfrm>
            <a:off x="-3032" y="5906329"/>
            <a:ext cx="2148647" cy="369332"/>
          </a:xfrm>
          <a:prstGeom prst="rect">
            <a:avLst/>
          </a:prstGeom>
          <a:noFill/>
        </p:spPr>
        <p:txBody>
          <a:bodyPr wrap="square" rtlCol="0">
            <a:spAutoFit/>
          </a:bodyPr>
          <a:lstStyle/>
          <a:p>
            <a:r>
              <a:rPr lang="en-US" sz="900"/>
              <a:t>After downloading workbook, navigate to the corresponding tab.</a:t>
            </a:r>
          </a:p>
        </p:txBody>
      </p:sp>
      <p:graphicFrame>
        <p:nvGraphicFramePr>
          <p:cNvPr id="9" name="Chart 8">
            <a:extLst>
              <a:ext uri="{FF2B5EF4-FFF2-40B4-BE49-F238E27FC236}">
                <a16:creationId xmlns:a16="http://schemas.microsoft.com/office/drawing/2014/main" id="{00000000-0008-0000-0300-000002000000}"/>
              </a:ext>
            </a:extLst>
          </p:cNvPr>
          <p:cNvGraphicFramePr>
            <a:graphicFrameLocks/>
          </p:cNvGraphicFramePr>
          <p:nvPr>
            <p:extLst>
              <p:ext uri="{D42A27DB-BD31-4B8C-83A1-F6EECF244321}">
                <p14:modId xmlns:p14="http://schemas.microsoft.com/office/powerpoint/2010/main" val="2736442512"/>
              </p:ext>
            </p:extLst>
          </p:nvPr>
        </p:nvGraphicFramePr>
        <p:xfrm>
          <a:off x="1262242" y="1067654"/>
          <a:ext cx="9667516" cy="4722692"/>
        </p:xfrm>
        <a:graphic>
          <a:graphicData uri="http://schemas.openxmlformats.org/drawingml/2006/chart">
            <c:chart xmlns:c="http://schemas.openxmlformats.org/drawingml/2006/chart" xmlns:r="http://schemas.openxmlformats.org/officeDocument/2006/relationships" r:id="rId2"/>
          </a:graphicData>
        </a:graphic>
      </p:graphicFrame>
      <p:sp>
        <p:nvSpPr>
          <p:cNvPr id="10" name="Oval 9">
            <a:extLst>
              <a:ext uri="{FF2B5EF4-FFF2-40B4-BE49-F238E27FC236}">
                <a16:creationId xmlns:a16="http://schemas.microsoft.com/office/drawing/2014/main" id="{2D14794C-DD40-5C7C-5A62-1F5332FE0EFC}"/>
              </a:ext>
            </a:extLst>
          </p:cNvPr>
          <p:cNvSpPr/>
          <p:nvPr/>
        </p:nvSpPr>
        <p:spPr>
          <a:xfrm>
            <a:off x="86627" y="5449967"/>
            <a:ext cx="1552353" cy="453366"/>
          </a:xfrm>
          <a:prstGeom prst="ellipse">
            <a:avLst/>
          </a:prstGeom>
          <a:solidFill>
            <a:schemeClr val="accent3">
              <a:lumMod val="60000"/>
              <a:lumOff val="40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850" b="1" i="0" strike="noStrike" kern="1200" cap="none" spc="0" normalizeH="0" baseline="0" noProof="0">
                <a:ln>
                  <a:noFill/>
                </a:ln>
                <a:solidFill>
                  <a:srgbClr val="C00000"/>
                </a:solidFill>
                <a:effectLst/>
                <a:uLnTx/>
                <a:uFillTx/>
                <a:latin typeface="Calibri" panose="020F0502020204030204"/>
                <a:hlinkClick r:id="rId3">
                  <a:extLst>
                    <a:ext uri="{A12FA001-AC4F-418D-AE19-62706E023703}">
                      <ahyp:hlinkClr xmlns:ahyp="http://schemas.microsoft.com/office/drawing/2018/hyperlinkcolor" val="tx"/>
                    </a:ext>
                  </a:extLst>
                </a:hlinkClick>
              </a:rPr>
              <a:t>Click here for Data</a:t>
            </a:r>
            <a:endParaRPr lang="en-US" sz="850" b="1">
              <a:solidFill>
                <a:srgbClr val="C00000"/>
              </a:solidFill>
            </a:endParaRPr>
          </a:p>
        </p:txBody>
      </p:sp>
    </p:spTree>
    <p:extLst>
      <p:ext uri="{BB962C8B-B14F-4D97-AF65-F5344CB8AC3E}">
        <p14:creationId xmlns:p14="http://schemas.microsoft.com/office/powerpoint/2010/main" val="2867673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8">
            <a:extLst>
              <a:ext uri="{FF2B5EF4-FFF2-40B4-BE49-F238E27FC236}">
                <a16:creationId xmlns:a16="http://schemas.microsoft.com/office/drawing/2014/main" id="{A314E0A5-4365-48DF-AAC0-A9694AEB6209}"/>
              </a:ext>
            </a:extLst>
          </p:cNvPr>
          <p:cNvGraphicFramePr>
            <a:graphicFrameLocks noGrp="1"/>
          </p:cNvGraphicFramePr>
          <p:nvPr>
            <p:extLst>
              <p:ext uri="{D42A27DB-BD31-4B8C-83A1-F6EECF244321}">
                <p14:modId xmlns:p14="http://schemas.microsoft.com/office/powerpoint/2010/main" val="208581075"/>
              </p:ext>
            </p:extLst>
          </p:nvPr>
        </p:nvGraphicFramePr>
        <p:xfrm>
          <a:off x="726288" y="1361234"/>
          <a:ext cx="10739424" cy="3866875"/>
        </p:xfrm>
        <a:graphic>
          <a:graphicData uri="http://schemas.openxmlformats.org/drawingml/2006/table">
            <a:tbl>
              <a:tblPr firstRow="1" bandRow="1">
                <a:tableStyleId>{6E25E649-3F16-4E02-A733-19D2CDBF48F0}</a:tableStyleId>
              </a:tblPr>
              <a:tblGrid>
                <a:gridCol w="1789904">
                  <a:extLst>
                    <a:ext uri="{9D8B030D-6E8A-4147-A177-3AD203B41FA5}">
                      <a16:colId xmlns:a16="http://schemas.microsoft.com/office/drawing/2014/main" val="3252368017"/>
                    </a:ext>
                  </a:extLst>
                </a:gridCol>
                <a:gridCol w="1789904">
                  <a:extLst>
                    <a:ext uri="{9D8B030D-6E8A-4147-A177-3AD203B41FA5}">
                      <a16:colId xmlns:a16="http://schemas.microsoft.com/office/drawing/2014/main" val="1267429851"/>
                    </a:ext>
                  </a:extLst>
                </a:gridCol>
                <a:gridCol w="1789904">
                  <a:extLst>
                    <a:ext uri="{9D8B030D-6E8A-4147-A177-3AD203B41FA5}">
                      <a16:colId xmlns:a16="http://schemas.microsoft.com/office/drawing/2014/main" val="3534183881"/>
                    </a:ext>
                  </a:extLst>
                </a:gridCol>
                <a:gridCol w="1789904">
                  <a:extLst>
                    <a:ext uri="{9D8B030D-6E8A-4147-A177-3AD203B41FA5}">
                      <a16:colId xmlns:a16="http://schemas.microsoft.com/office/drawing/2014/main" val="4054974892"/>
                    </a:ext>
                  </a:extLst>
                </a:gridCol>
                <a:gridCol w="1789904">
                  <a:extLst>
                    <a:ext uri="{9D8B030D-6E8A-4147-A177-3AD203B41FA5}">
                      <a16:colId xmlns:a16="http://schemas.microsoft.com/office/drawing/2014/main" val="2068552660"/>
                    </a:ext>
                  </a:extLst>
                </a:gridCol>
                <a:gridCol w="1789904">
                  <a:extLst>
                    <a:ext uri="{9D8B030D-6E8A-4147-A177-3AD203B41FA5}">
                      <a16:colId xmlns:a16="http://schemas.microsoft.com/office/drawing/2014/main" val="3768828003"/>
                    </a:ext>
                  </a:extLst>
                </a:gridCol>
              </a:tblGrid>
              <a:tr h="418492">
                <a:tc>
                  <a:txBody>
                    <a:bodyPr/>
                    <a:lstStyle/>
                    <a:p>
                      <a:pPr algn="ctr" fontAlgn="ctr"/>
                      <a:r>
                        <a:rPr lang="en-US" sz="1400" b="1" i="0" u="none" strike="noStrike">
                          <a:solidFill>
                            <a:srgbClr val="FFFFFF"/>
                          </a:solidFill>
                          <a:effectLst/>
                          <a:latin typeface="Roboto Light" panose="02000000000000000000" pitchFamily="2" charset="0"/>
                          <a:ea typeface="Roboto Light" panose="02000000000000000000" pitchFamily="2" charset="0"/>
                          <a:cs typeface="Calibri Light" panose="020F0302020204030204" pitchFamily="34" charset="0"/>
                        </a:rPr>
                        <a:t>COUNTRY</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ctr"/>
                      <a:r>
                        <a:rPr lang="en-US" sz="1400" b="1" i="0" u="none" strike="noStrike">
                          <a:solidFill>
                            <a:srgbClr val="FFFFFF"/>
                          </a:solidFill>
                          <a:effectLst/>
                          <a:latin typeface="Roboto Light" panose="02000000000000000000" pitchFamily="2" charset="0"/>
                          <a:ea typeface="Roboto Light" panose="02000000000000000000" pitchFamily="2" charset="0"/>
                          <a:cs typeface="Calibri Light" panose="020F0302020204030204" pitchFamily="34" charset="0"/>
                        </a:rPr>
                        <a:t>2018</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ctr"/>
                      <a:r>
                        <a:rPr lang="en-US" sz="1400" b="1" i="0" u="none" strike="noStrike">
                          <a:solidFill>
                            <a:srgbClr val="FFFFFF"/>
                          </a:solidFill>
                          <a:effectLst/>
                          <a:latin typeface="Roboto Light" panose="02000000000000000000" pitchFamily="2" charset="0"/>
                          <a:ea typeface="Roboto Light" panose="02000000000000000000" pitchFamily="2" charset="0"/>
                          <a:cs typeface="Calibri Light" panose="020F0302020204030204" pitchFamily="34" charset="0"/>
                        </a:rPr>
                        <a:t>2019</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ctr"/>
                      <a:r>
                        <a:rPr lang="en-US" sz="1400" b="1" i="0" u="none" strike="noStrike">
                          <a:solidFill>
                            <a:srgbClr val="FFFFFF"/>
                          </a:solidFill>
                          <a:effectLst/>
                          <a:latin typeface="Roboto Light" panose="02000000000000000000" pitchFamily="2" charset="0"/>
                          <a:ea typeface="Roboto Light" panose="02000000000000000000" pitchFamily="2" charset="0"/>
                          <a:cs typeface="Calibri Light" panose="020F0302020204030204" pitchFamily="34" charset="0"/>
                        </a:rPr>
                        <a:t>2020</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ctr"/>
                      <a:r>
                        <a:rPr lang="en-US" sz="1400" b="1" i="0" u="none" strike="noStrike">
                          <a:solidFill>
                            <a:srgbClr val="FFFFFF"/>
                          </a:solidFill>
                          <a:effectLst/>
                          <a:latin typeface="Roboto Light" panose="02000000000000000000" pitchFamily="2" charset="0"/>
                          <a:ea typeface="Roboto Light" panose="02000000000000000000" pitchFamily="2" charset="0"/>
                          <a:cs typeface="Calibri Light" panose="020F0302020204030204" pitchFamily="34" charset="0"/>
                        </a:rPr>
                        <a:t>2021</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tc>
                  <a:txBody>
                    <a:bodyPr/>
                    <a:lstStyle/>
                    <a:p>
                      <a:pPr algn="ctr" fontAlgn="ctr"/>
                      <a:r>
                        <a:rPr lang="en-US" sz="1400" b="1" i="0" u="none" strike="noStrike">
                          <a:solidFill>
                            <a:srgbClr val="FFFFFF"/>
                          </a:solidFill>
                          <a:effectLst/>
                          <a:latin typeface="Roboto Light" panose="02000000000000000000" pitchFamily="2" charset="0"/>
                          <a:ea typeface="Roboto Light" panose="02000000000000000000" pitchFamily="2" charset="0"/>
                          <a:cs typeface="Calibri Light" panose="020F0302020204030204" pitchFamily="34" charset="0"/>
                        </a:rPr>
                        <a:t>2020-2021 </a:t>
                      </a:r>
                    </a:p>
                    <a:p>
                      <a:pPr algn="ctr" fontAlgn="ctr"/>
                      <a:r>
                        <a:rPr lang="en-US" sz="1400" b="1" i="0" u="none" strike="noStrike">
                          <a:solidFill>
                            <a:srgbClr val="FFFFFF"/>
                          </a:solidFill>
                          <a:effectLst/>
                          <a:latin typeface="Roboto Light" panose="02000000000000000000" pitchFamily="2" charset="0"/>
                          <a:ea typeface="Roboto Light" panose="02000000000000000000" pitchFamily="2" charset="0"/>
                          <a:cs typeface="Calibri Light" panose="020F0302020204030204" pitchFamily="34" charset="0"/>
                        </a:rPr>
                        <a:t>% CHANGE</a:t>
                      </a:r>
                    </a:p>
                  </a:txBody>
                  <a:tcPr marL="9525" marR="9525" marT="9525" marB="0" anchor="ctr">
                    <a:lnL>
                      <a:noFill/>
                    </a:lnL>
                    <a:lnR>
                      <a:noFill/>
                    </a:lnR>
                    <a:lnT w="25400" cmpd="sng">
                      <a:noFill/>
                    </a:lnT>
                    <a:lnB w="25400" cmpd="sng">
                      <a:noFill/>
                    </a:lnB>
                    <a:lnTlToBr w="12700" cmpd="sng">
                      <a:noFill/>
                      <a:prstDash val="solid"/>
                    </a:lnTlToBr>
                    <a:lnBlToTr w="12700" cmpd="sng">
                      <a:noFill/>
                      <a:prstDash val="solid"/>
                    </a:lnBlToTr>
                    <a:solidFill>
                      <a:srgbClr val="626366"/>
                    </a:solidFill>
                  </a:tcPr>
                </a:tc>
                <a:extLst>
                  <a:ext uri="{0D108BD9-81ED-4DB2-BD59-A6C34878D82A}">
                    <a16:rowId xmlns:a16="http://schemas.microsoft.com/office/drawing/2014/main" val="3477469445"/>
                  </a:ext>
                </a:extLst>
              </a:tr>
              <a:tr h="343063">
                <a:tc>
                  <a:txBody>
                    <a:bodyPr/>
                    <a:lstStyle/>
                    <a:p>
                      <a:pPr marL="0" algn="ctr" defTabSz="914400" rtl="0" eaLnBrk="1" fontAlgn="b" latinLnBrk="0" hangingPunct="1"/>
                      <a:r>
                        <a:rPr lang="en-US" sz="1400" b="1" i="0" u="none" strike="noStrike" kern="1200">
                          <a:solidFill>
                            <a:schemeClr val="bg1"/>
                          </a:solidFill>
                          <a:effectLst/>
                          <a:latin typeface="Roboto Light" panose="02000000000000000000" pitchFamily="2" charset="0"/>
                          <a:ea typeface="Roboto Light" panose="02000000000000000000" pitchFamily="2" charset="0"/>
                          <a:cs typeface="Calibri Light" panose="020F0302020204030204" pitchFamily="34" charset="0"/>
                        </a:rPr>
                        <a:t>WORLD</a:t>
                      </a:r>
                    </a:p>
                  </a:txBody>
                  <a:tcPr marL="9525" marR="9525" marT="9525" marB="0" anchor="ctr">
                    <a:lnT w="25400" cmpd="sng">
                      <a:noFill/>
                    </a:lnT>
                    <a:solidFill>
                      <a:schemeClr val="bg1">
                        <a:lumMod val="65000"/>
                      </a:schemeClr>
                    </a:solidFill>
                  </a:tcPr>
                </a:tc>
                <a:tc>
                  <a:txBody>
                    <a:bodyPr/>
                    <a:lstStyle/>
                    <a:p>
                      <a:pPr marL="0" algn="ctr" defTabSz="914400" rtl="0" eaLnBrk="1" fontAlgn="b" latinLnBrk="0" hangingPunct="1"/>
                      <a:r>
                        <a:rPr lang="en-US" sz="1400" b="1" i="0" u="none" strike="noStrike" kern="1200">
                          <a:solidFill>
                            <a:schemeClr val="bg1"/>
                          </a:solidFill>
                          <a:effectLst/>
                          <a:latin typeface="Roboto Light" panose="02000000000000000000" pitchFamily="2" charset="0"/>
                          <a:ea typeface="Roboto Light" panose="02000000000000000000" pitchFamily="2" charset="0"/>
                          <a:cs typeface="Calibri Light" panose="020F0302020204030204" pitchFamily="34" charset="0"/>
                        </a:rPr>
                        <a:t>48,589.02</a:t>
                      </a:r>
                    </a:p>
                  </a:txBody>
                  <a:tcPr marL="9525" marR="9525" marT="9525" marB="0" anchor="ctr">
                    <a:lnT w="25400" cmpd="sng">
                      <a:noFill/>
                    </a:lnT>
                    <a:solidFill>
                      <a:schemeClr val="bg1">
                        <a:lumMod val="65000"/>
                      </a:schemeClr>
                    </a:solidFill>
                  </a:tcPr>
                </a:tc>
                <a:tc>
                  <a:txBody>
                    <a:bodyPr/>
                    <a:lstStyle/>
                    <a:p>
                      <a:pPr marL="0" algn="ctr" defTabSz="914400" rtl="0" eaLnBrk="1" fontAlgn="b" latinLnBrk="0" hangingPunct="1"/>
                      <a:r>
                        <a:rPr lang="en-US" sz="1400" b="1" i="0" u="none" strike="noStrike" kern="1200">
                          <a:solidFill>
                            <a:schemeClr val="bg1"/>
                          </a:solidFill>
                          <a:effectLst/>
                          <a:latin typeface="Roboto Light" panose="02000000000000000000" pitchFamily="2" charset="0"/>
                          <a:ea typeface="Roboto Light" panose="02000000000000000000" pitchFamily="2" charset="0"/>
                          <a:cs typeface="Calibri Light" panose="020F0302020204030204" pitchFamily="34" charset="0"/>
                        </a:rPr>
                        <a:t>46,158.78</a:t>
                      </a:r>
                    </a:p>
                  </a:txBody>
                  <a:tcPr marL="9525" marR="9525" marT="9525" marB="0" anchor="ctr">
                    <a:lnT w="25400" cmpd="sng">
                      <a:noFill/>
                    </a:lnT>
                    <a:solidFill>
                      <a:schemeClr val="bg1">
                        <a:lumMod val="65000"/>
                      </a:schemeClr>
                    </a:solidFill>
                  </a:tcPr>
                </a:tc>
                <a:tc>
                  <a:txBody>
                    <a:bodyPr/>
                    <a:lstStyle/>
                    <a:p>
                      <a:pPr marL="0" algn="ctr" defTabSz="914400" rtl="0" eaLnBrk="1" fontAlgn="b" latinLnBrk="0" hangingPunct="1"/>
                      <a:r>
                        <a:rPr lang="en-US" sz="1400" b="1" i="0" u="none" strike="noStrike" kern="1200">
                          <a:solidFill>
                            <a:schemeClr val="bg1"/>
                          </a:solidFill>
                          <a:effectLst/>
                          <a:latin typeface="Roboto Light" panose="02000000000000000000" pitchFamily="2" charset="0"/>
                          <a:ea typeface="Roboto Light" panose="02000000000000000000" pitchFamily="2" charset="0"/>
                          <a:cs typeface="Calibri Light" panose="020F0302020204030204" pitchFamily="34" charset="0"/>
                        </a:rPr>
                        <a:t>36,471.30</a:t>
                      </a:r>
                    </a:p>
                  </a:txBody>
                  <a:tcPr marL="9525" marR="9525" marT="9525" marB="0" anchor="ctr">
                    <a:lnT w="25400" cmpd="sng">
                      <a:noFill/>
                    </a:lnT>
                    <a:solidFill>
                      <a:schemeClr val="bg1">
                        <a:lumMod val="65000"/>
                      </a:schemeClr>
                    </a:solidFill>
                  </a:tcPr>
                </a:tc>
                <a:tc>
                  <a:txBody>
                    <a:bodyPr/>
                    <a:lstStyle/>
                    <a:p>
                      <a:pPr marL="0" algn="ctr" defTabSz="914400" rtl="0" eaLnBrk="1" fontAlgn="b" latinLnBrk="0" hangingPunct="1"/>
                      <a:r>
                        <a:rPr lang="en-US" sz="1400" b="1" i="0" u="none" strike="noStrike" kern="1200">
                          <a:solidFill>
                            <a:schemeClr val="bg1"/>
                          </a:solidFill>
                          <a:effectLst/>
                          <a:latin typeface="Roboto Light" panose="02000000000000000000" pitchFamily="2" charset="0"/>
                          <a:ea typeface="Roboto Light" panose="02000000000000000000" pitchFamily="2" charset="0"/>
                          <a:cs typeface="Calibri Light" panose="020F0302020204030204" pitchFamily="34" charset="0"/>
                        </a:rPr>
                        <a:t>38,320.47</a:t>
                      </a:r>
                    </a:p>
                  </a:txBody>
                  <a:tcPr marL="9525" marR="9525" marT="9525" marB="0" anchor="ctr">
                    <a:lnT w="25400" cmpd="sng">
                      <a:noFill/>
                    </a:lnT>
                    <a:solidFill>
                      <a:schemeClr val="bg1">
                        <a:lumMod val="65000"/>
                      </a:schemeClr>
                    </a:solidFill>
                  </a:tcPr>
                </a:tc>
                <a:tc>
                  <a:txBody>
                    <a:bodyPr/>
                    <a:lstStyle/>
                    <a:p>
                      <a:pPr marL="0" algn="ctr" defTabSz="914400" rtl="0" eaLnBrk="1" fontAlgn="b" latinLnBrk="0" hangingPunct="1"/>
                      <a:r>
                        <a:rPr lang="en-US" sz="1400" b="1" i="0" u="none" strike="noStrike" kern="1200">
                          <a:solidFill>
                            <a:schemeClr val="bg1"/>
                          </a:solidFill>
                          <a:effectLst/>
                          <a:latin typeface="Roboto Light" panose="02000000000000000000" pitchFamily="2" charset="0"/>
                          <a:ea typeface="Roboto Light" panose="02000000000000000000" pitchFamily="2" charset="0"/>
                          <a:cs typeface="Calibri Light" panose="020F0302020204030204" pitchFamily="34" charset="0"/>
                        </a:rPr>
                        <a:t>5.07%</a:t>
                      </a:r>
                    </a:p>
                  </a:txBody>
                  <a:tcPr marL="9525" marR="9525" marT="9525" marB="0" anchor="ctr">
                    <a:lnT w="25400" cmpd="sng">
                      <a:noFill/>
                    </a:lnT>
                    <a:solidFill>
                      <a:schemeClr val="bg1">
                        <a:lumMod val="65000"/>
                      </a:schemeClr>
                    </a:solidFill>
                  </a:tcPr>
                </a:tc>
                <a:extLst>
                  <a:ext uri="{0D108BD9-81ED-4DB2-BD59-A6C34878D82A}">
                    <a16:rowId xmlns:a16="http://schemas.microsoft.com/office/drawing/2014/main" val="3870274346"/>
                  </a:ext>
                </a:extLst>
              </a:tr>
              <a:tr h="343063">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MEXICO</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16,347.38</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16,520.89</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12,870.05</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14,516.62</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12.79%</a:t>
                      </a:r>
                    </a:p>
                  </a:txBody>
                  <a:tcPr marL="9525" marR="9525" marT="9525" marB="0" anchor="ctr"/>
                </a:tc>
                <a:extLst>
                  <a:ext uri="{0D108BD9-81ED-4DB2-BD59-A6C34878D82A}">
                    <a16:rowId xmlns:a16="http://schemas.microsoft.com/office/drawing/2014/main" val="1988587367"/>
                  </a:ext>
                </a:extLst>
              </a:tr>
              <a:tr h="343063">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CANADA</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17,985.37</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17,152.53</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12,649.04</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11,967.45</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-5.39%</a:t>
                      </a:r>
                    </a:p>
                  </a:txBody>
                  <a:tcPr marL="9525" marR="9525" marT="9525" marB="0" anchor="ctr"/>
                </a:tc>
                <a:extLst>
                  <a:ext uri="{0D108BD9-81ED-4DB2-BD59-A6C34878D82A}">
                    <a16:rowId xmlns:a16="http://schemas.microsoft.com/office/drawing/2014/main" val="1971382231"/>
                  </a:ext>
                </a:extLst>
              </a:tr>
              <a:tr h="343063">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CHINA</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2,662.76</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1,609.31</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2,003.82</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1,851.40</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-7.61%</a:t>
                      </a:r>
                    </a:p>
                  </a:txBody>
                  <a:tcPr marL="9525" marR="9525" marT="9525" marB="0" anchor="ctr"/>
                </a:tc>
                <a:extLst>
                  <a:ext uri="{0D108BD9-81ED-4DB2-BD59-A6C34878D82A}">
                    <a16:rowId xmlns:a16="http://schemas.microsoft.com/office/drawing/2014/main" val="2849999827"/>
                  </a:ext>
                </a:extLst>
              </a:tr>
              <a:tr h="343063">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JAPAN</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985.46</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752.18</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536.73</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755.42</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40.74%</a:t>
                      </a:r>
                    </a:p>
                  </a:txBody>
                  <a:tcPr marL="9525" marR="9525" marT="9525" marB="0" anchor="ctr"/>
                </a:tc>
                <a:extLst>
                  <a:ext uri="{0D108BD9-81ED-4DB2-BD59-A6C34878D82A}">
                    <a16:rowId xmlns:a16="http://schemas.microsoft.com/office/drawing/2014/main" val="95771682"/>
                  </a:ext>
                </a:extLst>
              </a:tr>
              <a:tr h="343063">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BRAZIL</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763.67</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699.08</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549.02</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749.67</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36.55%</a:t>
                      </a:r>
                    </a:p>
                  </a:txBody>
                  <a:tcPr marL="9525" marR="9525" marT="9525" marB="0" anchor="ctr"/>
                </a:tc>
                <a:extLst>
                  <a:ext uri="{0D108BD9-81ED-4DB2-BD59-A6C34878D82A}">
                    <a16:rowId xmlns:a16="http://schemas.microsoft.com/office/drawing/2014/main" val="4110835064"/>
                  </a:ext>
                </a:extLst>
              </a:tr>
              <a:tr h="343063">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GERMANY</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1,063.49</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945.15</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711.09</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748.48</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5.26%</a:t>
                      </a:r>
                    </a:p>
                  </a:txBody>
                  <a:tcPr marL="9525" marR="9525" marT="9525" marB="0" anchor="ctr"/>
                </a:tc>
                <a:extLst>
                  <a:ext uri="{0D108BD9-81ED-4DB2-BD59-A6C34878D82A}">
                    <a16:rowId xmlns:a16="http://schemas.microsoft.com/office/drawing/2014/main" val="4046608576"/>
                  </a:ext>
                </a:extLst>
              </a:tr>
              <a:tr h="343063">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UNITED KINGDOM</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1,332.36</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1,258.83</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723.74</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674.47</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-6.81%</a:t>
                      </a:r>
                    </a:p>
                  </a:txBody>
                  <a:tcPr marL="9525" marR="9525" marT="9525" marB="0" anchor="ctr"/>
                </a:tc>
                <a:extLst>
                  <a:ext uri="{0D108BD9-81ED-4DB2-BD59-A6C34878D82A}">
                    <a16:rowId xmlns:a16="http://schemas.microsoft.com/office/drawing/2014/main" val="1736845600"/>
                  </a:ext>
                </a:extLst>
              </a:tr>
              <a:tr h="343063">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AUSTRALIA</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624.93</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582.16</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526.39</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599.8</a:t>
                      </a:r>
                    </a:p>
                  </a:txBody>
                  <a:tcPr marL="9525" marR="9525" marT="9525" marB="0" anchor="ct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13.95%</a:t>
                      </a:r>
                    </a:p>
                  </a:txBody>
                  <a:tcPr marL="9525" marR="9525" marT="9525" marB="0" anchor="ctr"/>
                </a:tc>
                <a:extLst>
                  <a:ext uri="{0D108BD9-81ED-4DB2-BD59-A6C34878D82A}">
                    <a16:rowId xmlns:a16="http://schemas.microsoft.com/office/drawing/2014/main" val="756499802"/>
                  </a:ext>
                </a:extLst>
              </a:tr>
              <a:tr h="343063">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SPAIN</a:t>
                      </a:r>
                    </a:p>
                  </a:txBody>
                  <a:tcPr marL="9525" marR="9525" marT="9525" marB="0" anchor="ctr">
                    <a:lnB>
                      <a:noFill/>
                    </a:lnB>
                  </a:tcP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384.5</a:t>
                      </a:r>
                    </a:p>
                  </a:txBody>
                  <a:tcPr marL="9525" marR="9525" marT="9525" marB="0" anchor="ctr">
                    <a:lnB>
                      <a:noFill/>
                    </a:lnB>
                  </a:tcP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508.08</a:t>
                      </a:r>
                    </a:p>
                  </a:txBody>
                  <a:tcPr marL="9525" marR="9525" marT="9525" marB="0" anchor="ctr">
                    <a:lnB>
                      <a:noFill/>
                    </a:lnB>
                  </a:tcP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629.86</a:t>
                      </a:r>
                    </a:p>
                  </a:txBody>
                  <a:tcPr marL="9525" marR="9525" marT="9525" marB="0" anchor="ctr">
                    <a:lnB>
                      <a:noFill/>
                    </a:lnB>
                  </a:tcP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526.64</a:t>
                      </a:r>
                    </a:p>
                  </a:txBody>
                  <a:tcPr marL="9525" marR="9525" marT="9525" marB="0" anchor="ctr">
                    <a:lnB>
                      <a:noFill/>
                    </a:lnB>
                  </a:tcPr>
                </a:tc>
                <a:tc>
                  <a:txBody>
                    <a:bodyPr/>
                    <a:lstStyle/>
                    <a:p>
                      <a:pPr marL="0" algn="ctr" defTabSz="914400" rtl="0" eaLnBrk="1" fontAlgn="b" latinLnBrk="0" hangingPunct="1"/>
                      <a:r>
                        <a:rPr lang="en-US" sz="1400" b="0" i="0" u="none" strike="noStrike" kern="1200">
                          <a:solidFill>
                            <a:srgbClr val="000000"/>
                          </a:solidFill>
                          <a:effectLst/>
                          <a:latin typeface="Roboto Light" panose="02000000000000000000" pitchFamily="2" charset="0"/>
                          <a:ea typeface="Roboto Light" panose="02000000000000000000" pitchFamily="2" charset="0"/>
                          <a:cs typeface="Calibri Light" panose="020F0302020204030204" pitchFamily="34" charset="0"/>
                        </a:rPr>
                        <a:t>-16.39%</a:t>
                      </a:r>
                    </a:p>
                  </a:txBody>
                  <a:tcPr marL="9525" marR="9525" marT="9525" marB="0" anchor="ctr">
                    <a:lnB>
                      <a:noFill/>
                    </a:lnB>
                  </a:tcPr>
                </a:tc>
                <a:extLst>
                  <a:ext uri="{0D108BD9-81ED-4DB2-BD59-A6C34878D82A}">
                    <a16:rowId xmlns:a16="http://schemas.microsoft.com/office/drawing/2014/main" val="726736092"/>
                  </a:ext>
                </a:extLst>
              </a:tr>
            </a:tbl>
          </a:graphicData>
        </a:graphic>
      </p:graphicFrame>
      <p:sp>
        <p:nvSpPr>
          <p:cNvPr id="2" name="Slide Number Placeholder 1">
            <a:extLst>
              <a:ext uri="{FF2B5EF4-FFF2-40B4-BE49-F238E27FC236}">
                <a16:creationId xmlns:a16="http://schemas.microsoft.com/office/drawing/2014/main" id="{87A2ECB4-5765-4DDF-9221-F8B10CBFC6C7}"/>
              </a:ext>
            </a:extLst>
          </p:cNvPr>
          <p:cNvSpPr>
            <a:spLocks noGrp="1"/>
          </p:cNvSpPr>
          <p:nvPr>
            <p:ph type="sldNum" sz="quarter" idx="4"/>
          </p:nvPr>
        </p:nvSpPr>
        <p:spPr>
          <a:xfrm>
            <a:off x="9698289" y="6403227"/>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2000" kern="1200">
                <a:solidFill>
                  <a:schemeClr val="bg1"/>
                </a:solidFill>
                <a:latin typeface="Roboto Medium" panose="02000000000000000000" pitchFamily="2" charset="0"/>
                <a:ea typeface="Roboto Medium"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2E29C6-EE55-43BD-857B-236F68ABA214}" type="slidenum">
              <a:rPr lang="en-US" smtClean="0"/>
              <a:pPr/>
              <a:t>9</a:t>
            </a:fld>
            <a:endParaRPr lang="en-US"/>
          </a:p>
        </p:txBody>
      </p:sp>
      <p:sp>
        <p:nvSpPr>
          <p:cNvPr id="6" name="TextBox 5">
            <a:extLst>
              <a:ext uri="{FF2B5EF4-FFF2-40B4-BE49-F238E27FC236}">
                <a16:creationId xmlns:a16="http://schemas.microsoft.com/office/drawing/2014/main" id="{4AF3CC01-2AD0-4EF2-85C3-424F7D010E40}"/>
              </a:ext>
            </a:extLst>
          </p:cNvPr>
          <p:cNvSpPr txBox="1"/>
          <p:nvPr/>
        </p:nvSpPr>
        <p:spPr>
          <a:xfrm>
            <a:off x="216640" y="186928"/>
            <a:ext cx="9094414" cy="107721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3200" b="1">
                <a:solidFill>
                  <a:srgbClr val="E31937"/>
                </a:solidFill>
                <a:latin typeface="Montserrat"/>
              </a:defRPr>
            </a:lvl1pPr>
          </a:lstStyle>
          <a:p>
            <a:r>
              <a:rPr lang="en-US"/>
              <a:t>U.S. EXPORTS OF AUTOMOTIVE PARTS</a:t>
            </a:r>
          </a:p>
          <a:p>
            <a:r>
              <a:rPr lang="en-US"/>
              <a:t>IN MILLIONS</a:t>
            </a:r>
          </a:p>
        </p:txBody>
      </p:sp>
      <p:sp>
        <p:nvSpPr>
          <p:cNvPr id="7" name="TextBox 6">
            <a:extLst>
              <a:ext uri="{FF2B5EF4-FFF2-40B4-BE49-F238E27FC236}">
                <a16:creationId xmlns:a16="http://schemas.microsoft.com/office/drawing/2014/main" id="{15E343B1-0F18-E575-0485-B875570E35C8}"/>
              </a:ext>
            </a:extLst>
          </p:cNvPr>
          <p:cNvSpPr txBox="1"/>
          <p:nvPr/>
        </p:nvSpPr>
        <p:spPr>
          <a:xfrm>
            <a:off x="8965733" y="5059388"/>
            <a:ext cx="4999957" cy="338554"/>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800" b="0" i="0" u="none" strike="noStrike" cap="none" spc="0" normalizeH="0" baseline="0">
                <a:ln>
                  <a:noFill/>
                </a:ln>
                <a:solidFill>
                  <a:srgbClr val="000000"/>
                </a:solidFill>
                <a:effectLst/>
                <a:uLnTx/>
                <a:uFillTx/>
              </a:defRPr>
            </a:lvl1pPr>
          </a:lstStyle>
          <a:p>
            <a:endParaRPr lang="en-US" i="1"/>
          </a:p>
          <a:p>
            <a:r>
              <a:rPr lang="en-US" i="1"/>
              <a:t>Source: United States International Trade Commission</a:t>
            </a:r>
          </a:p>
        </p:txBody>
      </p:sp>
      <p:sp>
        <p:nvSpPr>
          <p:cNvPr id="10" name="TextBox 9">
            <a:extLst>
              <a:ext uri="{FF2B5EF4-FFF2-40B4-BE49-F238E27FC236}">
                <a16:creationId xmlns:a16="http://schemas.microsoft.com/office/drawing/2014/main" id="{127E151B-BD21-58A6-32EF-5485ECC63DD7}"/>
              </a:ext>
            </a:extLst>
          </p:cNvPr>
          <p:cNvSpPr txBox="1"/>
          <p:nvPr/>
        </p:nvSpPr>
        <p:spPr>
          <a:xfrm>
            <a:off x="-3032" y="5906329"/>
            <a:ext cx="2148647" cy="369332"/>
          </a:xfrm>
          <a:prstGeom prst="rect">
            <a:avLst/>
          </a:prstGeom>
          <a:noFill/>
        </p:spPr>
        <p:txBody>
          <a:bodyPr wrap="square" rtlCol="0">
            <a:spAutoFit/>
          </a:bodyPr>
          <a:lstStyle/>
          <a:p>
            <a:r>
              <a:rPr lang="en-US" sz="900"/>
              <a:t>After downloading workbook, navigate to the corresponding tab.</a:t>
            </a:r>
          </a:p>
        </p:txBody>
      </p:sp>
      <p:sp>
        <p:nvSpPr>
          <p:cNvPr id="11" name="Oval 10">
            <a:extLst>
              <a:ext uri="{FF2B5EF4-FFF2-40B4-BE49-F238E27FC236}">
                <a16:creationId xmlns:a16="http://schemas.microsoft.com/office/drawing/2014/main" id="{1A180E65-A2CD-1AA4-D9AC-F33434E30EBF}"/>
              </a:ext>
            </a:extLst>
          </p:cNvPr>
          <p:cNvSpPr/>
          <p:nvPr/>
        </p:nvSpPr>
        <p:spPr>
          <a:xfrm>
            <a:off x="86627" y="5449967"/>
            <a:ext cx="1552353" cy="453366"/>
          </a:xfrm>
          <a:prstGeom prst="ellipse">
            <a:avLst/>
          </a:prstGeom>
          <a:solidFill>
            <a:schemeClr val="accent3">
              <a:lumMod val="60000"/>
              <a:lumOff val="40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850" b="1" i="0" strike="noStrike" kern="1200" cap="none" spc="0" normalizeH="0" baseline="0" noProof="0">
                <a:ln>
                  <a:noFill/>
                </a:ln>
                <a:solidFill>
                  <a:srgbClr val="C00000"/>
                </a:solidFill>
                <a:effectLst/>
                <a:uLnTx/>
                <a:uFillTx/>
                <a:latin typeface="Calibri" panose="020F0502020204030204"/>
                <a:hlinkClick r:id="rId2">
                  <a:extLst>
                    <a:ext uri="{A12FA001-AC4F-418D-AE19-62706E023703}">
                      <ahyp:hlinkClr xmlns:ahyp="http://schemas.microsoft.com/office/drawing/2018/hyperlinkcolor" val="tx"/>
                    </a:ext>
                  </a:extLst>
                </a:hlinkClick>
              </a:rPr>
              <a:t>Click here for Data</a:t>
            </a:r>
            <a:endParaRPr lang="en-US" sz="850" b="1">
              <a:solidFill>
                <a:srgbClr val="C00000"/>
              </a:solidFill>
            </a:endParaRPr>
          </a:p>
        </p:txBody>
      </p:sp>
    </p:spTree>
    <p:extLst>
      <p:ext uri="{BB962C8B-B14F-4D97-AF65-F5344CB8AC3E}">
        <p14:creationId xmlns:p14="http://schemas.microsoft.com/office/powerpoint/2010/main" val="5717908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oboto AASA">
      <a:majorFont>
        <a:latin typeface="Roboto"/>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N SERIF title Roboto">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ASA Roboto">
      <a:majorFont>
        <a:latin typeface="Roboto"/>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AN SERIF title Roboto">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ASA Roboto">
      <a:majorFont>
        <a:latin typeface="Roboto"/>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Slides">
  <a:themeElements>
    <a:clrScheme name="Auto 2021 Template">
      <a:dk1>
        <a:srgbClr val="37393B"/>
      </a:dk1>
      <a:lt1>
        <a:srgbClr val="FFFFFF"/>
      </a:lt1>
      <a:dk2>
        <a:srgbClr val="000000"/>
      </a:dk2>
      <a:lt2>
        <a:srgbClr val="1D4F91"/>
      </a:lt2>
      <a:accent1>
        <a:srgbClr val="1D4F91"/>
      </a:accent1>
      <a:accent2>
        <a:srgbClr val="6D2077"/>
      </a:accent2>
      <a:accent3>
        <a:srgbClr val="426DA9"/>
      </a:accent3>
      <a:accent4>
        <a:srgbClr val="AF1685"/>
      </a:accent4>
      <a:accent5>
        <a:srgbClr val="B7BF10"/>
      </a:accent5>
      <a:accent6>
        <a:srgbClr val="E1861C"/>
      </a:accent6>
      <a:hlink>
        <a:srgbClr val="0563C1"/>
      </a:hlink>
      <a:folHlink>
        <a:srgbClr val="00B2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D5F99C50E098E439F5E4D3E9FA6E878" ma:contentTypeVersion="4" ma:contentTypeDescription="Create a new document." ma:contentTypeScope="" ma:versionID="e5583e371968325eb76864f87f363ffd">
  <xsd:schema xmlns:xsd="http://www.w3.org/2001/XMLSchema" xmlns:xs="http://www.w3.org/2001/XMLSchema" xmlns:p="http://schemas.microsoft.com/office/2006/metadata/properties" xmlns:ns2="5585f7c8-5387-44fd-938e-71d187cf411d" xmlns:ns3="e244ecea-a4ba-4e07-9bf6-a185e3c51da4" targetNamespace="http://schemas.microsoft.com/office/2006/metadata/properties" ma:root="true" ma:fieldsID="86daa3c248462827c5da58f489948e1e" ns2:_="" ns3:_="">
    <xsd:import namespace="5585f7c8-5387-44fd-938e-71d187cf411d"/>
    <xsd:import namespace="e244ecea-a4ba-4e07-9bf6-a185e3c51da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85f7c8-5387-44fd-938e-71d187cf41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44ecea-a4ba-4e07-9bf6-a185e3c51da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EFC5A3-0F91-428C-AA07-98DBF7E85E92}">
  <ds:schemaRefs>
    <ds:schemaRef ds:uri="http://schemas.microsoft.com/office/infopath/2007/PartnerControls"/>
    <ds:schemaRef ds:uri="e244ecea-a4ba-4e07-9bf6-a185e3c51da4"/>
    <ds:schemaRef ds:uri="http://purl.org/dc/elements/1.1/"/>
    <ds:schemaRef ds:uri="http://schemas.microsoft.com/office/2006/metadata/properties"/>
    <ds:schemaRef ds:uri="5585f7c8-5387-44fd-938e-71d187cf411d"/>
    <ds:schemaRef ds:uri="http://schemas.microsoft.com/office/2006/documentManagement/types"/>
    <ds:schemaRef ds:uri="http://purl.org/dc/dcmitype/"/>
    <ds:schemaRef ds:uri="http://purl.org/dc/term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3847476-A7EB-47C4-B12B-2F81AF65030C}">
  <ds:schemaRefs>
    <ds:schemaRef ds:uri="http://schemas.microsoft.com/sharepoint/v3/contenttype/forms"/>
  </ds:schemaRefs>
</ds:datastoreItem>
</file>

<file path=customXml/itemProps3.xml><?xml version="1.0" encoding="utf-8"?>
<ds:datastoreItem xmlns:ds="http://schemas.openxmlformats.org/officeDocument/2006/customXml" ds:itemID="{6C1F0B17-B25E-4284-B308-2DD47218B5E1}">
  <ds:schemaRefs>
    <ds:schemaRef ds:uri="5585f7c8-5387-44fd-938e-71d187cf411d"/>
    <ds:schemaRef ds:uri="e244ecea-a4ba-4e07-9bf6-a185e3c51d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7899</Words>
  <Application>Microsoft Office PowerPoint</Application>
  <PresentationFormat>Widescreen</PresentationFormat>
  <Paragraphs>1744</Paragraphs>
  <Slides>63</Slides>
  <Notes>1</Notes>
  <HiddenSlides>0</HiddenSlides>
  <MMClips>0</MMClips>
  <ScaleCrop>false</ScaleCrop>
  <HeadingPairs>
    <vt:vector size="4" baseType="variant">
      <vt:variant>
        <vt:lpstr>Theme</vt:lpstr>
      </vt:variant>
      <vt:variant>
        <vt:i4>4</vt:i4>
      </vt:variant>
      <vt:variant>
        <vt:lpstr>Slide Titles</vt:lpstr>
      </vt:variant>
      <vt:variant>
        <vt:i4>63</vt:i4>
      </vt:variant>
    </vt:vector>
  </HeadingPairs>
  <TitlesOfParts>
    <vt:vector size="67" baseType="lpstr">
      <vt:lpstr>Custom Design</vt:lpstr>
      <vt:lpstr>SAN SERIF title Roboto</vt:lpstr>
      <vt:lpstr>1_SAN SERIF title Roboto</vt:lpstr>
      <vt:lpstr>Content Slides</vt:lpstr>
      <vt:lpstr>PowerPoint Presentation</vt:lpstr>
      <vt:lpstr>PowerPoint Presentation</vt:lpstr>
      <vt:lpstr>Directions for Download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Comparison of this Aftermarket Sizing to the Joint Channel Forecast Model</vt:lpstr>
      <vt:lpstr>Comparison of this Aftermarket Sizing to the Joint Channel Forecast Model</vt:lpstr>
      <vt:lpstr>Note on Findings</vt:lpstr>
      <vt:lpstr>Note on Methodology: Market Sizing Methods</vt:lpstr>
      <vt:lpstr>OEM &amp; Aftermarket Parts Markets Defined</vt:lpstr>
      <vt:lpstr>OEM &amp; Aftermarket Parts Markets Defined</vt:lpstr>
      <vt:lpstr>OEM &amp; Aftermarket Parts Markets Defined</vt:lpstr>
      <vt:lpstr>USE OF THIS REPORT - LEGAL TERMS AND CONDITIONS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Automotive Aftermarket  Status Report</dc:title>
  <dc:creator>Sheel Chandra</dc:creator>
  <cp:lastModifiedBy>Philip Atkins</cp:lastModifiedBy>
  <cp:revision>2</cp:revision>
  <dcterms:created xsi:type="dcterms:W3CDTF">2020-11-17T18:07:43Z</dcterms:created>
  <dcterms:modified xsi:type="dcterms:W3CDTF">2022-09-16T20:57:03Z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0x0101006D5F99C50E098E439F5E4D3E9FA6E878</vt:lpwstr>
  </property>
</Properties>
</file>